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KGALAGADI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Botswana • State Map | Fully Editable Vector Shape</a:t>
            </a:r>
          </a:p>
        </p:txBody>
      </p:sp>
      <p:sp>
        <p:nvSpPr>
          <p:cNvPr id="101" name="KGALAGAD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810" y="59110"/>
                </a:moveTo>
                <a:lnTo>
                  <a:pt x="11620" y="59110"/>
                </a:lnTo>
                <a:lnTo>
                  <a:pt x="13160" y="59090"/>
                </a:lnTo>
                <a:lnTo>
                  <a:pt x="13250" y="59090"/>
                </a:lnTo>
                <a:lnTo>
                  <a:pt x="15070" y="59100"/>
                </a:lnTo>
                <a:lnTo>
                  <a:pt x="15750" y="59100"/>
                </a:lnTo>
                <a:lnTo>
                  <a:pt x="19060" y="59110"/>
                </a:lnTo>
                <a:lnTo>
                  <a:pt x="22700" y="59110"/>
                </a:lnTo>
                <a:lnTo>
                  <a:pt x="27280" y="59110"/>
                </a:lnTo>
                <a:lnTo>
                  <a:pt x="32580" y="59120"/>
                </a:lnTo>
                <a:lnTo>
                  <a:pt x="35000" y="59110"/>
                </a:lnTo>
                <a:lnTo>
                  <a:pt x="35000" y="60110"/>
                </a:lnTo>
                <a:lnTo>
                  <a:pt x="35000" y="60320"/>
                </a:lnTo>
                <a:lnTo>
                  <a:pt x="34480" y="60320"/>
                </a:lnTo>
                <a:lnTo>
                  <a:pt x="34130" y="60320"/>
                </a:lnTo>
                <a:lnTo>
                  <a:pt x="34130" y="61920"/>
                </a:lnTo>
                <a:lnTo>
                  <a:pt x="35000" y="61920"/>
                </a:lnTo>
                <a:lnTo>
                  <a:pt x="35000" y="63120"/>
                </a:lnTo>
                <a:lnTo>
                  <a:pt x="35000" y="63860"/>
                </a:lnTo>
                <a:lnTo>
                  <a:pt x="35000" y="65330"/>
                </a:lnTo>
                <a:lnTo>
                  <a:pt x="35000" y="66000"/>
                </a:lnTo>
                <a:lnTo>
                  <a:pt x="35000" y="66780"/>
                </a:lnTo>
                <a:lnTo>
                  <a:pt x="35000" y="69020"/>
                </a:lnTo>
                <a:lnTo>
                  <a:pt x="35000" y="69400"/>
                </a:lnTo>
                <a:lnTo>
                  <a:pt x="35000" y="70960"/>
                </a:lnTo>
                <a:lnTo>
                  <a:pt x="35000" y="72300"/>
                </a:lnTo>
                <a:lnTo>
                  <a:pt x="35000" y="74370"/>
                </a:lnTo>
                <a:lnTo>
                  <a:pt x="35000" y="74580"/>
                </a:lnTo>
                <a:lnTo>
                  <a:pt x="35720" y="74580"/>
                </a:lnTo>
                <a:lnTo>
                  <a:pt x="38540" y="74580"/>
                </a:lnTo>
                <a:lnTo>
                  <a:pt x="38730" y="74580"/>
                </a:lnTo>
                <a:lnTo>
                  <a:pt x="39690" y="74580"/>
                </a:lnTo>
                <a:lnTo>
                  <a:pt x="39830" y="74580"/>
                </a:lnTo>
                <a:lnTo>
                  <a:pt x="41990" y="74590"/>
                </a:lnTo>
                <a:lnTo>
                  <a:pt x="42820" y="74590"/>
                </a:lnTo>
                <a:lnTo>
                  <a:pt x="44960" y="74590"/>
                </a:lnTo>
                <a:lnTo>
                  <a:pt x="46160" y="75890"/>
                </a:lnTo>
                <a:lnTo>
                  <a:pt x="46100" y="77640"/>
                </a:lnTo>
                <a:lnTo>
                  <a:pt x="46100" y="77710"/>
                </a:lnTo>
                <a:lnTo>
                  <a:pt x="46020" y="80060"/>
                </a:lnTo>
                <a:lnTo>
                  <a:pt x="45990" y="81190"/>
                </a:lnTo>
                <a:lnTo>
                  <a:pt x="47430" y="82660"/>
                </a:lnTo>
                <a:lnTo>
                  <a:pt x="48250" y="82660"/>
                </a:lnTo>
                <a:lnTo>
                  <a:pt x="48320" y="83780"/>
                </a:lnTo>
                <a:lnTo>
                  <a:pt x="48310" y="83780"/>
                </a:lnTo>
                <a:lnTo>
                  <a:pt x="48300" y="83780"/>
                </a:lnTo>
                <a:lnTo>
                  <a:pt x="48300" y="83770"/>
                </a:lnTo>
                <a:lnTo>
                  <a:pt x="48290" y="83770"/>
                </a:lnTo>
                <a:lnTo>
                  <a:pt x="48280" y="83760"/>
                </a:lnTo>
                <a:lnTo>
                  <a:pt x="48250" y="83760"/>
                </a:lnTo>
                <a:lnTo>
                  <a:pt x="48240" y="83750"/>
                </a:lnTo>
                <a:lnTo>
                  <a:pt x="48220" y="83740"/>
                </a:lnTo>
                <a:lnTo>
                  <a:pt x="48210" y="83740"/>
                </a:lnTo>
                <a:lnTo>
                  <a:pt x="48200" y="83730"/>
                </a:lnTo>
                <a:lnTo>
                  <a:pt x="48190" y="83730"/>
                </a:lnTo>
                <a:lnTo>
                  <a:pt x="48180" y="83730"/>
                </a:lnTo>
                <a:lnTo>
                  <a:pt x="48170" y="83720"/>
                </a:lnTo>
                <a:lnTo>
                  <a:pt x="48160" y="83720"/>
                </a:lnTo>
                <a:lnTo>
                  <a:pt x="48150" y="83710"/>
                </a:lnTo>
                <a:lnTo>
                  <a:pt x="48140" y="83710"/>
                </a:lnTo>
                <a:lnTo>
                  <a:pt x="48130" y="83710"/>
                </a:lnTo>
                <a:lnTo>
                  <a:pt x="48130" y="83700"/>
                </a:lnTo>
                <a:lnTo>
                  <a:pt x="48120" y="83700"/>
                </a:lnTo>
                <a:lnTo>
                  <a:pt x="48110" y="83700"/>
                </a:lnTo>
                <a:lnTo>
                  <a:pt x="48090" y="83700"/>
                </a:lnTo>
                <a:lnTo>
                  <a:pt x="48080" y="83700"/>
                </a:lnTo>
                <a:lnTo>
                  <a:pt x="48070" y="83700"/>
                </a:lnTo>
                <a:lnTo>
                  <a:pt x="48060" y="83690"/>
                </a:lnTo>
                <a:lnTo>
                  <a:pt x="48050" y="83690"/>
                </a:lnTo>
                <a:lnTo>
                  <a:pt x="48040" y="83690"/>
                </a:lnTo>
                <a:lnTo>
                  <a:pt x="48030" y="83690"/>
                </a:lnTo>
                <a:lnTo>
                  <a:pt x="48020" y="83690"/>
                </a:lnTo>
                <a:lnTo>
                  <a:pt x="48010" y="83690"/>
                </a:lnTo>
                <a:lnTo>
                  <a:pt x="48010" y="83680"/>
                </a:lnTo>
                <a:lnTo>
                  <a:pt x="48000" y="83680"/>
                </a:lnTo>
                <a:lnTo>
                  <a:pt x="48000" y="83670"/>
                </a:lnTo>
                <a:lnTo>
                  <a:pt x="48010" y="83650"/>
                </a:lnTo>
                <a:lnTo>
                  <a:pt x="48010" y="83640"/>
                </a:lnTo>
                <a:lnTo>
                  <a:pt x="48010" y="83630"/>
                </a:lnTo>
                <a:lnTo>
                  <a:pt x="48010" y="83620"/>
                </a:lnTo>
                <a:lnTo>
                  <a:pt x="48000" y="83610"/>
                </a:lnTo>
                <a:lnTo>
                  <a:pt x="47990" y="83600"/>
                </a:lnTo>
                <a:lnTo>
                  <a:pt x="47980" y="83600"/>
                </a:lnTo>
                <a:lnTo>
                  <a:pt x="47980" y="83590"/>
                </a:lnTo>
                <a:lnTo>
                  <a:pt x="47970" y="83590"/>
                </a:lnTo>
                <a:lnTo>
                  <a:pt x="47960" y="83590"/>
                </a:lnTo>
                <a:lnTo>
                  <a:pt x="47950" y="83590"/>
                </a:lnTo>
                <a:lnTo>
                  <a:pt x="47950" y="83600"/>
                </a:lnTo>
                <a:lnTo>
                  <a:pt x="47940" y="83610"/>
                </a:lnTo>
                <a:lnTo>
                  <a:pt x="47940" y="83620"/>
                </a:lnTo>
                <a:lnTo>
                  <a:pt x="47940" y="83630"/>
                </a:lnTo>
                <a:lnTo>
                  <a:pt x="47940" y="83640"/>
                </a:lnTo>
                <a:lnTo>
                  <a:pt x="47930" y="83640"/>
                </a:lnTo>
                <a:lnTo>
                  <a:pt x="47930" y="83650"/>
                </a:lnTo>
                <a:lnTo>
                  <a:pt x="47920" y="83650"/>
                </a:lnTo>
                <a:lnTo>
                  <a:pt x="47910" y="83650"/>
                </a:lnTo>
                <a:lnTo>
                  <a:pt x="47900" y="83650"/>
                </a:lnTo>
                <a:lnTo>
                  <a:pt x="47890" y="83650"/>
                </a:lnTo>
                <a:lnTo>
                  <a:pt x="47890" y="83640"/>
                </a:lnTo>
                <a:lnTo>
                  <a:pt x="47880" y="83640"/>
                </a:lnTo>
                <a:lnTo>
                  <a:pt x="47870" y="83640"/>
                </a:lnTo>
                <a:lnTo>
                  <a:pt x="47870" y="83630"/>
                </a:lnTo>
                <a:lnTo>
                  <a:pt x="47860" y="83620"/>
                </a:lnTo>
                <a:lnTo>
                  <a:pt x="47850" y="83620"/>
                </a:lnTo>
                <a:lnTo>
                  <a:pt x="47840" y="83610"/>
                </a:lnTo>
                <a:lnTo>
                  <a:pt x="47830" y="83600"/>
                </a:lnTo>
                <a:lnTo>
                  <a:pt x="47830" y="83590"/>
                </a:lnTo>
                <a:lnTo>
                  <a:pt x="47820" y="83580"/>
                </a:lnTo>
                <a:lnTo>
                  <a:pt x="47820" y="83570"/>
                </a:lnTo>
                <a:lnTo>
                  <a:pt x="47810" y="83560"/>
                </a:lnTo>
                <a:lnTo>
                  <a:pt x="47800" y="83560"/>
                </a:lnTo>
                <a:lnTo>
                  <a:pt x="47800" y="83550"/>
                </a:lnTo>
                <a:lnTo>
                  <a:pt x="47790" y="83550"/>
                </a:lnTo>
                <a:lnTo>
                  <a:pt x="47780" y="83550"/>
                </a:lnTo>
                <a:lnTo>
                  <a:pt x="47770" y="83550"/>
                </a:lnTo>
                <a:lnTo>
                  <a:pt x="47760" y="83550"/>
                </a:lnTo>
                <a:lnTo>
                  <a:pt x="47760" y="83560"/>
                </a:lnTo>
                <a:lnTo>
                  <a:pt x="47760" y="83570"/>
                </a:lnTo>
                <a:lnTo>
                  <a:pt x="47760" y="83580"/>
                </a:lnTo>
                <a:lnTo>
                  <a:pt x="47760" y="83590"/>
                </a:lnTo>
                <a:lnTo>
                  <a:pt x="47760" y="83600"/>
                </a:lnTo>
                <a:lnTo>
                  <a:pt x="47760" y="83610"/>
                </a:lnTo>
                <a:lnTo>
                  <a:pt x="47750" y="83610"/>
                </a:lnTo>
                <a:lnTo>
                  <a:pt x="47750" y="83620"/>
                </a:lnTo>
                <a:lnTo>
                  <a:pt x="47740" y="83620"/>
                </a:lnTo>
                <a:lnTo>
                  <a:pt x="47730" y="83620"/>
                </a:lnTo>
                <a:lnTo>
                  <a:pt x="47720" y="83620"/>
                </a:lnTo>
                <a:lnTo>
                  <a:pt x="47720" y="83610"/>
                </a:lnTo>
                <a:lnTo>
                  <a:pt x="47710" y="83610"/>
                </a:lnTo>
                <a:lnTo>
                  <a:pt x="47710" y="83600"/>
                </a:lnTo>
                <a:lnTo>
                  <a:pt x="47700" y="83600"/>
                </a:lnTo>
                <a:lnTo>
                  <a:pt x="47700" y="83590"/>
                </a:lnTo>
                <a:lnTo>
                  <a:pt x="47690" y="83590"/>
                </a:lnTo>
                <a:lnTo>
                  <a:pt x="47690" y="83580"/>
                </a:lnTo>
                <a:lnTo>
                  <a:pt x="47690" y="83570"/>
                </a:lnTo>
                <a:lnTo>
                  <a:pt x="47680" y="83560"/>
                </a:lnTo>
                <a:lnTo>
                  <a:pt x="47680" y="83550"/>
                </a:lnTo>
                <a:lnTo>
                  <a:pt x="47670" y="83550"/>
                </a:lnTo>
                <a:lnTo>
                  <a:pt x="47660" y="83550"/>
                </a:lnTo>
                <a:lnTo>
                  <a:pt x="47650" y="83560"/>
                </a:lnTo>
                <a:lnTo>
                  <a:pt x="47650" y="83570"/>
                </a:lnTo>
                <a:lnTo>
                  <a:pt x="47650" y="83580"/>
                </a:lnTo>
                <a:lnTo>
                  <a:pt x="47650" y="83590"/>
                </a:lnTo>
                <a:lnTo>
                  <a:pt x="47650" y="83600"/>
                </a:lnTo>
                <a:lnTo>
                  <a:pt x="47650" y="83610"/>
                </a:lnTo>
                <a:lnTo>
                  <a:pt x="47650" y="83620"/>
                </a:lnTo>
                <a:lnTo>
                  <a:pt x="47650" y="83630"/>
                </a:lnTo>
                <a:lnTo>
                  <a:pt x="47650" y="83640"/>
                </a:lnTo>
                <a:lnTo>
                  <a:pt x="47660" y="83650"/>
                </a:lnTo>
                <a:lnTo>
                  <a:pt x="47660" y="83660"/>
                </a:lnTo>
                <a:lnTo>
                  <a:pt x="47650" y="83660"/>
                </a:lnTo>
                <a:lnTo>
                  <a:pt x="47650" y="83670"/>
                </a:lnTo>
                <a:lnTo>
                  <a:pt x="47650" y="83680"/>
                </a:lnTo>
                <a:lnTo>
                  <a:pt x="47650" y="83690"/>
                </a:lnTo>
                <a:lnTo>
                  <a:pt x="47640" y="83690"/>
                </a:lnTo>
                <a:lnTo>
                  <a:pt x="47640" y="83700"/>
                </a:lnTo>
                <a:lnTo>
                  <a:pt x="47630" y="83700"/>
                </a:lnTo>
                <a:lnTo>
                  <a:pt x="47630" y="83710"/>
                </a:lnTo>
                <a:lnTo>
                  <a:pt x="47620" y="83710"/>
                </a:lnTo>
                <a:lnTo>
                  <a:pt x="47620" y="83720"/>
                </a:lnTo>
                <a:lnTo>
                  <a:pt x="47610" y="83720"/>
                </a:lnTo>
                <a:lnTo>
                  <a:pt x="47600" y="83730"/>
                </a:lnTo>
                <a:lnTo>
                  <a:pt x="47590" y="83730"/>
                </a:lnTo>
                <a:lnTo>
                  <a:pt x="47580" y="83730"/>
                </a:lnTo>
                <a:lnTo>
                  <a:pt x="47570" y="83730"/>
                </a:lnTo>
                <a:lnTo>
                  <a:pt x="47560" y="83730"/>
                </a:lnTo>
                <a:lnTo>
                  <a:pt x="47560" y="83720"/>
                </a:lnTo>
                <a:lnTo>
                  <a:pt x="47550" y="83720"/>
                </a:lnTo>
                <a:lnTo>
                  <a:pt x="47540" y="83720"/>
                </a:lnTo>
                <a:lnTo>
                  <a:pt x="47530" y="83710"/>
                </a:lnTo>
                <a:lnTo>
                  <a:pt x="47520" y="83710"/>
                </a:lnTo>
                <a:lnTo>
                  <a:pt x="47510" y="83700"/>
                </a:lnTo>
                <a:lnTo>
                  <a:pt x="47500" y="83700"/>
                </a:lnTo>
                <a:lnTo>
                  <a:pt x="47500" y="83690"/>
                </a:lnTo>
                <a:lnTo>
                  <a:pt x="47490" y="83690"/>
                </a:lnTo>
                <a:lnTo>
                  <a:pt x="47480" y="83690"/>
                </a:lnTo>
                <a:lnTo>
                  <a:pt x="47480" y="83680"/>
                </a:lnTo>
                <a:lnTo>
                  <a:pt x="47470" y="83680"/>
                </a:lnTo>
                <a:lnTo>
                  <a:pt x="47460" y="83680"/>
                </a:lnTo>
                <a:lnTo>
                  <a:pt x="47450" y="83670"/>
                </a:lnTo>
                <a:lnTo>
                  <a:pt x="47440" y="83670"/>
                </a:lnTo>
                <a:lnTo>
                  <a:pt x="47430" y="83670"/>
                </a:lnTo>
                <a:lnTo>
                  <a:pt x="47420" y="83670"/>
                </a:lnTo>
                <a:lnTo>
                  <a:pt x="47420" y="83680"/>
                </a:lnTo>
                <a:lnTo>
                  <a:pt x="47410" y="83680"/>
                </a:lnTo>
                <a:lnTo>
                  <a:pt x="47400" y="83690"/>
                </a:lnTo>
                <a:lnTo>
                  <a:pt x="47400" y="83700"/>
                </a:lnTo>
                <a:lnTo>
                  <a:pt x="47390" y="83700"/>
                </a:lnTo>
                <a:lnTo>
                  <a:pt x="47390" y="83710"/>
                </a:lnTo>
                <a:lnTo>
                  <a:pt x="47390" y="83720"/>
                </a:lnTo>
                <a:lnTo>
                  <a:pt x="47390" y="83730"/>
                </a:lnTo>
                <a:lnTo>
                  <a:pt x="47390" y="83740"/>
                </a:lnTo>
                <a:lnTo>
                  <a:pt x="47390" y="83750"/>
                </a:lnTo>
                <a:lnTo>
                  <a:pt x="47390" y="83760"/>
                </a:lnTo>
                <a:lnTo>
                  <a:pt x="47390" y="83770"/>
                </a:lnTo>
                <a:lnTo>
                  <a:pt x="47390" y="83780"/>
                </a:lnTo>
                <a:lnTo>
                  <a:pt x="47390" y="83790"/>
                </a:lnTo>
                <a:lnTo>
                  <a:pt x="47390" y="83800"/>
                </a:lnTo>
                <a:lnTo>
                  <a:pt x="47390" y="83810"/>
                </a:lnTo>
                <a:lnTo>
                  <a:pt x="47390" y="83820"/>
                </a:lnTo>
                <a:lnTo>
                  <a:pt x="47390" y="83830"/>
                </a:lnTo>
                <a:lnTo>
                  <a:pt x="47380" y="83830"/>
                </a:lnTo>
                <a:lnTo>
                  <a:pt x="47380" y="83840"/>
                </a:lnTo>
                <a:lnTo>
                  <a:pt x="47370" y="83840"/>
                </a:lnTo>
                <a:lnTo>
                  <a:pt x="47360" y="83840"/>
                </a:lnTo>
                <a:lnTo>
                  <a:pt x="47360" y="83850"/>
                </a:lnTo>
                <a:lnTo>
                  <a:pt x="47350" y="83850"/>
                </a:lnTo>
                <a:lnTo>
                  <a:pt x="47340" y="83840"/>
                </a:lnTo>
                <a:lnTo>
                  <a:pt x="47330" y="83840"/>
                </a:lnTo>
                <a:lnTo>
                  <a:pt x="47320" y="83830"/>
                </a:lnTo>
                <a:lnTo>
                  <a:pt x="47320" y="83820"/>
                </a:lnTo>
                <a:lnTo>
                  <a:pt x="47310" y="83810"/>
                </a:lnTo>
                <a:lnTo>
                  <a:pt x="47310" y="83800"/>
                </a:lnTo>
                <a:lnTo>
                  <a:pt x="47250" y="83810"/>
                </a:lnTo>
                <a:lnTo>
                  <a:pt x="47220" y="83810"/>
                </a:lnTo>
                <a:lnTo>
                  <a:pt x="47210" y="83810"/>
                </a:lnTo>
                <a:lnTo>
                  <a:pt x="47210" y="83820"/>
                </a:lnTo>
                <a:lnTo>
                  <a:pt x="47200" y="83830"/>
                </a:lnTo>
                <a:lnTo>
                  <a:pt x="47200" y="83840"/>
                </a:lnTo>
                <a:lnTo>
                  <a:pt x="47190" y="83850"/>
                </a:lnTo>
                <a:lnTo>
                  <a:pt x="47190" y="83860"/>
                </a:lnTo>
                <a:lnTo>
                  <a:pt x="47180" y="83870"/>
                </a:lnTo>
                <a:lnTo>
                  <a:pt x="47170" y="83870"/>
                </a:lnTo>
                <a:lnTo>
                  <a:pt x="47160" y="83870"/>
                </a:lnTo>
                <a:lnTo>
                  <a:pt x="47150" y="83870"/>
                </a:lnTo>
                <a:lnTo>
                  <a:pt x="47140" y="83860"/>
                </a:lnTo>
                <a:lnTo>
                  <a:pt x="47130" y="83860"/>
                </a:lnTo>
                <a:lnTo>
                  <a:pt x="47120" y="83860"/>
                </a:lnTo>
                <a:lnTo>
                  <a:pt x="47110" y="83860"/>
                </a:lnTo>
                <a:lnTo>
                  <a:pt x="47110" y="83850"/>
                </a:lnTo>
                <a:lnTo>
                  <a:pt x="47100" y="83850"/>
                </a:lnTo>
                <a:lnTo>
                  <a:pt x="47090" y="83850"/>
                </a:lnTo>
                <a:lnTo>
                  <a:pt x="47080" y="83840"/>
                </a:lnTo>
                <a:lnTo>
                  <a:pt x="47060" y="83830"/>
                </a:lnTo>
                <a:lnTo>
                  <a:pt x="47050" y="83820"/>
                </a:lnTo>
                <a:lnTo>
                  <a:pt x="47040" y="83820"/>
                </a:lnTo>
                <a:lnTo>
                  <a:pt x="47030" y="83810"/>
                </a:lnTo>
                <a:lnTo>
                  <a:pt x="47020" y="83810"/>
                </a:lnTo>
                <a:lnTo>
                  <a:pt x="47010" y="83810"/>
                </a:lnTo>
                <a:lnTo>
                  <a:pt x="47000" y="83810"/>
                </a:lnTo>
                <a:lnTo>
                  <a:pt x="46990" y="83810"/>
                </a:lnTo>
                <a:lnTo>
                  <a:pt x="46980" y="83810"/>
                </a:lnTo>
                <a:lnTo>
                  <a:pt x="46970" y="83810"/>
                </a:lnTo>
                <a:lnTo>
                  <a:pt x="46970" y="83800"/>
                </a:lnTo>
                <a:lnTo>
                  <a:pt x="46950" y="83800"/>
                </a:lnTo>
                <a:lnTo>
                  <a:pt x="46940" y="83790"/>
                </a:lnTo>
                <a:lnTo>
                  <a:pt x="46930" y="83780"/>
                </a:lnTo>
                <a:lnTo>
                  <a:pt x="46920" y="83770"/>
                </a:lnTo>
                <a:lnTo>
                  <a:pt x="46920" y="83760"/>
                </a:lnTo>
                <a:lnTo>
                  <a:pt x="46910" y="83750"/>
                </a:lnTo>
                <a:lnTo>
                  <a:pt x="46910" y="83740"/>
                </a:lnTo>
                <a:lnTo>
                  <a:pt x="46910" y="83730"/>
                </a:lnTo>
                <a:lnTo>
                  <a:pt x="46900" y="83730"/>
                </a:lnTo>
                <a:lnTo>
                  <a:pt x="46900" y="83720"/>
                </a:lnTo>
                <a:lnTo>
                  <a:pt x="46890" y="83720"/>
                </a:lnTo>
                <a:lnTo>
                  <a:pt x="46890" y="83710"/>
                </a:lnTo>
                <a:lnTo>
                  <a:pt x="46880" y="83710"/>
                </a:lnTo>
                <a:lnTo>
                  <a:pt x="46870" y="83700"/>
                </a:lnTo>
                <a:lnTo>
                  <a:pt x="46860" y="83700"/>
                </a:lnTo>
                <a:lnTo>
                  <a:pt x="46850" y="83690"/>
                </a:lnTo>
                <a:lnTo>
                  <a:pt x="46840" y="83690"/>
                </a:lnTo>
                <a:lnTo>
                  <a:pt x="46830" y="83680"/>
                </a:lnTo>
                <a:lnTo>
                  <a:pt x="46820" y="83680"/>
                </a:lnTo>
                <a:lnTo>
                  <a:pt x="46810" y="83680"/>
                </a:lnTo>
                <a:lnTo>
                  <a:pt x="46800" y="83670"/>
                </a:lnTo>
                <a:lnTo>
                  <a:pt x="46790" y="83670"/>
                </a:lnTo>
                <a:lnTo>
                  <a:pt x="46790" y="83660"/>
                </a:lnTo>
                <a:lnTo>
                  <a:pt x="46780" y="83650"/>
                </a:lnTo>
                <a:lnTo>
                  <a:pt x="46780" y="83640"/>
                </a:lnTo>
                <a:lnTo>
                  <a:pt x="46770" y="83640"/>
                </a:lnTo>
                <a:lnTo>
                  <a:pt x="46760" y="83620"/>
                </a:lnTo>
                <a:lnTo>
                  <a:pt x="46760" y="83610"/>
                </a:lnTo>
                <a:lnTo>
                  <a:pt x="46750" y="83610"/>
                </a:lnTo>
                <a:lnTo>
                  <a:pt x="46750" y="83600"/>
                </a:lnTo>
                <a:lnTo>
                  <a:pt x="46740" y="83600"/>
                </a:lnTo>
                <a:lnTo>
                  <a:pt x="46740" y="83590"/>
                </a:lnTo>
                <a:lnTo>
                  <a:pt x="46730" y="83580"/>
                </a:lnTo>
                <a:lnTo>
                  <a:pt x="46720" y="83580"/>
                </a:lnTo>
                <a:lnTo>
                  <a:pt x="46720" y="83570"/>
                </a:lnTo>
                <a:lnTo>
                  <a:pt x="46710" y="83570"/>
                </a:lnTo>
                <a:lnTo>
                  <a:pt x="46700" y="83570"/>
                </a:lnTo>
                <a:lnTo>
                  <a:pt x="46700" y="83560"/>
                </a:lnTo>
                <a:lnTo>
                  <a:pt x="46690" y="83560"/>
                </a:lnTo>
                <a:lnTo>
                  <a:pt x="46690" y="83550"/>
                </a:lnTo>
                <a:lnTo>
                  <a:pt x="46680" y="83550"/>
                </a:lnTo>
                <a:lnTo>
                  <a:pt x="46670" y="83550"/>
                </a:lnTo>
                <a:lnTo>
                  <a:pt x="46670" y="83540"/>
                </a:lnTo>
                <a:lnTo>
                  <a:pt x="46660" y="83540"/>
                </a:lnTo>
                <a:lnTo>
                  <a:pt x="46660" y="83530"/>
                </a:lnTo>
                <a:lnTo>
                  <a:pt x="46650" y="83520"/>
                </a:lnTo>
                <a:lnTo>
                  <a:pt x="46650" y="83510"/>
                </a:lnTo>
                <a:lnTo>
                  <a:pt x="46640" y="83500"/>
                </a:lnTo>
                <a:lnTo>
                  <a:pt x="46640" y="83490"/>
                </a:lnTo>
                <a:lnTo>
                  <a:pt x="46640" y="83480"/>
                </a:lnTo>
                <a:lnTo>
                  <a:pt x="46640" y="83470"/>
                </a:lnTo>
                <a:lnTo>
                  <a:pt x="46640" y="83450"/>
                </a:lnTo>
                <a:lnTo>
                  <a:pt x="46640" y="83440"/>
                </a:lnTo>
                <a:lnTo>
                  <a:pt x="46640" y="83430"/>
                </a:lnTo>
                <a:lnTo>
                  <a:pt x="46650" y="83420"/>
                </a:lnTo>
                <a:lnTo>
                  <a:pt x="46650" y="83410"/>
                </a:lnTo>
                <a:lnTo>
                  <a:pt x="46660" y="83400"/>
                </a:lnTo>
                <a:lnTo>
                  <a:pt x="46660" y="83390"/>
                </a:lnTo>
                <a:lnTo>
                  <a:pt x="46670" y="83390"/>
                </a:lnTo>
                <a:lnTo>
                  <a:pt x="46680" y="83380"/>
                </a:lnTo>
                <a:lnTo>
                  <a:pt x="46680" y="83370"/>
                </a:lnTo>
                <a:lnTo>
                  <a:pt x="46690" y="83360"/>
                </a:lnTo>
                <a:lnTo>
                  <a:pt x="46690" y="83350"/>
                </a:lnTo>
                <a:lnTo>
                  <a:pt x="46690" y="83340"/>
                </a:lnTo>
                <a:lnTo>
                  <a:pt x="46680" y="83330"/>
                </a:lnTo>
                <a:lnTo>
                  <a:pt x="46680" y="83320"/>
                </a:lnTo>
                <a:lnTo>
                  <a:pt x="46670" y="83320"/>
                </a:lnTo>
                <a:lnTo>
                  <a:pt x="46670" y="83310"/>
                </a:lnTo>
                <a:lnTo>
                  <a:pt x="46660" y="83310"/>
                </a:lnTo>
                <a:lnTo>
                  <a:pt x="46650" y="83310"/>
                </a:lnTo>
                <a:lnTo>
                  <a:pt x="46640" y="83310"/>
                </a:lnTo>
                <a:lnTo>
                  <a:pt x="46630" y="83320"/>
                </a:lnTo>
                <a:lnTo>
                  <a:pt x="46620" y="83320"/>
                </a:lnTo>
                <a:lnTo>
                  <a:pt x="46620" y="83330"/>
                </a:lnTo>
                <a:lnTo>
                  <a:pt x="46610" y="83340"/>
                </a:lnTo>
                <a:lnTo>
                  <a:pt x="46600" y="83340"/>
                </a:lnTo>
                <a:lnTo>
                  <a:pt x="46590" y="83340"/>
                </a:lnTo>
                <a:lnTo>
                  <a:pt x="46590" y="83350"/>
                </a:lnTo>
                <a:lnTo>
                  <a:pt x="46580" y="83350"/>
                </a:lnTo>
                <a:lnTo>
                  <a:pt x="46570" y="83350"/>
                </a:lnTo>
                <a:lnTo>
                  <a:pt x="46560" y="83350"/>
                </a:lnTo>
                <a:lnTo>
                  <a:pt x="46550" y="83350"/>
                </a:lnTo>
                <a:lnTo>
                  <a:pt x="46540" y="83350"/>
                </a:lnTo>
                <a:lnTo>
                  <a:pt x="46520" y="83350"/>
                </a:lnTo>
                <a:lnTo>
                  <a:pt x="46510" y="83350"/>
                </a:lnTo>
                <a:lnTo>
                  <a:pt x="46490" y="83340"/>
                </a:lnTo>
                <a:lnTo>
                  <a:pt x="46480" y="83350"/>
                </a:lnTo>
                <a:lnTo>
                  <a:pt x="46470" y="83350"/>
                </a:lnTo>
                <a:lnTo>
                  <a:pt x="46460" y="83350"/>
                </a:lnTo>
                <a:lnTo>
                  <a:pt x="46450" y="83350"/>
                </a:lnTo>
                <a:lnTo>
                  <a:pt x="46440" y="83350"/>
                </a:lnTo>
                <a:lnTo>
                  <a:pt x="46430" y="83360"/>
                </a:lnTo>
                <a:lnTo>
                  <a:pt x="46420" y="83360"/>
                </a:lnTo>
                <a:lnTo>
                  <a:pt x="46410" y="83370"/>
                </a:lnTo>
                <a:lnTo>
                  <a:pt x="46410" y="83380"/>
                </a:lnTo>
                <a:lnTo>
                  <a:pt x="46400" y="83380"/>
                </a:lnTo>
                <a:lnTo>
                  <a:pt x="46390" y="83390"/>
                </a:lnTo>
                <a:lnTo>
                  <a:pt x="46380" y="83410"/>
                </a:lnTo>
                <a:lnTo>
                  <a:pt x="46370" y="83420"/>
                </a:lnTo>
                <a:lnTo>
                  <a:pt x="46360" y="83430"/>
                </a:lnTo>
                <a:lnTo>
                  <a:pt x="46350" y="83440"/>
                </a:lnTo>
                <a:lnTo>
                  <a:pt x="46340" y="83450"/>
                </a:lnTo>
                <a:lnTo>
                  <a:pt x="46340" y="83460"/>
                </a:lnTo>
                <a:lnTo>
                  <a:pt x="46330" y="83470"/>
                </a:lnTo>
                <a:lnTo>
                  <a:pt x="46320" y="83480"/>
                </a:lnTo>
                <a:lnTo>
                  <a:pt x="46310" y="83480"/>
                </a:lnTo>
                <a:lnTo>
                  <a:pt x="46300" y="83480"/>
                </a:lnTo>
                <a:lnTo>
                  <a:pt x="46290" y="83470"/>
                </a:lnTo>
                <a:lnTo>
                  <a:pt x="46280" y="83450"/>
                </a:lnTo>
                <a:lnTo>
                  <a:pt x="46270" y="83440"/>
                </a:lnTo>
                <a:lnTo>
                  <a:pt x="46250" y="83420"/>
                </a:lnTo>
                <a:lnTo>
                  <a:pt x="46240" y="83400"/>
                </a:lnTo>
                <a:lnTo>
                  <a:pt x="46240" y="83390"/>
                </a:lnTo>
                <a:lnTo>
                  <a:pt x="46230" y="83380"/>
                </a:lnTo>
                <a:lnTo>
                  <a:pt x="46230" y="83370"/>
                </a:lnTo>
                <a:lnTo>
                  <a:pt x="46230" y="83360"/>
                </a:lnTo>
                <a:lnTo>
                  <a:pt x="46230" y="83350"/>
                </a:lnTo>
                <a:lnTo>
                  <a:pt x="46230" y="83340"/>
                </a:lnTo>
                <a:lnTo>
                  <a:pt x="46240" y="83340"/>
                </a:lnTo>
                <a:lnTo>
                  <a:pt x="46240" y="83330"/>
                </a:lnTo>
                <a:lnTo>
                  <a:pt x="46250" y="83330"/>
                </a:lnTo>
                <a:lnTo>
                  <a:pt x="46260" y="83320"/>
                </a:lnTo>
                <a:lnTo>
                  <a:pt x="46270" y="83310"/>
                </a:lnTo>
                <a:lnTo>
                  <a:pt x="46280" y="83300"/>
                </a:lnTo>
                <a:lnTo>
                  <a:pt x="46290" y="83300"/>
                </a:lnTo>
                <a:lnTo>
                  <a:pt x="46300" y="83300"/>
                </a:lnTo>
                <a:lnTo>
                  <a:pt x="46310" y="83290"/>
                </a:lnTo>
                <a:lnTo>
                  <a:pt x="46320" y="83290"/>
                </a:lnTo>
                <a:lnTo>
                  <a:pt x="46330" y="83290"/>
                </a:lnTo>
                <a:lnTo>
                  <a:pt x="46340" y="83290"/>
                </a:lnTo>
                <a:lnTo>
                  <a:pt x="46350" y="83280"/>
                </a:lnTo>
                <a:lnTo>
                  <a:pt x="46350" y="83270"/>
                </a:lnTo>
                <a:lnTo>
                  <a:pt x="46360" y="83260"/>
                </a:lnTo>
                <a:lnTo>
                  <a:pt x="46350" y="83250"/>
                </a:lnTo>
                <a:lnTo>
                  <a:pt x="46350" y="83230"/>
                </a:lnTo>
                <a:lnTo>
                  <a:pt x="46350" y="83220"/>
                </a:lnTo>
                <a:lnTo>
                  <a:pt x="46350" y="83210"/>
                </a:lnTo>
                <a:lnTo>
                  <a:pt x="46350" y="83200"/>
                </a:lnTo>
                <a:lnTo>
                  <a:pt x="46340" y="83190"/>
                </a:lnTo>
                <a:lnTo>
                  <a:pt x="46340" y="83180"/>
                </a:lnTo>
                <a:lnTo>
                  <a:pt x="46340" y="83170"/>
                </a:lnTo>
                <a:lnTo>
                  <a:pt x="46340" y="83160"/>
                </a:lnTo>
                <a:lnTo>
                  <a:pt x="46330" y="83160"/>
                </a:lnTo>
                <a:lnTo>
                  <a:pt x="46330" y="83150"/>
                </a:lnTo>
                <a:lnTo>
                  <a:pt x="46320" y="83150"/>
                </a:lnTo>
                <a:lnTo>
                  <a:pt x="46320" y="83140"/>
                </a:lnTo>
                <a:lnTo>
                  <a:pt x="46310" y="83140"/>
                </a:lnTo>
                <a:lnTo>
                  <a:pt x="46300" y="83130"/>
                </a:lnTo>
                <a:lnTo>
                  <a:pt x="46290" y="83140"/>
                </a:lnTo>
                <a:lnTo>
                  <a:pt x="46280" y="83140"/>
                </a:lnTo>
                <a:lnTo>
                  <a:pt x="46270" y="83150"/>
                </a:lnTo>
                <a:lnTo>
                  <a:pt x="46260" y="83160"/>
                </a:lnTo>
                <a:lnTo>
                  <a:pt x="46250" y="83160"/>
                </a:lnTo>
                <a:lnTo>
                  <a:pt x="46240" y="83170"/>
                </a:lnTo>
                <a:lnTo>
                  <a:pt x="46230" y="83180"/>
                </a:lnTo>
                <a:lnTo>
                  <a:pt x="46220" y="83190"/>
                </a:lnTo>
                <a:lnTo>
                  <a:pt x="46220" y="83200"/>
                </a:lnTo>
                <a:lnTo>
                  <a:pt x="46210" y="83210"/>
                </a:lnTo>
                <a:lnTo>
                  <a:pt x="46200" y="83220"/>
                </a:lnTo>
                <a:lnTo>
                  <a:pt x="46200" y="83230"/>
                </a:lnTo>
                <a:lnTo>
                  <a:pt x="46190" y="83230"/>
                </a:lnTo>
                <a:lnTo>
                  <a:pt x="46190" y="83240"/>
                </a:lnTo>
                <a:lnTo>
                  <a:pt x="46190" y="83250"/>
                </a:lnTo>
                <a:lnTo>
                  <a:pt x="46190" y="83260"/>
                </a:lnTo>
                <a:lnTo>
                  <a:pt x="46180" y="83260"/>
                </a:lnTo>
                <a:lnTo>
                  <a:pt x="46180" y="83270"/>
                </a:lnTo>
                <a:lnTo>
                  <a:pt x="46170" y="83270"/>
                </a:lnTo>
                <a:lnTo>
                  <a:pt x="46160" y="83280"/>
                </a:lnTo>
                <a:lnTo>
                  <a:pt x="46140" y="83280"/>
                </a:lnTo>
                <a:lnTo>
                  <a:pt x="46130" y="83290"/>
                </a:lnTo>
                <a:lnTo>
                  <a:pt x="46120" y="83290"/>
                </a:lnTo>
                <a:lnTo>
                  <a:pt x="46110" y="83290"/>
                </a:lnTo>
                <a:lnTo>
                  <a:pt x="46100" y="83290"/>
                </a:lnTo>
                <a:lnTo>
                  <a:pt x="46090" y="83290"/>
                </a:lnTo>
                <a:lnTo>
                  <a:pt x="46080" y="83290"/>
                </a:lnTo>
                <a:lnTo>
                  <a:pt x="46080" y="83280"/>
                </a:lnTo>
                <a:lnTo>
                  <a:pt x="46070" y="83280"/>
                </a:lnTo>
                <a:lnTo>
                  <a:pt x="46060" y="83270"/>
                </a:lnTo>
                <a:lnTo>
                  <a:pt x="46060" y="83260"/>
                </a:lnTo>
                <a:lnTo>
                  <a:pt x="46050" y="83250"/>
                </a:lnTo>
                <a:lnTo>
                  <a:pt x="46050" y="83240"/>
                </a:lnTo>
                <a:lnTo>
                  <a:pt x="46050" y="83230"/>
                </a:lnTo>
                <a:lnTo>
                  <a:pt x="46060" y="83230"/>
                </a:lnTo>
                <a:lnTo>
                  <a:pt x="46060" y="83220"/>
                </a:lnTo>
                <a:lnTo>
                  <a:pt x="46060" y="83210"/>
                </a:lnTo>
                <a:lnTo>
                  <a:pt x="46060" y="83200"/>
                </a:lnTo>
                <a:lnTo>
                  <a:pt x="46060" y="83190"/>
                </a:lnTo>
                <a:lnTo>
                  <a:pt x="46060" y="83180"/>
                </a:lnTo>
                <a:lnTo>
                  <a:pt x="46060" y="83170"/>
                </a:lnTo>
                <a:lnTo>
                  <a:pt x="46070" y="83170"/>
                </a:lnTo>
                <a:lnTo>
                  <a:pt x="46070" y="83160"/>
                </a:lnTo>
                <a:lnTo>
                  <a:pt x="46080" y="83150"/>
                </a:lnTo>
                <a:lnTo>
                  <a:pt x="46080" y="83140"/>
                </a:lnTo>
                <a:lnTo>
                  <a:pt x="46070" y="83140"/>
                </a:lnTo>
                <a:lnTo>
                  <a:pt x="46070" y="83130"/>
                </a:lnTo>
                <a:lnTo>
                  <a:pt x="46070" y="83120"/>
                </a:lnTo>
                <a:lnTo>
                  <a:pt x="46060" y="83110"/>
                </a:lnTo>
                <a:lnTo>
                  <a:pt x="46050" y="83100"/>
                </a:lnTo>
                <a:lnTo>
                  <a:pt x="46040" y="83100"/>
                </a:lnTo>
                <a:lnTo>
                  <a:pt x="46030" y="83090"/>
                </a:lnTo>
                <a:lnTo>
                  <a:pt x="46020" y="83080"/>
                </a:lnTo>
                <a:lnTo>
                  <a:pt x="46010" y="83080"/>
                </a:lnTo>
                <a:lnTo>
                  <a:pt x="46000" y="83070"/>
                </a:lnTo>
                <a:lnTo>
                  <a:pt x="45990" y="83070"/>
                </a:lnTo>
                <a:lnTo>
                  <a:pt x="45970" y="83070"/>
                </a:lnTo>
                <a:lnTo>
                  <a:pt x="45970" y="83060"/>
                </a:lnTo>
                <a:lnTo>
                  <a:pt x="45960" y="83060"/>
                </a:lnTo>
                <a:lnTo>
                  <a:pt x="45950" y="83060"/>
                </a:lnTo>
                <a:lnTo>
                  <a:pt x="45950" y="83050"/>
                </a:lnTo>
                <a:lnTo>
                  <a:pt x="45940" y="83050"/>
                </a:lnTo>
                <a:lnTo>
                  <a:pt x="45940" y="83040"/>
                </a:lnTo>
                <a:lnTo>
                  <a:pt x="45950" y="83040"/>
                </a:lnTo>
                <a:lnTo>
                  <a:pt x="45950" y="83030"/>
                </a:lnTo>
                <a:lnTo>
                  <a:pt x="45950" y="83020"/>
                </a:lnTo>
                <a:lnTo>
                  <a:pt x="45960" y="83020"/>
                </a:lnTo>
                <a:lnTo>
                  <a:pt x="45960" y="83010"/>
                </a:lnTo>
                <a:lnTo>
                  <a:pt x="45970" y="83000"/>
                </a:lnTo>
                <a:lnTo>
                  <a:pt x="45980" y="82990"/>
                </a:lnTo>
                <a:lnTo>
                  <a:pt x="45980" y="82980"/>
                </a:lnTo>
                <a:lnTo>
                  <a:pt x="45990" y="82970"/>
                </a:lnTo>
                <a:lnTo>
                  <a:pt x="45990" y="82960"/>
                </a:lnTo>
                <a:lnTo>
                  <a:pt x="45990" y="82950"/>
                </a:lnTo>
                <a:lnTo>
                  <a:pt x="45980" y="82950"/>
                </a:lnTo>
                <a:lnTo>
                  <a:pt x="45980" y="82940"/>
                </a:lnTo>
                <a:lnTo>
                  <a:pt x="45970" y="82930"/>
                </a:lnTo>
                <a:lnTo>
                  <a:pt x="45960" y="82930"/>
                </a:lnTo>
                <a:lnTo>
                  <a:pt x="45960" y="82920"/>
                </a:lnTo>
                <a:lnTo>
                  <a:pt x="45950" y="82920"/>
                </a:lnTo>
                <a:lnTo>
                  <a:pt x="45940" y="82920"/>
                </a:lnTo>
                <a:lnTo>
                  <a:pt x="45930" y="82930"/>
                </a:lnTo>
                <a:lnTo>
                  <a:pt x="45920" y="82930"/>
                </a:lnTo>
                <a:lnTo>
                  <a:pt x="45910" y="82930"/>
                </a:lnTo>
                <a:lnTo>
                  <a:pt x="45900" y="82930"/>
                </a:lnTo>
                <a:lnTo>
                  <a:pt x="45890" y="82930"/>
                </a:lnTo>
                <a:lnTo>
                  <a:pt x="45880" y="82920"/>
                </a:lnTo>
                <a:lnTo>
                  <a:pt x="45870" y="82920"/>
                </a:lnTo>
                <a:lnTo>
                  <a:pt x="45870" y="82910"/>
                </a:lnTo>
                <a:lnTo>
                  <a:pt x="45860" y="82910"/>
                </a:lnTo>
                <a:lnTo>
                  <a:pt x="45850" y="82900"/>
                </a:lnTo>
                <a:lnTo>
                  <a:pt x="45840" y="82890"/>
                </a:lnTo>
                <a:lnTo>
                  <a:pt x="45830" y="82870"/>
                </a:lnTo>
                <a:lnTo>
                  <a:pt x="45830" y="82860"/>
                </a:lnTo>
                <a:lnTo>
                  <a:pt x="45830" y="82850"/>
                </a:lnTo>
                <a:lnTo>
                  <a:pt x="45820" y="82840"/>
                </a:lnTo>
                <a:lnTo>
                  <a:pt x="45820" y="82830"/>
                </a:lnTo>
                <a:lnTo>
                  <a:pt x="45820" y="82820"/>
                </a:lnTo>
                <a:lnTo>
                  <a:pt x="45810" y="82810"/>
                </a:lnTo>
                <a:lnTo>
                  <a:pt x="45800" y="82810"/>
                </a:lnTo>
                <a:lnTo>
                  <a:pt x="45800" y="82800"/>
                </a:lnTo>
                <a:lnTo>
                  <a:pt x="45790" y="82800"/>
                </a:lnTo>
                <a:lnTo>
                  <a:pt x="45780" y="82790"/>
                </a:lnTo>
                <a:lnTo>
                  <a:pt x="45770" y="82780"/>
                </a:lnTo>
                <a:lnTo>
                  <a:pt x="45760" y="82770"/>
                </a:lnTo>
                <a:lnTo>
                  <a:pt x="45760" y="82760"/>
                </a:lnTo>
                <a:lnTo>
                  <a:pt x="45750" y="82760"/>
                </a:lnTo>
                <a:lnTo>
                  <a:pt x="45750" y="82750"/>
                </a:lnTo>
                <a:lnTo>
                  <a:pt x="45750" y="82740"/>
                </a:lnTo>
                <a:lnTo>
                  <a:pt x="45760" y="82730"/>
                </a:lnTo>
                <a:lnTo>
                  <a:pt x="45760" y="82720"/>
                </a:lnTo>
                <a:lnTo>
                  <a:pt x="45760" y="82710"/>
                </a:lnTo>
                <a:lnTo>
                  <a:pt x="45760" y="82690"/>
                </a:lnTo>
                <a:lnTo>
                  <a:pt x="45760" y="82680"/>
                </a:lnTo>
                <a:lnTo>
                  <a:pt x="45690" y="82640"/>
                </a:lnTo>
                <a:lnTo>
                  <a:pt x="45680" y="82640"/>
                </a:lnTo>
                <a:lnTo>
                  <a:pt x="45670" y="82640"/>
                </a:lnTo>
                <a:lnTo>
                  <a:pt x="45660" y="82640"/>
                </a:lnTo>
                <a:lnTo>
                  <a:pt x="45650" y="82640"/>
                </a:lnTo>
                <a:lnTo>
                  <a:pt x="45650" y="82630"/>
                </a:lnTo>
                <a:lnTo>
                  <a:pt x="45640" y="82630"/>
                </a:lnTo>
                <a:lnTo>
                  <a:pt x="45630" y="82620"/>
                </a:lnTo>
                <a:lnTo>
                  <a:pt x="45630" y="82610"/>
                </a:lnTo>
                <a:lnTo>
                  <a:pt x="45620" y="82600"/>
                </a:lnTo>
                <a:lnTo>
                  <a:pt x="45610" y="82580"/>
                </a:lnTo>
                <a:lnTo>
                  <a:pt x="45610" y="82570"/>
                </a:lnTo>
                <a:lnTo>
                  <a:pt x="45610" y="82560"/>
                </a:lnTo>
                <a:lnTo>
                  <a:pt x="45610" y="82550"/>
                </a:lnTo>
                <a:lnTo>
                  <a:pt x="45600" y="82550"/>
                </a:lnTo>
                <a:lnTo>
                  <a:pt x="45600" y="82540"/>
                </a:lnTo>
                <a:lnTo>
                  <a:pt x="45590" y="82530"/>
                </a:lnTo>
                <a:lnTo>
                  <a:pt x="45590" y="82520"/>
                </a:lnTo>
                <a:lnTo>
                  <a:pt x="45580" y="82520"/>
                </a:lnTo>
                <a:lnTo>
                  <a:pt x="45580" y="82510"/>
                </a:lnTo>
                <a:lnTo>
                  <a:pt x="45570" y="82510"/>
                </a:lnTo>
                <a:lnTo>
                  <a:pt x="45560" y="82510"/>
                </a:lnTo>
                <a:lnTo>
                  <a:pt x="45550" y="82500"/>
                </a:lnTo>
                <a:lnTo>
                  <a:pt x="45540" y="82500"/>
                </a:lnTo>
                <a:lnTo>
                  <a:pt x="45530" y="82500"/>
                </a:lnTo>
                <a:lnTo>
                  <a:pt x="45530" y="82490"/>
                </a:lnTo>
                <a:lnTo>
                  <a:pt x="45510" y="82490"/>
                </a:lnTo>
                <a:lnTo>
                  <a:pt x="45510" y="82480"/>
                </a:lnTo>
                <a:lnTo>
                  <a:pt x="45500" y="82470"/>
                </a:lnTo>
                <a:lnTo>
                  <a:pt x="45490" y="82460"/>
                </a:lnTo>
                <a:lnTo>
                  <a:pt x="45490" y="82450"/>
                </a:lnTo>
                <a:lnTo>
                  <a:pt x="45480" y="82450"/>
                </a:lnTo>
                <a:lnTo>
                  <a:pt x="45480" y="82440"/>
                </a:lnTo>
                <a:lnTo>
                  <a:pt x="45480" y="82430"/>
                </a:lnTo>
                <a:lnTo>
                  <a:pt x="45470" y="82420"/>
                </a:lnTo>
                <a:lnTo>
                  <a:pt x="45470" y="82410"/>
                </a:lnTo>
                <a:lnTo>
                  <a:pt x="45460" y="82410"/>
                </a:lnTo>
                <a:lnTo>
                  <a:pt x="45460" y="82400"/>
                </a:lnTo>
                <a:lnTo>
                  <a:pt x="45450" y="82400"/>
                </a:lnTo>
                <a:lnTo>
                  <a:pt x="45440" y="82400"/>
                </a:lnTo>
                <a:lnTo>
                  <a:pt x="45440" y="82390"/>
                </a:lnTo>
                <a:lnTo>
                  <a:pt x="45430" y="82390"/>
                </a:lnTo>
                <a:lnTo>
                  <a:pt x="45410" y="82390"/>
                </a:lnTo>
                <a:lnTo>
                  <a:pt x="45400" y="82390"/>
                </a:lnTo>
                <a:lnTo>
                  <a:pt x="45390" y="82390"/>
                </a:lnTo>
                <a:lnTo>
                  <a:pt x="45390" y="82400"/>
                </a:lnTo>
                <a:lnTo>
                  <a:pt x="45380" y="82400"/>
                </a:lnTo>
                <a:lnTo>
                  <a:pt x="45370" y="82400"/>
                </a:lnTo>
                <a:lnTo>
                  <a:pt x="45360" y="82410"/>
                </a:lnTo>
                <a:lnTo>
                  <a:pt x="45350" y="82410"/>
                </a:lnTo>
                <a:lnTo>
                  <a:pt x="45350" y="82420"/>
                </a:lnTo>
                <a:lnTo>
                  <a:pt x="45340" y="82420"/>
                </a:lnTo>
                <a:lnTo>
                  <a:pt x="45340" y="82430"/>
                </a:lnTo>
                <a:lnTo>
                  <a:pt x="45330" y="82440"/>
                </a:lnTo>
                <a:lnTo>
                  <a:pt x="45330" y="82450"/>
                </a:lnTo>
                <a:lnTo>
                  <a:pt x="45320" y="82450"/>
                </a:lnTo>
                <a:lnTo>
                  <a:pt x="45320" y="82460"/>
                </a:lnTo>
                <a:lnTo>
                  <a:pt x="45310" y="82460"/>
                </a:lnTo>
                <a:lnTo>
                  <a:pt x="45300" y="82470"/>
                </a:lnTo>
                <a:lnTo>
                  <a:pt x="45290" y="82470"/>
                </a:lnTo>
                <a:lnTo>
                  <a:pt x="45280" y="82470"/>
                </a:lnTo>
                <a:lnTo>
                  <a:pt x="45280" y="82480"/>
                </a:lnTo>
                <a:lnTo>
                  <a:pt x="45270" y="82480"/>
                </a:lnTo>
                <a:lnTo>
                  <a:pt x="45260" y="82490"/>
                </a:lnTo>
                <a:lnTo>
                  <a:pt x="45250" y="82500"/>
                </a:lnTo>
                <a:lnTo>
                  <a:pt x="45240" y="82500"/>
                </a:lnTo>
                <a:lnTo>
                  <a:pt x="45230" y="82500"/>
                </a:lnTo>
                <a:lnTo>
                  <a:pt x="45220" y="82510"/>
                </a:lnTo>
                <a:lnTo>
                  <a:pt x="45210" y="82510"/>
                </a:lnTo>
                <a:lnTo>
                  <a:pt x="45200" y="82510"/>
                </a:lnTo>
                <a:lnTo>
                  <a:pt x="45190" y="82500"/>
                </a:lnTo>
                <a:lnTo>
                  <a:pt x="45180" y="82500"/>
                </a:lnTo>
                <a:lnTo>
                  <a:pt x="45170" y="82500"/>
                </a:lnTo>
                <a:lnTo>
                  <a:pt x="45160" y="82500"/>
                </a:lnTo>
                <a:lnTo>
                  <a:pt x="45150" y="82490"/>
                </a:lnTo>
                <a:lnTo>
                  <a:pt x="45140" y="82490"/>
                </a:lnTo>
                <a:lnTo>
                  <a:pt x="45130" y="82490"/>
                </a:lnTo>
                <a:lnTo>
                  <a:pt x="45130" y="82480"/>
                </a:lnTo>
                <a:lnTo>
                  <a:pt x="45120" y="82480"/>
                </a:lnTo>
                <a:lnTo>
                  <a:pt x="45120" y="82470"/>
                </a:lnTo>
                <a:lnTo>
                  <a:pt x="45110" y="82460"/>
                </a:lnTo>
                <a:lnTo>
                  <a:pt x="45110" y="82450"/>
                </a:lnTo>
                <a:lnTo>
                  <a:pt x="45110" y="82440"/>
                </a:lnTo>
                <a:lnTo>
                  <a:pt x="45120" y="82430"/>
                </a:lnTo>
                <a:lnTo>
                  <a:pt x="45120" y="82420"/>
                </a:lnTo>
                <a:lnTo>
                  <a:pt x="45130" y="82410"/>
                </a:lnTo>
                <a:lnTo>
                  <a:pt x="45130" y="82400"/>
                </a:lnTo>
                <a:lnTo>
                  <a:pt x="45140" y="82400"/>
                </a:lnTo>
                <a:lnTo>
                  <a:pt x="45140" y="82390"/>
                </a:lnTo>
                <a:lnTo>
                  <a:pt x="45150" y="82390"/>
                </a:lnTo>
                <a:lnTo>
                  <a:pt x="45160" y="82380"/>
                </a:lnTo>
                <a:lnTo>
                  <a:pt x="45160" y="82370"/>
                </a:lnTo>
                <a:lnTo>
                  <a:pt x="45170" y="82370"/>
                </a:lnTo>
                <a:lnTo>
                  <a:pt x="45170" y="82360"/>
                </a:lnTo>
                <a:lnTo>
                  <a:pt x="45170" y="82350"/>
                </a:lnTo>
                <a:lnTo>
                  <a:pt x="45170" y="82340"/>
                </a:lnTo>
                <a:lnTo>
                  <a:pt x="45170" y="82330"/>
                </a:lnTo>
                <a:lnTo>
                  <a:pt x="45160" y="82330"/>
                </a:lnTo>
                <a:lnTo>
                  <a:pt x="45160" y="82320"/>
                </a:lnTo>
                <a:lnTo>
                  <a:pt x="45150" y="82310"/>
                </a:lnTo>
                <a:lnTo>
                  <a:pt x="45150" y="82300"/>
                </a:lnTo>
                <a:lnTo>
                  <a:pt x="45150" y="82290"/>
                </a:lnTo>
                <a:lnTo>
                  <a:pt x="45140" y="82290"/>
                </a:lnTo>
                <a:lnTo>
                  <a:pt x="45130" y="82280"/>
                </a:lnTo>
                <a:lnTo>
                  <a:pt x="45130" y="82270"/>
                </a:lnTo>
                <a:lnTo>
                  <a:pt x="45120" y="82270"/>
                </a:lnTo>
                <a:lnTo>
                  <a:pt x="45110" y="82270"/>
                </a:lnTo>
                <a:lnTo>
                  <a:pt x="45100" y="82270"/>
                </a:lnTo>
                <a:lnTo>
                  <a:pt x="45090" y="82270"/>
                </a:lnTo>
                <a:lnTo>
                  <a:pt x="45080" y="82270"/>
                </a:lnTo>
                <a:lnTo>
                  <a:pt x="45070" y="82270"/>
                </a:lnTo>
                <a:lnTo>
                  <a:pt x="45060" y="82280"/>
                </a:lnTo>
                <a:lnTo>
                  <a:pt x="45060" y="82290"/>
                </a:lnTo>
                <a:lnTo>
                  <a:pt x="45050" y="82290"/>
                </a:lnTo>
                <a:lnTo>
                  <a:pt x="45040" y="82300"/>
                </a:lnTo>
                <a:lnTo>
                  <a:pt x="45030" y="82300"/>
                </a:lnTo>
                <a:lnTo>
                  <a:pt x="45020" y="82300"/>
                </a:lnTo>
                <a:lnTo>
                  <a:pt x="45020" y="82310"/>
                </a:lnTo>
                <a:lnTo>
                  <a:pt x="45010" y="82310"/>
                </a:lnTo>
                <a:lnTo>
                  <a:pt x="45000" y="82310"/>
                </a:lnTo>
                <a:lnTo>
                  <a:pt x="44990" y="82320"/>
                </a:lnTo>
                <a:lnTo>
                  <a:pt x="44980" y="82320"/>
                </a:lnTo>
                <a:lnTo>
                  <a:pt x="44970" y="82320"/>
                </a:lnTo>
                <a:lnTo>
                  <a:pt x="44970" y="82330"/>
                </a:lnTo>
                <a:lnTo>
                  <a:pt x="44960" y="82330"/>
                </a:lnTo>
                <a:lnTo>
                  <a:pt x="44950" y="82340"/>
                </a:lnTo>
                <a:lnTo>
                  <a:pt x="44950" y="82350"/>
                </a:lnTo>
                <a:lnTo>
                  <a:pt x="44950" y="82360"/>
                </a:lnTo>
                <a:lnTo>
                  <a:pt x="44950" y="82370"/>
                </a:lnTo>
                <a:lnTo>
                  <a:pt x="44950" y="82380"/>
                </a:lnTo>
                <a:lnTo>
                  <a:pt x="44960" y="82390"/>
                </a:lnTo>
                <a:lnTo>
                  <a:pt x="44960" y="82400"/>
                </a:lnTo>
                <a:lnTo>
                  <a:pt x="44960" y="82410"/>
                </a:lnTo>
                <a:lnTo>
                  <a:pt x="44960" y="82420"/>
                </a:lnTo>
                <a:lnTo>
                  <a:pt x="44960" y="82430"/>
                </a:lnTo>
                <a:lnTo>
                  <a:pt x="44960" y="82440"/>
                </a:lnTo>
                <a:lnTo>
                  <a:pt x="44960" y="82450"/>
                </a:lnTo>
                <a:lnTo>
                  <a:pt x="44950" y="82460"/>
                </a:lnTo>
                <a:lnTo>
                  <a:pt x="44950" y="82470"/>
                </a:lnTo>
                <a:lnTo>
                  <a:pt x="44940" y="82470"/>
                </a:lnTo>
                <a:lnTo>
                  <a:pt x="44930" y="82470"/>
                </a:lnTo>
                <a:lnTo>
                  <a:pt x="44920" y="82470"/>
                </a:lnTo>
                <a:lnTo>
                  <a:pt x="44910" y="82470"/>
                </a:lnTo>
                <a:lnTo>
                  <a:pt x="44900" y="82470"/>
                </a:lnTo>
                <a:lnTo>
                  <a:pt x="44890" y="82470"/>
                </a:lnTo>
                <a:lnTo>
                  <a:pt x="44880" y="82470"/>
                </a:lnTo>
                <a:lnTo>
                  <a:pt x="44880" y="82460"/>
                </a:lnTo>
                <a:lnTo>
                  <a:pt x="44870" y="82460"/>
                </a:lnTo>
                <a:lnTo>
                  <a:pt x="44860" y="82460"/>
                </a:lnTo>
                <a:lnTo>
                  <a:pt x="44850" y="82460"/>
                </a:lnTo>
                <a:lnTo>
                  <a:pt x="44840" y="82470"/>
                </a:lnTo>
                <a:lnTo>
                  <a:pt x="44830" y="82470"/>
                </a:lnTo>
                <a:lnTo>
                  <a:pt x="44820" y="82470"/>
                </a:lnTo>
                <a:lnTo>
                  <a:pt x="44810" y="82470"/>
                </a:lnTo>
                <a:lnTo>
                  <a:pt x="44810" y="82480"/>
                </a:lnTo>
                <a:lnTo>
                  <a:pt x="44800" y="82480"/>
                </a:lnTo>
                <a:lnTo>
                  <a:pt x="44790" y="82480"/>
                </a:lnTo>
                <a:lnTo>
                  <a:pt x="44790" y="82490"/>
                </a:lnTo>
                <a:lnTo>
                  <a:pt x="44770" y="82490"/>
                </a:lnTo>
                <a:lnTo>
                  <a:pt x="44760" y="82490"/>
                </a:lnTo>
                <a:lnTo>
                  <a:pt x="44750" y="82500"/>
                </a:lnTo>
                <a:lnTo>
                  <a:pt x="44740" y="82500"/>
                </a:lnTo>
                <a:lnTo>
                  <a:pt x="44730" y="82500"/>
                </a:lnTo>
                <a:lnTo>
                  <a:pt x="44730" y="82510"/>
                </a:lnTo>
                <a:lnTo>
                  <a:pt x="44720" y="82510"/>
                </a:lnTo>
                <a:lnTo>
                  <a:pt x="44710" y="82510"/>
                </a:lnTo>
                <a:lnTo>
                  <a:pt x="44700" y="82510"/>
                </a:lnTo>
                <a:lnTo>
                  <a:pt x="44690" y="82510"/>
                </a:lnTo>
                <a:lnTo>
                  <a:pt x="44690" y="82500"/>
                </a:lnTo>
                <a:lnTo>
                  <a:pt x="44520" y="82550"/>
                </a:lnTo>
                <a:lnTo>
                  <a:pt x="44510" y="82560"/>
                </a:lnTo>
                <a:lnTo>
                  <a:pt x="44500" y="82560"/>
                </a:lnTo>
                <a:lnTo>
                  <a:pt x="44500" y="82570"/>
                </a:lnTo>
                <a:lnTo>
                  <a:pt x="44490" y="82580"/>
                </a:lnTo>
                <a:lnTo>
                  <a:pt x="44490" y="82590"/>
                </a:lnTo>
                <a:lnTo>
                  <a:pt x="44480" y="82600"/>
                </a:lnTo>
                <a:lnTo>
                  <a:pt x="44480" y="82610"/>
                </a:lnTo>
                <a:lnTo>
                  <a:pt x="44470" y="82620"/>
                </a:lnTo>
                <a:lnTo>
                  <a:pt x="44460" y="82630"/>
                </a:lnTo>
                <a:lnTo>
                  <a:pt x="44450" y="82630"/>
                </a:lnTo>
                <a:lnTo>
                  <a:pt x="44440" y="82630"/>
                </a:lnTo>
                <a:lnTo>
                  <a:pt x="44440" y="82620"/>
                </a:lnTo>
                <a:lnTo>
                  <a:pt x="44430" y="82620"/>
                </a:lnTo>
                <a:lnTo>
                  <a:pt x="44420" y="82610"/>
                </a:lnTo>
                <a:lnTo>
                  <a:pt x="44410" y="82600"/>
                </a:lnTo>
                <a:lnTo>
                  <a:pt x="44410" y="82590"/>
                </a:lnTo>
                <a:lnTo>
                  <a:pt x="44400" y="82580"/>
                </a:lnTo>
                <a:lnTo>
                  <a:pt x="44400" y="82570"/>
                </a:lnTo>
                <a:lnTo>
                  <a:pt x="44400" y="82560"/>
                </a:lnTo>
                <a:lnTo>
                  <a:pt x="44400" y="82550"/>
                </a:lnTo>
                <a:lnTo>
                  <a:pt x="44400" y="82540"/>
                </a:lnTo>
                <a:lnTo>
                  <a:pt x="44390" y="82530"/>
                </a:lnTo>
                <a:lnTo>
                  <a:pt x="44390" y="82520"/>
                </a:lnTo>
                <a:lnTo>
                  <a:pt x="44390" y="82510"/>
                </a:lnTo>
                <a:lnTo>
                  <a:pt x="44390" y="82500"/>
                </a:lnTo>
                <a:lnTo>
                  <a:pt x="44380" y="82490"/>
                </a:lnTo>
                <a:lnTo>
                  <a:pt x="44370" y="82490"/>
                </a:lnTo>
                <a:lnTo>
                  <a:pt x="44360" y="82490"/>
                </a:lnTo>
                <a:lnTo>
                  <a:pt x="44350" y="82490"/>
                </a:lnTo>
                <a:lnTo>
                  <a:pt x="44340" y="82490"/>
                </a:lnTo>
                <a:lnTo>
                  <a:pt x="44330" y="82490"/>
                </a:lnTo>
                <a:lnTo>
                  <a:pt x="44320" y="82490"/>
                </a:lnTo>
                <a:lnTo>
                  <a:pt x="44310" y="82490"/>
                </a:lnTo>
                <a:lnTo>
                  <a:pt x="44300" y="82500"/>
                </a:lnTo>
                <a:lnTo>
                  <a:pt x="44290" y="82500"/>
                </a:lnTo>
                <a:lnTo>
                  <a:pt x="44280" y="82510"/>
                </a:lnTo>
                <a:lnTo>
                  <a:pt x="44270" y="82520"/>
                </a:lnTo>
                <a:lnTo>
                  <a:pt x="44260" y="82530"/>
                </a:lnTo>
                <a:lnTo>
                  <a:pt x="44260" y="82540"/>
                </a:lnTo>
                <a:lnTo>
                  <a:pt x="44260" y="82550"/>
                </a:lnTo>
                <a:lnTo>
                  <a:pt x="44260" y="82560"/>
                </a:lnTo>
                <a:lnTo>
                  <a:pt x="44260" y="82570"/>
                </a:lnTo>
                <a:lnTo>
                  <a:pt x="44260" y="82580"/>
                </a:lnTo>
                <a:lnTo>
                  <a:pt x="44270" y="82580"/>
                </a:lnTo>
                <a:lnTo>
                  <a:pt x="44270" y="82590"/>
                </a:lnTo>
                <a:lnTo>
                  <a:pt x="44270" y="82600"/>
                </a:lnTo>
                <a:lnTo>
                  <a:pt x="44280" y="82600"/>
                </a:lnTo>
                <a:lnTo>
                  <a:pt x="44280" y="82610"/>
                </a:lnTo>
                <a:lnTo>
                  <a:pt x="44280" y="82620"/>
                </a:lnTo>
                <a:lnTo>
                  <a:pt x="44290" y="82620"/>
                </a:lnTo>
                <a:lnTo>
                  <a:pt x="44290" y="82630"/>
                </a:lnTo>
                <a:lnTo>
                  <a:pt x="44290" y="82640"/>
                </a:lnTo>
                <a:lnTo>
                  <a:pt x="44290" y="82650"/>
                </a:lnTo>
                <a:lnTo>
                  <a:pt x="44290" y="82660"/>
                </a:lnTo>
                <a:lnTo>
                  <a:pt x="44290" y="82670"/>
                </a:lnTo>
                <a:lnTo>
                  <a:pt x="44290" y="82680"/>
                </a:lnTo>
                <a:lnTo>
                  <a:pt x="44280" y="82680"/>
                </a:lnTo>
                <a:lnTo>
                  <a:pt x="44280" y="82690"/>
                </a:lnTo>
                <a:lnTo>
                  <a:pt x="44280" y="82700"/>
                </a:lnTo>
                <a:lnTo>
                  <a:pt x="44270" y="82700"/>
                </a:lnTo>
                <a:lnTo>
                  <a:pt x="44260" y="82700"/>
                </a:lnTo>
                <a:lnTo>
                  <a:pt x="44250" y="82710"/>
                </a:lnTo>
                <a:lnTo>
                  <a:pt x="44240" y="82710"/>
                </a:lnTo>
                <a:lnTo>
                  <a:pt x="44230" y="82710"/>
                </a:lnTo>
                <a:lnTo>
                  <a:pt x="44220" y="82710"/>
                </a:lnTo>
                <a:lnTo>
                  <a:pt x="44210" y="82710"/>
                </a:lnTo>
                <a:lnTo>
                  <a:pt x="44200" y="82710"/>
                </a:lnTo>
                <a:lnTo>
                  <a:pt x="44190" y="82710"/>
                </a:lnTo>
                <a:lnTo>
                  <a:pt x="44180" y="82710"/>
                </a:lnTo>
                <a:lnTo>
                  <a:pt x="44170" y="82710"/>
                </a:lnTo>
                <a:lnTo>
                  <a:pt x="44160" y="82710"/>
                </a:lnTo>
                <a:lnTo>
                  <a:pt x="44150" y="82710"/>
                </a:lnTo>
                <a:lnTo>
                  <a:pt x="44140" y="82710"/>
                </a:lnTo>
                <a:lnTo>
                  <a:pt x="44140" y="82700"/>
                </a:lnTo>
                <a:lnTo>
                  <a:pt x="44130" y="82700"/>
                </a:lnTo>
                <a:lnTo>
                  <a:pt x="44130" y="82690"/>
                </a:lnTo>
                <a:lnTo>
                  <a:pt x="44120" y="82690"/>
                </a:lnTo>
                <a:lnTo>
                  <a:pt x="44110" y="82680"/>
                </a:lnTo>
                <a:lnTo>
                  <a:pt x="44100" y="82670"/>
                </a:lnTo>
                <a:lnTo>
                  <a:pt x="44090" y="82670"/>
                </a:lnTo>
                <a:lnTo>
                  <a:pt x="44080" y="82660"/>
                </a:lnTo>
                <a:lnTo>
                  <a:pt x="44070" y="82660"/>
                </a:lnTo>
                <a:lnTo>
                  <a:pt x="44070" y="82650"/>
                </a:lnTo>
                <a:lnTo>
                  <a:pt x="44060" y="82650"/>
                </a:lnTo>
                <a:lnTo>
                  <a:pt x="44050" y="82640"/>
                </a:lnTo>
                <a:lnTo>
                  <a:pt x="44050" y="82630"/>
                </a:lnTo>
                <a:lnTo>
                  <a:pt x="44040" y="82630"/>
                </a:lnTo>
                <a:lnTo>
                  <a:pt x="44040" y="82620"/>
                </a:lnTo>
                <a:lnTo>
                  <a:pt x="44040" y="82610"/>
                </a:lnTo>
                <a:lnTo>
                  <a:pt x="44030" y="82610"/>
                </a:lnTo>
                <a:lnTo>
                  <a:pt x="44030" y="82600"/>
                </a:lnTo>
                <a:lnTo>
                  <a:pt x="44020" y="82590"/>
                </a:lnTo>
                <a:lnTo>
                  <a:pt x="44020" y="82580"/>
                </a:lnTo>
                <a:lnTo>
                  <a:pt x="44010" y="82580"/>
                </a:lnTo>
                <a:lnTo>
                  <a:pt x="44000" y="82570"/>
                </a:lnTo>
                <a:lnTo>
                  <a:pt x="43990" y="82560"/>
                </a:lnTo>
                <a:lnTo>
                  <a:pt x="43990" y="82550"/>
                </a:lnTo>
                <a:lnTo>
                  <a:pt x="43980" y="82550"/>
                </a:lnTo>
                <a:lnTo>
                  <a:pt x="43960" y="82540"/>
                </a:lnTo>
                <a:lnTo>
                  <a:pt x="43950" y="82530"/>
                </a:lnTo>
                <a:lnTo>
                  <a:pt x="43940" y="82530"/>
                </a:lnTo>
                <a:lnTo>
                  <a:pt x="43930" y="82540"/>
                </a:lnTo>
                <a:lnTo>
                  <a:pt x="43920" y="82540"/>
                </a:lnTo>
                <a:lnTo>
                  <a:pt x="43920" y="82550"/>
                </a:lnTo>
                <a:lnTo>
                  <a:pt x="43910" y="82560"/>
                </a:lnTo>
                <a:lnTo>
                  <a:pt x="43910" y="82570"/>
                </a:lnTo>
                <a:lnTo>
                  <a:pt x="43920" y="82570"/>
                </a:lnTo>
                <a:lnTo>
                  <a:pt x="43910" y="82570"/>
                </a:lnTo>
                <a:lnTo>
                  <a:pt x="43920" y="82580"/>
                </a:lnTo>
                <a:lnTo>
                  <a:pt x="43920" y="82590"/>
                </a:lnTo>
                <a:lnTo>
                  <a:pt x="43920" y="82600"/>
                </a:lnTo>
                <a:lnTo>
                  <a:pt x="43920" y="82610"/>
                </a:lnTo>
                <a:lnTo>
                  <a:pt x="43920" y="82620"/>
                </a:lnTo>
                <a:lnTo>
                  <a:pt x="43920" y="82630"/>
                </a:lnTo>
                <a:lnTo>
                  <a:pt x="43910" y="82630"/>
                </a:lnTo>
                <a:lnTo>
                  <a:pt x="43910" y="82640"/>
                </a:lnTo>
                <a:lnTo>
                  <a:pt x="43900" y="82640"/>
                </a:lnTo>
                <a:lnTo>
                  <a:pt x="43900" y="82650"/>
                </a:lnTo>
                <a:lnTo>
                  <a:pt x="43890" y="82650"/>
                </a:lnTo>
                <a:lnTo>
                  <a:pt x="43880" y="82650"/>
                </a:lnTo>
                <a:lnTo>
                  <a:pt x="43870" y="82650"/>
                </a:lnTo>
                <a:lnTo>
                  <a:pt x="43860" y="82650"/>
                </a:lnTo>
                <a:lnTo>
                  <a:pt x="43850" y="82650"/>
                </a:lnTo>
                <a:lnTo>
                  <a:pt x="43840" y="82650"/>
                </a:lnTo>
                <a:lnTo>
                  <a:pt x="43830" y="82650"/>
                </a:lnTo>
                <a:lnTo>
                  <a:pt x="43820" y="82650"/>
                </a:lnTo>
                <a:lnTo>
                  <a:pt x="43810" y="82660"/>
                </a:lnTo>
                <a:lnTo>
                  <a:pt x="43800" y="82660"/>
                </a:lnTo>
                <a:lnTo>
                  <a:pt x="43800" y="82670"/>
                </a:lnTo>
                <a:lnTo>
                  <a:pt x="43790" y="82670"/>
                </a:lnTo>
                <a:lnTo>
                  <a:pt x="43780" y="82680"/>
                </a:lnTo>
                <a:lnTo>
                  <a:pt x="43770" y="82690"/>
                </a:lnTo>
                <a:lnTo>
                  <a:pt x="43760" y="82690"/>
                </a:lnTo>
                <a:lnTo>
                  <a:pt x="43760" y="82700"/>
                </a:lnTo>
                <a:lnTo>
                  <a:pt x="43750" y="82700"/>
                </a:lnTo>
                <a:lnTo>
                  <a:pt x="43750" y="82710"/>
                </a:lnTo>
                <a:lnTo>
                  <a:pt x="43740" y="82710"/>
                </a:lnTo>
                <a:lnTo>
                  <a:pt x="43730" y="82710"/>
                </a:lnTo>
                <a:lnTo>
                  <a:pt x="43720" y="82710"/>
                </a:lnTo>
                <a:lnTo>
                  <a:pt x="43710" y="82710"/>
                </a:lnTo>
                <a:lnTo>
                  <a:pt x="43700" y="82700"/>
                </a:lnTo>
                <a:lnTo>
                  <a:pt x="43700" y="82690"/>
                </a:lnTo>
                <a:lnTo>
                  <a:pt x="43690" y="82680"/>
                </a:lnTo>
                <a:lnTo>
                  <a:pt x="43690" y="82670"/>
                </a:lnTo>
                <a:lnTo>
                  <a:pt x="43690" y="82660"/>
                </a:lnTo>
                <a:lnTo>
                  <a:pt x="43700" y="82660"/>
                </a:lnTo>
                <a:lnTo>
                  <a:pt x="43700" y="82650"/>
                </a:lnTo>
                <a:lnTo>
                  <a:pt x="43700" y="82640"/>
                </a:lnTo>
                <a:lnTo>
                  <a:pt x="43700" y="82630"/>
                </a:lnTo>
                <a:lnTo>
                  <a:pt x="43700" y="82620"/>
                </a:lnTo>
                <a:lnTo>
                  <a:pt x="43700" y="82610"/>
                </a:lnTo>
                <a:lnTo>
                  <a:pt x="43700" y="82600"/>
                </a:lnTo>
                <a:lnTo>
                  <a:pt x="43700" y="82590"/>
                </a:lnTo>
                <a:lnTo>
                  <a:pt x="43700" y="82570"/>
                </a:lnTo>
                <a:lnTo>
                  <a:pt x="43700" y="82560"/>
                </a:lnTo>
                <a:lnTo>
                  <a:pt x="43690" y="82560"/>
                </a:lnTo>
                <a:lnTo>
                  <a:pt x="43690" y="82550"/>
                </a:lnTo>
                <a:lnTo>
                  <a:pt x="43690" y="82540"/>
                </a:lnTo>
                <a:lnTo>
                  <a:pt x="43700" y="82540"/>
                </a:lnTo>
                <a:lnTo>
                  <a:pt x="43700" y="82530"/>
                </a:lnTo>
                <a:lnTo>
                  <a:pt x="43700" y="82520"/>
                </a:lnTo>
                <a:lnTo>
                  <a:pt x="43710" y="82520"/>
                </a:lnTo>
                <a:lnTo>
                  <a:pt x="43710" y="82510"/>
                </a:lnTo>
                <a:lnTo>
                  <a:pt x="43720" y="82510"/>
                </a:lnTo>
                <a:lnTo>
                  <a:pt x="43730" y="82510"/>
                </a:lnTo>
                <a:lnTo>
                  <a:pt x="43730" y="82500"/>
                </a:lnTo>
                <a:lnTo>
                  <a:pt x="43740" y="82500"/>
                </a:lnTo>
                <a:lnTo>
                  <a:pt x="43750" y="82490"/>
                </a:lnTo>
                <a:lnTo>
                  <a:pt x="43760" y="82490"/>
                </a:lnTo>
                <a:lnTo>
                  <a:pt x="43770" y="82480"/>
                </a:lnTo>
                <a:lnTo>
                  <a:pt x="43780" y="82480"/>
                </a:lnTo>
                <a:lnTo>
                  <a:pt x="43780" y="82470"/>
                </a:lnTo>
                <a:lnTo>
                  <a:pt x="43780" y="82460"/>
                </a:lnTo>
                <a:lnTo>
                  <a:pt x="43790" y="82460"/>
                </a:lnTo>
                <a:lnTo>
                  <a:pt x="43780" y="82450"/>
                </a:lnTo>
                <a:lnTo>
                  <a:pt x="43780" y="82440"/>
                </a:lnTo>
                <a:lnTo>
                  <a:pt x="43780" y="82430"/>
                </a:lnTo>
                <a:lnTo>
                  <a:pt x="43770" y="82430"/>
                </a:lnTo>
                <a:lnTo>
                  <a:pt x="43760" y="82420"/>
                </a:lnTo>
                <a:lnTo>
                  <a:pt x="43750" y="82410"/>
                </a:lnTo>
                <a:lnTo>
                  <a:pt x="43740" y="82410"/>
                </a:lnTo>
                <a:lnTo>
                  <a:pt x="43730" y="82400"/>
                </a:lnTo>
                <a:lnTo>
                  <a:pt x="43720" y="82400"/>
                </a:lnTo>
                <a:lnTo>
                  <a:pt x="43710" y="82390"/>
                </a:lnTo>
                <a:lnTo>
                  <a:pt x="43700" y="82390"/>
                </a:lnTo>
                <a:lnTo>
                  <a:pt x="43690" y="82390"/>
                </a:lnTo>
                <a:lnTo>
                  <a:pt x="43680" y="82400"/>
                </a:lnTo>
                <a:lnTo>
                  <a:pt x="43670" y="82400"/>
                </a:lnTo>
                <a:lnTo>
                  <a:pt x="43660" y="82400"/>
                </a:lnTo>
                <a:lnTo>
                  <a:pt x="43650" y="82400"/>
                </a:lnTo>
                <a:lnTo>
                  <a:pt x="43640" y="82400"/>
                </a:lnTo>
                <a:lnTo>
                  <a:pt x="43630" y="82410"/>
                </a:lnTo>
                <a:lnTo>
                  <a:pt x="43620" y="82410"/>
                </a:lnTo>
                <a:lnTo>
                  <a:pt x="43610" y="82400"/>
                </a:lnTo>
                <a:lnTo>
                  <a:pt x="43600" y="82400"/>
                </a:lnTo>
                <a:lnTo>
                  <a:pt x="43590" y="82400"/>
                </a:lnTo>
                <a:lnTo>
                  <a:pt x="43580" y="82400"/>
                </a:lnTo>
                <a:lnTo>
                  <a:pt x="43570" y="82400"/>
                </a:lnTo>
                <a:lnTo>
                  <a:pt x="43560" y="82400"/>
                </a:lnTo>
                <a:lnTo>
                  <a:pt x="43550" y="82400"/>
                </a:lnTo>
                <a:lnTo>
                  <a:pt x="43540" y="82410"/>
                </a:lnTo>
                <a:lnTo>
                  <a:pt x="43530" y="82410"/>
                </a:lnTo>
                <a:lnTo>
                  <a:pt x="43520" y="82410"/>
                </a:lnTo>
                <a:lnTo>
                  <a:pt x="43510" y="82400"/>
                </a:lnTo>
                <a:lnTo>
                  <a:pt x="43500" y="82400"/>
                </a:lnTo>
                <a:lnTo>
                  <a:pt x="43490" y="82390"/>
                </a:lnTo>
                <a:lnTo>
                  <a:pt x="43490" y="82380"/>
                </a:lnTo>
                <a:lnTo>
                  <a:pt x="43480" y="82370"/>
                </a:lnTo>
                <a:lnTo>
                  <a:pt x="43450" y="82360"/>
                </a:lnTo>
                <a:lnTo>
                  <a:pt x="43330" y="82390"/>
                </a:lnTo>
                <a:lnTo>
                  <a:pt x="43320" y="82400"/>
                </a:lnTo>
                <a:lnTo>
                  <a:pt x="43320" y="82410"/>
                </a:lnTo>
                <a:lnTo>
                  <a:pt x="43320" y="82420"/>
                </a:lnTo>
                <a:lnTo>
                  <a:pt x="43310" y="82420"/>
                </a:lnTo>
                <a:lnTo>
                  <a:pt x="43300" y="82420"/>
                </a:lnTo>
                <a:lnTo>
                  <a:pt x="43290" y="82420"/>
                </a:lnTo>
                <a:lnTo>
                  <a:pt x="43280" y="82420"/>
                </a:lnTo>
                <a:lnTo>
                  <a:pt x="43270" y="82420"/>
                </a:lnTo>
                <a:lnTo>
                  <a:pt x="43260" y="82410"/>
                </a:lnTo>
                <a:lnTo>
                  <a:pt x="43210" y="82420"/>
                </a:lnTo>
                <a:lnTo>
                  <a:pt x="43210" y="82430"/>
                </a:lnTo>
                <a:lnTo>
                  <a:pt x="43210" y="82440"/>
                </a:lnTo>
                <a:lnTo>
                  <a:pt x="43210" y="82450"/>
                </a:lnTo>
                <a:lnTo>
                  <a:pt x="43210" y="82460"/>
                </a:lnTo>
                <a:lnTo>
                  <a:pt x="43210" y="82470"/>
                </a:lnTo>
                <a:lnTo>
                  <a:pt x="43220" y="82470"/>
                </a:lnTo>
                <a:lnTo>
                  <a:pt x="43220" y="82480"/>
                </a:lnTo>
                <a:lnTo>
                  <a:pt x="43220" y="82490"/>
                </a:lnTo>
                <a:lnTo>
                  <a:pt x="43220" y="82500"/>
                </a:lnTo>
                <a:lnTo>
                  <a:pt x="43230" y="82500"/>
                </a:lnTo>
                <a:lnTo>
                  <a:pt x="43230" y="82510"/>
                </a:lnTo>
                <a:lnTo>
                  <a:pt x="43230" y="82520"/>
                </a:lnTo>
                <a:lnTo>
                  <a:pt x="43230" y="82530"/>
                </a:lnTo>
                <a:lnTo>
                  <a:pt x="43220" y="82540"/>
                </a:lnTo>
                <a:lnTo>
                  <a:pt x="43220" y="82550"/>
                </a:lnTo>
                <a:lnTo>
                  <a:pt x="43210" y="82550"/>
                </a:lnTo>
                <a:lnTo>
                  <a:pt x="43210" y="82560"/>
                </a:lnTo>
                <a:lnTo>
                  <a:pt x="43200" y="82570"/>
                </a:lnTo>
                <a:lnTo>
                  <a:pt x="43190" y="82570"/>
                </a:lnTo>
                <a:lnTo>
                  <a:pt x="43180" y="82570"/>
                </a:lnTo>
                <a:lnTo>
                  <a:pt x="43170" y="82580"/>
                </a:lnTo>
                <a:lnTo>
                  <a:pt x="43160" y="82580"/>
                </a:lnTo>
                <a:lnTo>
                  <a:pt x="43160" y="82570"/>
                </a:lnTo>
                <a:lnTo>
                  <a:pt x="43150" y="82570"/>
                </a:lnTo>
                <a:lnTo>
                  <a:pt x="43140" y="82570"/>
                </a:lnTo>
                <a:lnTo>
                  <a:pt x="43130" y="82570"/>
                </a:lnTo>
                <a:lnTo>
                  <a:pt x="43120" y="82570"/>
                </a:lnTo>
                <a:lnTo>
                  <a:pt x="43110" y="82570"/>
                </a:lnTo>
                <a:lnTo>
                  <a:pt x="43100" y="82570"/>
                </a:lnTo>
                <a:lnTo>
                  <a:pt x="43090" y="82570"/>
                </a:lnTo>
                <a:lnTo>
                  <a:pt x="43080" y="82560"/>
                </a:lnTo>
                <a:lnTo>
                  <a:pt x="43070" y="82560"/>
                </a:lnTo>
                <a:lnTo>
                  <a:pt x="43060" y="82560"/>
                </a:lnTo>
                <a:lnTo>
                  <a:pt x="43050" y="82570"/>
                </a:lnTo>
                <a:lnTo>
                  <a:pt x="43040" y="82570"/>
                </a:lnTo>
                <a:lnTo>
                  <a:pt x="43030" y="82570"/>
                </a:lnTo>
                <a:lnTo>
                  <a:pt x="43020" y="82570"/>
                </a:lnTo>
                <a:lnTo>
                  <a:pt x="43020" y="82580"/>
                </a:lnTo>
                <a:lnTo>
                  <a:pt x="43010" y="82580"/>
                </a:lnTo>
                <a:lnTo>
                  <a:pt x="43000" y="82570"/>
                </a:lnTo>
                <a:lnTo>
                  <a:pt x="42990" y="82570"/>
                </a:lnTo>
                <a:lnTo>
                  <a:pt x="42980" y="82560"/>
                </a:lnTo>
                <a:lnTo>
                  <a:pt x="42980" y="82550"/>
                </a:lnTo>
                <a:lnTo>
                  <a:pt x="42970" y="82550"/>
                </a:lnTo>
                <a:lnTo>
                  <a:pt x="42960" y="82540"/>
                </a:lnTo>
                <a:lnTo>
                  <a:pt x="42960" y="82530"/>
                </a:lnTo>
                <a:lnTo>
                  <a:pt x="42950" y="82520"/>
                </a:lnTo>
                <a:lnTo>
                  <a:pt x="42950" y="82510"/>
                </a:lnTo>
                <a:lnTo>
                  <a:pt x="42940" y="82510"/>
                </a:lnTo>
                <a:lnTo>
                  <a:pt x="42940" y="82500"/>
                </a:lnTo>
                <a:lnTo>
                  <a:pt x="42930" y="82500"/>
                </a:lnTo>
                <a:lnTo>
                  <a:pt x="42920" y="82490"/>
                </a:lnTo>
                <a:lnTo>
                  <a:pt x="42910" y="82480"/>
                </a:lnTo>
                <a:lnTo>
                  <a:pt x="42900" y="82480"/>
                </a:lnTo>
                <a:lnTo>
                  <a:pt x="42890" y="82480"/>
                </a:lnTo>
                <a:lnTo>
                  <a:pt x="42880" y="82480"/>
                </a:lnTo>
                <a:lnTo>
                  <a:pt x="42870" y="82480"/>
                </a:lnTo>
                <a:lnTo>
                  <a:pt x="42860" y="82480"/>
                </a:lnTo>
                <a:lnTo>
                  <a:pt x="42850" y="82480"/>
                </a:lnTo>
                <a:lnTo>
                  <a:pt x="42840" y="82480"/>
                </a:lnTo>
                <a:lnTo>
                  <a:pt x="42830" y="82480"/>
                </a:lnTo>
                <a:lnTo>
                  <a:pt x="42820" y="82480"/>
                </a:lnTo>
                <a:lnTo>
                  <a:pt x="42810" y="82480"/>
                </a:lnTo>
                <a:lnTo>
                  <a:pt x="42800" y="82470"/>
                </a:lnTo>
                <a:lnTo>
                  <a:pt x="42790" y="82470"/>
                </a:lnTo>
                <a:lnTo>
                  <a:pt x="42780" y="82460"/>
                </a:lnTo>
                <a:lnTo>
                  <a:pt x="42770" y="82450"/>
                </a:lnTo>
                <a:lnTo>
                  <a:pt x="42770" y="82440"/>
                </a:lnTo>
                <a:lnTo>
                  <a:pt x="42770" y="82430"/>
                </a:lnTo>
                <a:lnTo>
                  <a:pt x="42760" y="82430"/>
                </a:lnTo>
                <a:lnTo>
                  <a:pt x="42760" y="82420"/>
                </a:lnTo>
                <a:lnTo>
                  <a:pt x="42760" y="82410"/>
                </a:lnTo>
                <a:lnTo>
                  <a:pt x="42760" y="82400"/>
                </a:lnTo>
                <a:lnTo>
                  <a:pt x="42770" y="82400"/>
                </a:lnTo>
                <a:lnTo>
                  <a:pt x="42770" y="82390"/>
                </a:lnTo>
                <a:lnTo>
                  <a:pt x="42770" y="82370"/>
                </a:lnTo>
                <a:lnTo>
                  <a:pt x="42780" y="82360"/>
                </a:lnTo>
                <a:lnTo>
                  <a:pt x="42780" y="82350"/>
                </a:lnTo>
                <a:lnTo>
                  <a:pt x="42780" y="82340"/>
                </a:lnTo>
                <a:lnTo>
                  <a:pt x="42780" y="82330"/>
                </a:lnTo>
                <a:lnTo>
                  <a:pt x="42790" y="82320"/>
                </a:lnTo>
                <a:lnTo>
                  <a:pt x="42790" y="82310"/>
                </a:lnTo>
                <a:lnTo>
                  <a:pt x="42790" y="82300"/>
                </a:lnTo>
                <a:lnTo>
                  <a:pt x="42800" y="82290"/>
                </a:lnTo>
                <a:lnTo>
                  <a:pt x="42800" y="82280"/>
                </a:lnTo>
                <a:lnTo>
                  <a:pt x="42810" y="82270"/>
                </a:lnTo>
                <a:lnTo>
                  <a:pt x="42810" y="82260"/>
                </a:lnTo>
                <a:lnTo>
                  <a:pt x="42810" y="82250"/>
                </a:lnTo>
                <a:lnTo>
                  <a:pt x="42810" y="82240"/>
                </a:lnTo>
                <a:lnTo>
                  <a:pt x="42800" y="82230"/>
                </a:lnTo>
                <a:lnTo>
                  <a:pt x="42790" y="82220"/>
                </a:lnTo>
                <a:lnTo>
                  <a:pt x="42780" y="82210"/>
                </a:lnTo>
                <a:lnTo>
                  <a:pt x="42770" y="82210"/>
                </a:lnTo>
                <a:lnTo>
                  <a:pt x="42760" y="82200"/>
                </a:lnTo>
                <a:lnTo>
                  <a:pt x="42750" y="82200"/>
                </a:lnTo>
                <a:lnTo>
                  <a:pt x="42740" y="82190"/>
                </a:lnTo>
                <a:lnTo>
                  <a:pt x="42730" y="82190"/>
                </a:lnTo>
                <a:lnTo>
                  <a:pt x="42720" y="82190"/>
                </a:lnTo>
                <a:lnTo>
                  <a:pt x="42710" y="82190"/>
                </a:lnTo>
                <a:lnTo>
                  <a:pt x="42700" y="82190"/>
                </a:lnTo>
                <a:lnTo>
                  <a:pt x="42690" y="82180"/>
                </a:lnTo>
                <a:lnTo>
                  <a:pt x="42670" y="82180"/>
                </a:lnTo>
                <a:lnTo>
                  <a:pt x="42660" y="82180"/>
                </a:lnTo>
                <a:lnTo>
                  <a:pt x="42650" y="82170"/>
                </a:lnTo>
                <a:lnTo>
                  <a:pt x="42640" y="82170"/>
                </a:lnTo>
                <a:lnTo>
                  <a:pt x="42620" y="82160"/>
                </a:lnTo>
                <a:lnTo>
                  <a:pt x="42610" y="82150"/>
                </a:lnTo>
                <a:lnTo>
                  <a:pt x="42600" y="82140"/>
                </a:lnTo>
                <a:lnTo>
                  <a:pt x="42590" y="82140"/>
                </a:lnTo>
                <a:lnTo>
                  <a:pt x="42590" y="82130"/>
                </a:lnTo>
                <a:lnTo>
                  <a:pt x="42580" y="82120"/>
                </a:lnTo>
                <a:lnTo>
                  <a:pt x="42580" y="82110"/>
                </a:lnTo>
                <a:lnTo>
                  <a:pt x="42570" y="82110"/>
                </a:lnTo>
                <a:lnTo>
                  <a:pt x="42570" y="82100"/>
                </a:lnTo>
                <a:lnTo>
                  <a:pt x="42570" y="82090"/>
                </a:lnTo>
                <a:lnTo>
                  <a:pt x="42570" y="82080"/>
                </a:lnTo>
                <a:lnTo>
                  <a:pt x="42570" y="82070"/>
                </a:lnTo>
                <a:lnTo>
                  <a:pt x="42570" y="82060"/>
                </a:lnTo>
                <a:lnTo>
                  <a:pt x="42570" y="82050"/>
                </a:lnTo>
                <a:lnTo>
                  <a:pt x="42570" y="82040"/>
                </a:lnTo>
                <a:lnTo>
                  <a:pt x="42580" y="82030"/>
                </a:lnTo>
                <a:lnTo>
                  <a:pt x="42580" y="82020"/>
                </a:lnTo>
                <a:lnTo>
                  <a:pt x="42580" y="82010"/>
                </a:lnTo>
                <a:lnTo>
                  <a:pt x="42580" y="82000"/>
                </a:lnTo>
                <a:lnTo>
                  <a:pt x="42580" y="81990"/>
                </a:lnTo>
                <a:lnTo>
                  <a:pt x="42570" y="81980"/>
                </a:lnTo>
                <a:lnTo>
                  <a:pt x="42570" y="81970"/>
                </a:lnTo>
                <a:lnTo>
                  <a:pt x="42570" y="81960"/>
                </a:lnTo>
                <a:lnTo>
                  <a:pt x="42560" y="81950"/>
                </a:lnTo>
                <a:lnTo>
                  <a:pt x="42550" y="81940"/>
                </a:lnTo>
                <a:lnTo>
                  <a:pt x="42540" y="81940"/>
                </a:lnTo>
                <a:lnTo>
                  <a:pt x="42530" y="81930"/>
                </a:lnTo>
                <a:lnTo>
                  <a:pt x="42510" y="81920"/>
                </a:lnTo>
                <a:lnTo>
                  <a:pt x="42490" y="81910"/>
                </a:lnTo>
                <a:lnTo>
                  <a:pt x="42470" y="81910"/>
                </a:lnTo>
                <a:lnTo>
                  <a:pt x="42460" y="81900"/>
                </a:lnTo>
                <a:lnTo>
                  <a:pt x="42450" y="81900"/>
                </a:lnTo>
                <a:lnTo>
                  <a:pt x="42440" y="81900"/>
                </a:lnTo>
                <a:lnTo>
                  <a:pt x="42430" y="81900"/>
                </a:lnTo>
                <a:lnTo>
                  <a:pt x="42410" y="81900"/>
                </a:lnTo>
                <a:lnTo>
                  <a:pt x="42400" y="81900"/>
                </a:lnTo>
                <a:lnTo>
                  <a:pt x="42390" y="81900"/>
                </a:lnTo>
                <a:lnTo>
                  <a:pt x="42370" y="81900"/>
                </a:lnTo>
                <a:lnTo>
                  <a:pt x="42360" y="81910"/>
                </a:lnTo>
                <a:lnTo>
                  <a:pt x="42350" y="81910"/>
                </a:lnTo>
                <a:lnTo>
                  <a:pt x="42340" y="81910"/>
                </a:lnTo>
                <a:lnTo>
                  <a:pt x="42330" y="81900"/>
                </a:lnTo>
                <a:lnTo>
                  <a:pt x="42320" y="81900"/>
                </a:lnTo>
                <a:lnTo>
                  <a:pt x="42310" y="81900"/>
                </a:lnTo>
                <a:lnTo>
                  <a:pt x="42300" y="81900"/>
                </a:lnTo>
                <a:lnTo>
                  <a:pt x="42280" y="81890"/>
                </a:lnTo>
                <a:lnTo>
                  <a:pt x="42260" y="81890"/>
                </a:lnTo>
                <a:lnTo>
                  <a:pt x="42250" y="81890"/>
                </a:lnTo>
                <a:lnTo>
                  <a:pt x="42240" y="81890"/>
                </a:lnTo>
                <a:lnTo>
                  <a:pt x="42230" y="81880"/>
                </a:lnTo>
                <a:lnTo>
                  <a:pt x="42210" y="81870"/>
                </a:lnTo>
                <a:lnTo>
                  <a:pt x="42200" y="81860"/>
                </a:lnTo>
                <a:lnTo>
                  <a:pt x="42190" y="81860"/>
                </a:lnTo>
                <a:lnTo>
                  <a:pt x="42180" y="81850"/>
                </a:lnTo>
                <a:lnTo>
                  <a:pt x="42180" y="81840"/>
                </a:lnTo>
                <a:lnTo>
                  <a:pt x="42180" y="81830"/>
                </a:lnTo>
                <a:lnTo>
                  <a:pt x="42170" y="81820"/>
                </a:lnTo>
                <a:lnTo>
                  <a:pt x="42170" y="81810"/>
                </a:lnTo>
                <a:lnTo>
                  <a:pt x="42170" y="81800"/>
                </a:lnTo>
                <a:lnTo>
                  <a:pt x="42180" y="81800"/>
                </a:lnTo>
                <a:lnTo>
                  <a:pt x="42180" y="81790"/>
                </a:lnTo>
                <a:lnTo>
                  <a:pt x="42180" y="81780"/>
                </a:lnTo>
                <a:lnTo>
                  <a:pt x="42190" y="81770"/>
                </a:lnTo>
                <a:lnTo>
                  <a:pt x="42200" y="81770"/>
                </a:lnTo>
                <a:lnTo>
                  <a:pt x="42200" y="81760"/>
                </a:lnTo>
                <a:lnTo>
                  <a:pt x="42210" y="81760"/>
                </a:lnTo>
                <a:lnTo>
                  <a:pt x="42210" y="81750"/>
                </a:lnTo>
                <a:lnTo>
                  <a:pt x="42220" y="81750"/>
                </a:lnTo>
                <a:lnTo>
                  <a:pt x="42220" y="81730"/>
                </a:lnTo>
                <a:lnTo>
                  <a:pt x="42230" y="81720"/>
                </a:lnTo>
                <a:lnTo>
                  <a:pt x="42230" y="81710"/>
                </a:lnTo>
                <a:lnTo>
                  <a:pt x="42230" y="81700"/>
                </a:lnTo>
                <a:lnTo>
                  <a:pt x="42230" y="81690"/>
                </a:lnTo>
                <a:lnTo>
                  <a:pt x="42220" y="81680"/>
                </a:lnTo>
                <a:lnTo>
                  <a:pt x="42220" y="81670"/>
                </a:lnTo>
                <a:lnTo>
                  <a:pt x="42210" y="81660"/>
                </a:lnTo>
                <a:lnTo>
                  <a:pt x="42190" y="81640"/>
                </a:lnTo>
                <a:lnTo>
                  <a:pt x="42180" y="81620"/>
                </a:lnTo>
                <a:lnTo>
                  <a:pt x="42170" y="81600"/>
                </a:lnTo>
                <a:lnTo>
                  <a:pt x="42160" y="81590"/>
                </a:lnTo>
                <a:lnTo>
                  <a:pt x="42150" y="81590"/>
                </a:lnTo>
                <a:lnTo>
                  <a:pt x="42150" y="81580"/>
                </a:lnTo>
                <a:lnTo>
                  <a:pt x="42140" y="81580"/>
                </a:lnTo>
                <a:lnTo>
                  <a:pt x="42130" y="81580"/>
                </a:lnTo>
                <a:lnTo>
                  <a:pt x="42120" y="81580"/>
                </a:lnTo>
                <a:lnTo>
                  <a:pt x="42110" y="81590"/>
                </a:lnTo>
                <a:lnTo>
                  <a:pt x="42100" y="81590"/>
                </a:lnTo>
                <a:lnTo>
                  <a:pt x="42090" y="81600"/>
                </a:lnTo>
                <a:lnTo>
                  <a:pt x="42080" y="81610"/>
                </a:lnTo>
                <a:lnTo>
                  <a:pt x="42080" y="81620"/>
                </a:lnTo>
                <a:lnTo>
                  <a:pt x="42070" y="81620"/>
                </a:lnTo>
                <a:lnTo>
                  <a:pt x="42070" y="81630"/>
                </a:lnTo>
                <a:lnTo>
                  <a:pt x="42060" y="81640"/>
                </a:lnTo>
                <a:lnTo>
                  <a:pt x="42060" y="81650"/>
                </a:lnTo>
                <a:lnTo>
                  <a:pt x="42050" y="81660"/>
                </a:lnTo>
                <a:lnTo>
                  <a:pt x="42040" y="81660"/>
                </a:lnTo>
                <a:lnTo>
                  <a:pt x="42040" y="81670"/>
                </a:lnTo>
                <a:lnTo>
                  <a:pt x="42030" y="81670"/>
                </a:lnTo>
                <a:lnTo>
                  <a:pt x="42020" y="81680"/>
                </a:lnTo>
                <a:lnTo>
                  <a:pt x="42010" y="81680"/>
                </a:lnTo>
                <a:lnTo>
                  <a:pt x="42000" y="81680"/>
                </a:lnTo>
                <a:lnTo>
                  <a:pt x="41990" y="81680"/>
                </a:lnTo>
                <a:lnTo>
                  <a:pt x="41980" y="81680"/>
                </a:lnTo>
                <a:lnTo>
                  <a:pt x="41970" y="81670"/>
                </a:lnTo>
                <a:lnTo>
                  <a:pt x="41960" y="81660"/>
                </a:lnTo>
                <a:lnTo>
                  <a:pt x="41940" y="81660"/>
                </a:lnTo>
                <a:lnTo>
                  <a:pt x="41930" y="81650"/>
                </a:lnTo>
                <a:lnTo>
                  <a:pt x="41920" y="81640"/>
                </a:lnTo>
                <a:lnTo>
                  <a:pt x="41910" y="81630"/>
                </a:lnTo>
                <a:lnTo>
                  <a:pt x="41900" y="81620"/>
                </a:lnTo>
                <a:lnTo>
                  <a:pt x="41890" y="81610"/>
                </a:lnTo>
                <a:lnTo>
                  <a:pt x="41890" y="81590"/>
                </a:lnTo>
                <a:lnTo>
                  <a:pt x="41880" y="81580"/>
                </a:lnTo>
                <a:lnTo>
                  <a:pt x="41870" y="81570"/>
                </a:lnTo>
                <a:lnTo>
                  <a:pt x="41870" y="81560"/>
                </a:lnTo>
                <a:lnTo>
                  <a:pt x="41870" y="81550"/>
                </a:lnTo>
                <a:lnTo>
                  <a:pt x="41870" y="81530"/>
                </a:lnTo>
                <a:lnTo>
                  <a:pt x="41870" y="81510"/>
                </a:lnTo>
                <a:lnTo>
                  <a:pt x="41870" y="81500"/>
                </a:lnTo>
                <a:lnTo>
                  <a:pt x="41880" y="81490"/>
                </a:lnTo>
                <a:lnTo>
                  <a:pt x="41880" y="81480"/>
                </a:lnTo>
                <a:lnTo>
                  <a:pt x="41890" y="81460"/>
                </a:lnTo>
                <a:lnTo>
                  <a:pt x="41890" y="81450"/>
                </a:lnTo>
                <a:lnTo>
                  <a:pt x="41900" y="81450"/>
                </a:lnTo>
                <a:lnTo>
                  <a:pt x="41900" y="81440"/>
                </a:lnTo>
                <a:lnTo>
                  <a:pt x="41910" y="81440"/>
                </a:lnTo>
                <a:lnTo>
                  <a:pt x="41920" y="81440"/>
                </a:lnTo>
                <a:lnTo>
                  <a:pt x="41920" y="81430"/>
                </a:lnTo>
                <a:lnTo>
                  <a:pt x="41930" y="81420"/>
                </a:lnTo>
                <a:lnTo>
                  <a:pt x="41950" y="81420"/>
                </a:lnTo>
                <a:lnTo>
                  <a:pt x="41960" y="81410"/>
                </a:lnTo>
                <a:lnTo>
                  <a:pt x="41970" y="81390"/>
                </a:lnTo>
                <a:lnTo>
                  <a:pt x="41980" y="81380"/>
                </a:lnTo>
                <a:lnTo>
                  <a:pt x="41990" y="81370"/>
                </a:lnTo>
                <a:lnTo>
                  <a:pt x="42010" y="81350"/>
                </a:lnTo>
                <a:lnTo>
                  <a:pt x="42020" y="81340"/>
                </a:lnTo>
                <a:lnTo>
                  <a:pt x="42030" y="81330"/>
                </a:lnTo>
                <a:lnTo>
                  <a:pt x="42030" y="81320"/>
                </a:lnTo>
                <a:lnTo>
                  <a:pt x="42030" y="81310"/>
                </a:lnTo>
                <a:lnTo>
                  <a:pt x="42030" y="81300"/>
                </a:lnTo>
                <a:lnTo>
                  <a:pt x="42020" y="81300"/>
                </a:lnTo>
                <a:lnTo>
                  <a:pt x="42020" y="81290"/>
                </a:lnTo>
                <a:lnTo>
                  <a:pt x="42010" y="81280"/>
                </a:lnTo>
                <a:lnTo>
                  <a:pt x="42000" y="81270"/>
                </a:lnTo>
                <a:lnTo>
                  <a:pt x="41990" y="81270"/>
                </a:lnTo>
                <a:lnTo>
                  <a:pt x="41980" y="81260"/>
                </a:lnTo>
                <a:lnTo>
                  <a:pt x="41970" y="81260"/>
                </a:lnTo>
                <a:lnTo>
                  <a:pt x="41960" y="81260"/>
                </a:lnTo>
                <a:lnTo>
                  <a:pt x="41940" y="81250"/>
                </a:lnTo>
                <a:lnTo>
                  <a:pt x="41930" y="81250"/>
                </a:lnTo>
                <a:lnTo>
                  <a:pt x="41920" y="81250"/>
                </a:lnTo>
                <a:lnTo>
                  <a:pt x="41910" y="81250"/>
                </a:lnTo>
                <a:lnTo>
                  <a:pt x="41890" y="81250"/>
                </a:lnTo>
                <a:lnTo>
                  <a:pt x="41880" y="81250"/>
                </a:lnTo>
                <a:lnTo>
                  <a:pt x="41870" y="81250"/>
                </a:lnTo>
                <a:lnTo>
                  <a:pt x="41860" y="81250"/>
                </a:lnTo>
                <a:lnTo>
                  <a:pt x="41850" y="81250"/>
                </a:lnTo>
                <a:lnTo>
                  <a:pt x="41840" y="81250"/>
                </a:lnTo>
                <a:lnTo>
                  <a:pt x="41830" y="81260"/>
                </a:lnTo>
                <a:lnTo>
                  <a:pt x="41820" y="81260"/>
                </a:lnTo>
                <a:lnTo>
                  <a:pt x="41810" y="81260"/>
                </a:lnTo>
                <a:lnTo>
                  <a:pt x="41800" y="81270"/>
                </a:lnTo>
                <a:lnTo>
                  <a:pt x="41790" y="81270"/>
                </a:lnTo>
                <a:lnTo>
                  <a:pt x="41780" y="81280"/>
                </a:lnTo>
                <a:lnTo>
                  <a:pt x="41770" y="81280"/>
                </a:lnTo>
                <a:lnTo>
                  <a:pt x="41760" y="81290"/>
                </a:lnTo>
                <a:lnTo>
                  <a:pt x="41750" y="81290"/>
                </a:lnTo>
                <a:lnTo>
                  <a:pt x="41740" y="81290"/>
                </a:lnTo>
                <a:lnTo>
                  <a:pt x="41730" y="81290"/>
                </a:lnTo>
                <a:lnTo>
                  <a:pt x="41720" y="81290"/>
                </a:lnTo>
                <a:lnTo>
                  <a:pt x="41700" y="81290"/>
                </a:lnTo>
                <a:lnTo>
                  <a:pt x="41690" y="81290"/>
                </a:lnTo>
                <a:lnTo>
                  <a:pt x="41680" y="81280"/>
                </a:lnTo>
                <a:lnTo>
                  <a:pt x="41670" y="81280"/>
                </a:lnTo>
                <a:lnTo>
                  <a:pt x="41670" y="81270"/>
                </a:lnTo>
                <a:lnTo>
                  <a:pt x="41660" y="81270"/>
                </a:lnTo>
                <a:lnTo>
                  <a:pt x="41650" y="81250"/>
                </a:lnTo>
                <a:lnTo>
                  <a:pt x="41640" y="81240"/>
                </a:lnTo>
                <a:lnTo>
                  <a:pt x="41640" y="81230"/>
                </a:lnTo>
                <a:lnTo>
                  <a:pt x="41630" y="81220"/>
                </a:lnTo>
                <a:lnTo>
                  <a:pt x="41620" y="81210"/>
                </a:lnTo>
                <a:lnTo>
                  <a:pt x="41610" y="81200"/>
                </a:lnTo>
                <a:lnTo>
                  <a:pt x="41600" y="81200"/>
                </a:lnTo>
                <a:lnTo>
                  <a:pt x="41590" y="81190"/>
                </a:lnTo>
                <a:lnTo>
                  <a:pt x="41580" y="81190"/>
                </a:lnTo>
                <a:lnTo>
                  <a:pt x="41570" y="81190"/>
                </a:lnTo>
                <a:lnTo>
                  <a:pt x="41560" y="81190"/>
                </a:lnTo>
                <a:lnTo>
                  <a:pt x="41550" y="81190"/>
                </a:lnTo>
                <a:lnTo>
                  <a:pt x="41540" y="81190"/>
                </a:lnTo>
                <a:lnTo>
                  <a:pt x="41530" y="81190"/>
                </a:lnTo>
                <a:lnTo>
                  <a:pt x="41520" y="81200"/>
                </a:lnTo>
                <a:lnTo>
                  <a:pt x="41510" y="81200"/>
                </a:lnTo>
                <a:lnTo>
                  <a:pt x="41500" y="81200"/>
                </a:lnTo>
                <a:lnTo>
                  <a:pt x="41490" y="81200"/>
                </a:lnTo>
                <a:lnTo>
                  <a:pt x="41480" y="81190"/>
                </a:lnTo>
                <a:lnTo>
                  <a:pt x="41480" y="81180"/>
                </a:lnTo>
                <a:lnTo>
                  <a:pt x="41470" y="81170"/>
                </a:lnTo>
                <a:lnTo>
                  <a:pt x="41470" y="81150"/>
                </a:lnTo>
                <a:lnTo>
                  <a:pt x="41480" y="81140"/>
                </a:lnTo>
                <a:lnTo>
                  <a:pt x="41420" y="81010"/>
                </a:lnTo>
                <a:lnTo>
                  <a:pt x="41410" y="81000"/>
                </a:lnTo>
                <a:lnTo>
                  <a:pt x="41400" y="80990"/>
                </a:lnTo>
                <a:lnTo>
                  <a:pt x="41390" y="80990"/>
                </a:lnTo>
                <a:lnTo>
                  <a:pt x="41390" y="80980"/>
                </a:lnTo>
                <a:lnTo>
                  <a:pt x="41380" y="80980"/>
                </a:lnTo>
                <a:lnTo>
                  <a:pt x="41380" y="80970"/>
                </a:lnTo>
                <a:lnTo>
                  <a:pt x="41380" y="80960"/>
                </a:lnTo>
                <a:lnTo>
                  <a:pt x="41380" y="80950"/>
                </a:lnTo>
                <a:lnTo>
                  <a:pt x="41390" y="80940"/>
                </a:lnTo>
                <a:lnTo>
                  <a:pt x="41390" y="80930"/>
                </a:lnTo>
                <a:lnTo>
                  <a:pt x="41400" y="80920"/>
                </a:lnTo>
                <a:lnTo>
                  <a:pt x="41410" y="80910"/>
                </a:lnTo>
                <a:lnTo>
                  <a:pt x="41420" y="80900"/>
                </a:lnTo>
                <a:lnTo>
                  <a:pt x="41420" y="80890"/>
                </a:lnTo>
                <a:lnTo>
                  <a:pt x="41430" y="80880"/>
                </a:lnTo>
                <a:lnTo>
                  <a:pt x="41440" y="80870"/>
                </a:lnTo>
                <a:lnTo>
                  <a:pt x="41450" y="80870"/>
                </a:lnTo>
                <a:lnTo>
                  <a:pt x="41450" y="80850"/>
                </a:lnTo>
                <a:lnTo>
                  <a:pt x="41450" y="80840"/>
                </a:lnTo>
                <a:lnTo>
                  <a:pt x="41440" y="80840"/>
                </a:lnTo>
                <a:lnTo>
                  <a:pt x="41440" y="80830"/>
                </a:lnTo>
                <a:lnTo>
                  <a:pt x="41430" y="80830"/>
                </a:lnTo>
                <a:lnTo>
                  <a:pt x="41420" y="80820"/>
                </a:lnTo>
                <a:lnTo>
                  <a:pt x="41420" y="80810"/>
                </a:lnTo>
                <a:lnTo>
                  <a:pt x="41410" y="80810"/>
                </a:lnTo>
                <a:lnTo>
                  <a:pt x="41390" y="80800"/>
                </a:lnTo>
                <a:lnTo>
                  <a:pt x="41380" y="80790"/>
                </a:lnTo>
                <a:lnTo>
                  <a:pt x="41360" y="80780"/>
                </a:lnTo>
                <a:lnTo>
                  <a:pt x="41350" y="80780"/>
                </a:lnTo>
                <a:lnTo>
                  <a:pt x="41330" y="80770"/>
                </a:lnTo>
                <a:lnTo>
                  <a:pt x="41320" y="80770"/>
                </a:lnTo>
                <a:lnTo>
                  <a:pt x="41310" y="80770"/>
                </a:lnTo>
                <a:lnTo>
                  <a:pt x="41300" y="80760"/>
                </a:lnTo>
                <a:lnTo>
                  <a:pt x="41290" y="80760"/>
                </a:lnTo>
                <a:lnTo>
                  <a:pt x="41280" y="80760"/>
                </a:lnTo>
                <a:lnTo>
                  <a:pt x="41270" y="80760"/>
                </a:lnTo>
                <a:lnTo>
                  <a:pt x="41260" y="80760"/>
                </a:lnTo>
                <a:lnTo>
                  <a:pt x="41250" y="80760"/>
                </a:lnTo>
                <a:lnTo>
                  <a:pt x="41250" y="80750"/>
                </a:lnTo>
                <a:lnTo>
                  <a:pt x="41240" y="80750"/>
                </a:lnTo>
                <a:lnTo>
                  <a:pt x="41230" y="80750"/>
                </a:lnTo>
                <a:lnTo>
                  <a:pt x="41230" y="80740"/>
                </a:lnTo>
                <a:lnTo>
                  <a:pt x="41220" y="80740"/>
                </a:lnTo>
                <a:lnTo>
                  <a:pt x="41220" y="80730"/>
                </a:lnTo>
                <a:lnTo>
                  <a:pt x="41210" y="80730"/>
                </a:lnTo>
                <a:lnTo>
                  <a:pt x="41210" y="80720"/>
                </a:lnTo>
                <a:lnTo>
                  <a:pt x="41200" y="80710"/>
                </a:lnTo>
                <a:lnTo>
                  <a:pt x="41200" y="80700"/>
                </a:lnTo>
                <a:lnTo>
                  <a:pt x="41200" y="80690"/>
                </a:lnTo>
                <a:lnTo>
                  <a:pt x="41200" y="80670"/>
                </a:lnTo>
                <a:lnTo>
                  <a:pt x="41190" y="80660"/>
                </a:lnTo>
                <a:lnTo>
                  <a:pt x="41190" y="80650"/>
                </a:lnTo>
                <a:lnTo>
                  <a:pt x="41190" y="80640"/>
                </a:lnTo>
                <a:lnTo>
                  <a:pt x="41190" y="80630"/>
                </a:lnTo>
                <a:lnTo>
                  <a:pt x="41180" y="80620"/>
                </a:lnTo>
                <a:lnTo>
                  <a:pt x="41170" y="80610"/>
                </a:lnTo>
                <a:lnTo>
                  <a:pt x="41160" y="80610"/>
                </a:lnTo>
                <a:lnTo>
                  <a:pt x="41150" y="80610"/>
                </a:lnTo>
                <a:lnTo>
                  <a:pt x="41140" y="80610"/>
                </a:lnTo>
                <a:lnTo>
                  <a:pt x="41130" y="80610"/>
                </a:lnTo>
                <a:lnTo>
                  <a:pt x="41120" y="80610"/>
                </a:lnTo>
                <a:lnTo>
                  <a:pt x="41110" y="80610"/>
                </a:lnTo>
                <a:lnTo>
                  <a:pt x="41110" y="80620"/>
                </a:lnTo>
                <a:lnTo>
                  <a:pt x="41100" y="80620"/>
                </a:lnTo>
                <a:lnTo>
                  <a:pt x="41100" y="80630"/>
                </a:lnTo>
                <a:lnTo>
                  <a:pt x="41090" y="80640"/>
                </a:lnTo>
                <a:lnTo>
                  <a:pt x="41090" y="80650"/>
                </a:lnTo>
                <a:lnTo>
                  <a:pt x="41080" y="80650"/>
                </a:lnTo>
                <a:lnTo>
                  <a:pt x="41080" y="80660"/>
                </a:lnTo>
                <a:lnTo>
                  <a:pt x="41070" y="80670"/>
                </a:lnTo>
                <a:lnTo>
                  <a:pt x="41070" y="80680"/>
                </a:lnTo>
                <a:lnTo>
                  <a:pt x="41060" y="80690"/>
                </a:lnTo>
                <a:lnTo>
                  <a:pt x="41050" y="80700"/>
                </a:lnTo>
                <a:lnTo>
                  <a:pt x="41050" y="80710"/>
                </a:lnTo>
                <a:lnTo>
                  <a:pt x="41040" y="80710"/>
                </a:lnTo>
                <a:lnTo>
                  <a:pt x="41030" y="80720"/>
                </a:lnTo>
                <a:lnTo>
                  <a:pt x="41020" y="80730"/>
                </a:lnTo>
                <a:lnTo>
                  <a:pt x="41010" y="80740"/>
                </a:lnTo>
                <a:lnTo>
                  <a:pt x="41000" y="80750"/>
                </a:lnTo>
                <a:lnTo>
                  <a:pt x="40990" y="80750"/>
                </a:lnTo>
                <a:lnTo>
                  <a:pt x="40990" y="80760"/>
                </a:lnTo>
                <a:lnTo>
                  <a:pt x="40980" y="80760"/>
                </a:lnTo>
                <a:lnTo>
                  <a:pt x="40970" y="80770"/>
                </a:lnTo>
                <a:lnTo>
                  <a:pt x="40960" y="80770"/>
                </a:lnTo>
                <a:lnTo>
                  <a:pt x="40950" y="80780"/>
                </a:lnTo>
                <a:lnTo>
                  <a:pt x="40940" y="80780"/>
                </a:lnTo>
                <a:lnTo>
                  <a:pt x="40930" y="80780"/>
                </a:lnTo>
                <a:lnTo>
                  <a:pt x="40930" y="80770"/>
                </a:lnTo>
                <a:lnTo>
                  <a:pt x="40920" y="80770"/>
                </a:lnTo>
                <a:lnTo>
                  <a:pt x="40920" y="80760"/>
                </a:lnTo>
                <a:lnTo>
                  <a:pt x="40920" y="80750"/>
                </a:lnTo>
                <a:lnTo>
                  <a:pt x="40920" y="80740"/>
                </a:lnTo>
                <a:lnTo>
                  <a:pt x="40920" y="80730"/>
                </a:lnTo>
                <a:lnTo>
                  <a:pt x="40920" y="80720"/>
                </a:lnTo>
                <a:lnTo>
                  <a:pt x="40920" y="80700"/>
                </a:lnTo>
                <a:lnTo>
                  <a:pt x="40930" y="80690"/>
                </a:lnTo>
                <a:lnTo>
                  <a:pt x="40930" y="80680"/>
                </a:lnTo>
                <a:lnTo>
                  <a:pt x="40930" y="80670"/>
                </a:lnTo>
                <a:lnTo>
                  <a:pt x="40920" y="80660"/>
                </a:lnTo>
                <a:lnTo>
                  <a:pt x="40920" y="80650"/>
                </a:lnTo>
                <a:lnTo>
                  <a:pt x="40910" y="80640"/>
                </a:lnTo>
                <a:lnTo>
                  <a:pt x="40910" y="80630"/>
                </a:lnTo>
                <a:lnTo>
                  <a:pt x="40900" y="80620"/>
                </a:lnTo>
                <a:lnTo>
                  <a:pt x="40890" y="80620"/>
                </a:lnTo>
                <a:lnTo>
                  <a:pt x="40880" y="80610"/>
                </a:lnTo>
                <a:lnTo>
                  <a:pt x="40870" y="80600"/>
                </a:lnTo>
                <a:lnTo>
                  <a:pt x="40860" y="80600"/>
                </a:lnTo>
                <a:lnTo>
                  <a:pt x="40850" y="80590"/>
                </a:lnTo>
                <a:lnTo>
                  <a:pt x="40840" y="80590"/>
                </a:lnTo>
                <a:lnTo>
                  <a:pt x="40830" y="80590"/>
                </a:lnTo>
                <a:lnTo>
                  <a:pt x="40820" y="80590"/>
                </a:lnTo>
                <a:lnTo>
                  <a:pt x="40810" y="80590"/>
                </a:lnTo>
                <a:lnTo>
                  <a:pt x="40800" y="80590"/>
                </a:lnTo>
                <a:lnTo>
                  <a:pt x="40790" y="80590"/>
                </a:lnTo>
                <a:lnTo>
                  <a:pt x="40780" y="80590"/>
                </a:lnTo>
                <a:lnTo>
                  <a:pt x="40770" y="80600"/>
                </a:lnTo>
                <a:lnTo>
                  <a:pt x="40760" y="80600"/>
                </a:lnTo>
                <a:lnTo>
                  <a:pt x="40750" y="80610"/>
                </a:lnTo>
                <a:lnTo>
                  <a:pt x="40740" y="80620"/>
                </a:lnTo>
                <a:lnTo>
                  <a:pt x="40730" y="80620"/>
                </a:lnTo>
                <a:lnTo>
                  <a:pt x="40720" y="80630"/>
                </a:lnTo>
                <a:lnTo>
                  <a:pt x="40710" y="80630"/>
                </a:lnTo>
                <a:lnTo>
                  <a:pt x="40710" y="80620"/>
                </a:lnTo>
                <a:lnTo>
                  <a:pt x="40690" y="80620"/>
                </a:lnTo>
                <a:lnTo>
                  <a:pt x="40680" y="80620"/>
                </a:lnTo>
                <a:lnTo>
                  <a:pt x="40670" y="80620"/>
                </a:lnTo>
                <a:lnTo>
                  <a:pt x="40660" y="80610"/>
                </a:lnTo>
                <a:lnTo>
                  <a:pt x="40650" y="80610"/>
                </a:lnTo>
                <a:lnTo>
                  <a:pt x="40640" y="80600"/>
                </a:lnTo>
                <a:lnTo>
                  <a:pt x="40630" y="80600"/>
                </a:lnTo>
                <a:lnTo>
                  <a:pt x="40620" y="80590"/>
                </a:lnTo>
                <a:lnTo>
                  <a:pt x="40610" y="80590"/>
                </a:lnTo>
                <a:lnTo>
                  <a:pt x="40610" y="80580"/>
                </a:lnTo>
                <a:lnTo>
                  <a:pt x="40600" y="80570"/>
                </a:lnTo>
                <a:lnTo>
                  <a:pt x="40600" y="80560"/>
                </a:lnTo>
                <a:lnTo>
                  <a:pt x="40590" y="80560"/>
                </a:lnTo>
                <a:lnTo>
                  <a:pt x="40600" y="80550"/>
                </a:lnTo>
                <a:lnTo>
                  <a:pt x="40600" y="80540"/>
                </a:lnTo>
                <a:lnTo>
                  <a:pt x="40600" y="80530"/>
                </a:lnTo>
                <a:lnTo>
                  <a:pt x="40600" y="80520"/>
                </a:lnTo>
                <a:lnTo>
                  <a:pt x="40610" y="80510"/>
                </a:lnTo>
                <a:lnTo>
                  <a:pt x="40610" y="80500"/>
                </a:lnTo>
                <a:lnTo>
                  <a:pt x="40630" y="80480"/>
                </a:lnTo>
                <a:lnTo>
                  <a:pt x="40640" y="80470"/>
                </a:lnTo>
                <a:lnTo>
                  <a:pt x="40650" y="80460"/>
                </a:lnTo>
                <a:lnTo>
                  <a:pt x="40660" y="80460"/>
                </a:lnTo>
                <a:lnTo>
                  <a:pt x="40670" y="80450"/>
                </a:lnTo>
                <a:lnTo>
                  <a:pt x="40680" y="80440"/>
                </a:lnTo>
                <a:lnTo>
                  <a:pt x="40680" y="80430"/>
                </a:lnTo>
                <a:lnTo>
                  <a:pt x="40690" y="80430"/>
                </a:lnTo>
                <a:lnTo>
                  <a:pt x="40690" y="80420"/>
                </a:lnTo>
                <a:lnTo>
                  <a:pt x="40690" y="80410"/>
                </a:lnTo>
                <a:lnTo>
                  <a:pt x="40680" y="80400"/>
                </a:lnTo>
                <a:lnTo>
                  <a:pt x="40670" y="80390"/>
                </a:lnTo>
                <a:lnTo>
                  <a:pt x="40670" y="80370"/>
                </a:lnTo>
                <a:lnTo>
                  <a:pt x="40660" y="80360"/>
                </a:lnTo>
                <a:lnTo>
                  <a:pt x="40650" y="80340"/>
                </a:lnTo>
                <a:lnTo>
                  <a:pt x="40640" y="80330"/>
                </a:lnTo>
                <a:lnTo>
                  <a:pt x="40630" y="80320"/>
                </a:lnTo>
                <a:lnTo>
                  <a:pt x="40620" y="80310"/>
                </a:lnTo>
                <a:lnTo>
                  <a:pt x="40610" y="80310"/>
                </a:lnTo>
                <a:lnTo>
                  <a:pt x="40600" y="80300"/>
                </a:lnTo>
                <a:lnTo>
                  <a:pt x="40590" y="80300"/>
                </a:lnTo>
                <a:lnTo>
                  <a:pt x="40580" y="80300"/>
                </a:lnTo>
                <a:lnTo>
                  <a:pt x="40570" y="80290"/>
                </a:lnTo>
                <a:lnTo>
                  <a:pt x="40560" y="80290"/>
                </a:lnTo>
                <a:lnTo>
                  <a:pt x="40550" y="80290"/>
                </a:lnTo>
                <a:lnTo>
                  <a:pt x="40540" y="80300"/>
                </a:lnTo>
                <a:lnTo>
                  <a:pt x="40530" y="80300"/>
                </a:lnTo>
                <a:lnTo>
                  <a:pt x="40530" y="80310"/>
                </a:lnTo>
                <a:lnTo>
                  <a:pt x="40520" y="80320"/>
                </a:lnTo>
                <a:lnTo>
                  <a:pt x="40520" y="80330"/>
                </a:lnTo>
                <a:lnTo>
                  <a:pt x="40520" y="80340"/>
                </a:lnTo>
                <a:lnTo>
                  <a:pt x="40520" y="80350"/>
                </a:lnTo>
                <a:lnTo>
                  <a:pt x="40510" y="80360"/>
                </a:lnTo>
                <a:lnTo>
                  <a:pt x="40510" y="80370"/>
                </a:lnTo>
                <a:lnTo>
                  <a:pt x="40520" y="80380"/>
                </a:lnTo>
                <a:lnTo>
                  <a:pt x="40520" y="80390"/>
                </a:lnTo>
                <a:lnTo>
                  <a:pt x="40520" y="80400"/>
                </a:lnTo>
                <a:lnTo>
                  <a:pt x="40520" y="80410"/>
                </a:lnTo>
                <a:lnTo>
                  <a:pt x="40510" y="80420"/>
                </a:lnTo>
                <a:lnTo>
                  <a:pt x="40510" y="80430"/>
                </a:lnTo>
                <a:lnTo>
                  <a:pt x="40500" y="80440"/>
                </a:lnTo>
                <a:lnTo>
                  <a:pt x="40490" y="80450"/>
                </a:lnTo>
                <a:lnTo>
                  <a:pt x="40480" y="80450"/>
                </a:lnTo>
                <a:lnTo>
                  <a:pt x="40470" y="80460"/>
                </a:lnTo>
                <a:lnTo>
                  <a:pt x="40450" y="80470"/>
                </a:lnTo>
                <a:lnTo>
                  <a:pt x="40440" y="80470"/>
                </a:lnTo>
                <a:lnTo>
                  <a:pt x="40430" y="80470"/>
                </a:lnTo>
                <a:lnTo>
                  <a:pt x="40420" y="80470"/>
                </a:lnTo>
                <a:lnTo>
                  <a:pt x="40410" y="80470"/>
                </a:lnTo>
                <a:lnTo>
                  <a:pt x="40390" y="80480"/>
                </a:lnTo>
                <a:lnTo>
                  <a:pt x="40380" y="80480"/>
                </a:lnTo>
                <a:lnTo>
                  <a:pt x="40370" y="80480"/>
                </a:lnTo>
                <a:lnTo>
                  <a:pt x="40360" y="80480"/>
                </a:lnTo>
                <a:lnTo>
                  <a:pt x="40350" y="80480"/>
                </a:lnTo>
                <a:lnTo>
                  <a:pt x="40340" y="80470"/>
                </a:lnTo>
                <a:lnTo>
                  <a:pt x="40330" y="80460"/>
                </a:lnTo>
                <a:lnTo>
                  <a:pt x="40320" y="80450"/>
                </a:lnTo>
                <a:lnTo>
                  <a:pt x="40310" y="80440"/>
                </a:lnTo>
                <a:lnTo>
                  <a:pt x="40310" y="80430"/>
                </a:lnTo>
                <a:lnTo>
                  <a:pt x="40300" y="80410"/>
                </a:lnTo>
                <a:lnTo>
                  <a:pt x="40300" y="80400"/>
                </a:lnTo>
                <a:lnTo>
                  <a:pt x="40300" y="80390"/>
                </a:lnTo>
                <a:lnTo>
                  <a:pt x="40290" y="80380"/>
                </a:lnTo>
                <a:lnTo>
                  <a:pt x="40290" y="80370"/>
                </a:lnTo>
                <a:lnTo>
                  <a:pt x="40290" y="80360"/>
                </a:lnTo>
                <a:lnTo>
                  <a:pt x="40290" y="80350"/>
                </a:lnTo>
                <a:lnTo>
                  <a:pt x="40290" y="80340"/>
                </a:lnTo>
                <a:lnTo>
                  <a:pt x="40290" y="80330"/>
                </a:lnTo>
                <a:lnTo>
                  <a:pt x="40290" y="80320"/>
                </a:lnTo>
                <a:lnTo>
                  <a:pt x="40300" y="80310"/>
                </a:lnTo>
                <a:lnTo>
                  <a:pt x="40300" y="80300"/>
                </a:lnTo>
                <a:lnTo>
                  <a:pt x="40300" y="80290"/>
                </a:lnTo>
                <a:lnTo>
                  <a:pt x="40300" y="80280"/>
                </a:lnTo>
                <a:lnTo>
                  <a:pt x="40290" y="80270"/>
                </a:lnTo>
                <a:lnTo>
                  <a:pt x="40290" y="80260"/>
                </a:lnTo>
                <a:lnTo>
                  <a:pt x="40280" y="80250"/>
                </a:lnTo>
                <a:lnTo>
                  <a:pt x="40270" y="80240"/>
                </a:lnTo>
                <a:lnTo>
                  <a:pt x="40260" y="80230"/>
                </a:lnTo>
                <a:lnTo>
                  <a:pt x="40260" y="80220"/>
                </a:lnTo>
                <a:lnTo>
                  <a:pt x="40250" y="80220"/>
                </a:lnTo>
                <a:lnTo>
                  <a:pt x="40240" y="80220"/>
                </a:lnTo>
                <a:lnTo>
                  <a:pt x="40230" y="80210"/>
                </a:lnTo>
                <a:lnTo>
                  <a:pt x="40220" y="80210"/>
                </a:lnTo>
                <a:lnTo>
                  <a:pt x="40210" y="80210"/>
                </a:lnTo>
                <a:lnTo>
                  <a:pt x="40200" y="80210"/>
                </a:lnTo>
                <a:lnTo>
                  <a:pt x="40190" y="80210"/>
                </a:lnTo>
                <a:lnTo>
                  <a:pt x="40180" y="80210"/>
                </a:lnTo>
                <a:lnTo>
                  <a:pt x="40160" y="80210"/>
                </a:lnTo>
                <a:lnTo>
                  <a:pt x="40150" y="80210"/>
                </a:lnTo>
                <a:lnTo>
                  <a:pt x="40140" y="80200"/>
                </a:lnTo>
                <a:lnTo>
                  <a:pt x="40130" y="80200"/>
                </a:lnTo>
                <a:lnTo>
                  <a:pt x="40120" y="80200"/>
                </a:lnTo>
                <a:lnTo>
                  <a:pt x="40110" y="80190"/>
                </a:lnTo>
                <a:lnTo>
                  <a:pt x="40100" y="80190"/>
                </a:lnTo>
                <a:lnTo>
                  <a:pt x="40090" y="80180"/>
                </a:lnTo>
                <a:lnTo>
                  <a:pt x="40090" y="80170"/>
                </a:lnTo>
                <a:lnTo>
                  <a:pt x="40080" y="80160"/>
                </a:lnTo>
                <a:lnTo>
                  <a:pt x="40080" y="80150"/>
                </a:lnTo>
                <a:lnTo>
                  <a:pt x="40090" y="80140"/>
                </a:lnTo>
                <a:lnTo>
                  <a:pt x="40090" y="80130"/>
                </a:lnTo>
                <a:lnTo>
                  <a:pt x="40100" y="80130"/>
                </a:lnTo>
                <a:lnTo>
                  <a:pt x="40100" y="80120"/>
                </a:lnTo>
                <a:lnTo>
                  <a:pt x="40110" y="80110"/>
                </a:lnTo>
                <a:lnTo>
                  <a:pt x="40120" y="80110"/>
                </a:lnTo>
                <a:lnTo>
                  <a:pt x="40120" y="80100"/>
                </a:lnTo>
                <a:lnTo>
                  <a:pt x="40130" y="80100"/>
                </a:lnTo>
                <a:lnTo>
                  <a:pt x="40140" y="80090"/>
                </a:lnTo>
                <a:lnTo>
                  <a:pt x="40150" y="80080"/>
                </a:lnTo>
                <a:lnTo>
                  <a:pt x="40160" y="80070"/>
                </a:lnTo>
                <a:lnTo>
                  <a:pt x="40160" y="80060"/>
                </a:lnTo>
                <a:lnTo>
                  <a:pt x="40170" y="80050"/>
                </a:lnTo>
                <a:lnTo>
                  <a:pt x="40170" y="80040"/>
                </a:lnTo>
                <a:lnTo>
                  <a:pt x="40170" y="80030"/>
                </a:lnTo>
                <a:lnTo>
                  <a:pt x="40170" y="80020"/>
                </a:lnTo>
                <a:lnTo>
                  <a:pt x="40160" y="80010"/>
                </a:lnTo>
                <a:lnTo>
                  <a:pt x="40160" y="80000"/>
                </a:lnTo>
                <a:lnTo>
                  <a:pt x="40160" y="79990"/>
                </a:lnTo>
                <a:lnTo>
                  <a:pt x="40150" y="79990"/>
                </a:lnTo>
                <a:lnTo>
                  <a:pt x="40140" y="79990"/>
                </a:lnTo>
                <a:lnTo>
                  <a:pt x="40140" y="79980"/>
                </a:lnTo>
                <a:lnTo>
                  <a:pt x="40130" y="79980"/>
                </a:lnTo>
                <a:lnTo>
                  <a:pt x="40120" y="79970"/>
                </a:lnTo>
                <a:lnTo>
                  <a:pt x="40110" y="79970"/>
                </a:lnTo>
                <a:lnTo>
                  <a:pt x="40100" y="79970"/>
                </a:lnTo>
                <a:lnTo>
                  <a:pt x="40090" y="79960"/>
                </a:lnTo>
                <a:lnTo>
                  <a:pt x="40080" y="79960"/>
                </a:lnTo>
                <a:lnTo>
                  <a:pt x="40070" y="79960"/>
                </a:lnTo>
                <a:lnTo>
                  <a:pt x="40060" y="79950"/>
                </a:lnTo>
                <a:lnTo>
                  <a:pt x="40050" y="79950"/>
                </a:lnTo>
                <a:lnTo>
                  <a:pt x="40050" y="79960"/>
                </a:lnTo>
                <a:lnTo>
                  <a:pt x="40040" y="79960"/>
                </a:lnTo>
                <a:lnTo>
                  <a:pt x="40030" y="79960"/>
                </a:lnTo>
                <a:lnTo>
                  <a:pt x="40030" y="79970"/>
                </a:lnTo>
                <a:lnTo>
                  <a:pt x="40020" y="79970"/>
                </a:lnTo>
                <a:lnTo>
                  <a:pt x="40020" y="79980"/>
                </a:lnTo>
                <a:lnTo>
                  <a:pt x="40010" y="79980"/>
                </a:lnTo>
                <a:lnTo>
                  <a:pt x="40010" y="79990"/>
                </a:lnTo>
                <a:lnTo>
                  <a:pt x="40000" y="80000"/>
                </a:lnTo>
                <a:lnTo>
                  <a:pt x="40000" y="80010"/>
                </a:lnTo>
                <a:lnTo>
                  <a:pt x="40000" y="80030"/>
                </a:lnTo>
                <a:lnTo>
                  <a:pt x="39990" y="80040"/>
                </a:lnTo>
                <a:lnTo>
                  <a:pt x="39990" y="80050"/>
                </a:lnTo>
                <a:lnTo>
                  <a:pt x="39990" y="80060"/>
                </a:lnTo>
                <a:lnTo>
                  <a:pt x="39980" y="80070"/>
                </a:lnTo>
                <a:lnTo>
                  <a:pt x="39980" y="80080"/>
                </a:lnTo>
                <a:lnTo>
                  <a:pt x="39980" y="80090"/>
                </a:lnTo>
                <a:lnTo>
                  <a:pt x="39970" y="80090"/>
                </a:lnTo>
                <a:lnTo>
                  <a:pt x="39960" y="80100"/>
                </a:lnTo>
                <a:lnTo>
                  <a:pt x="39950" y="80110"/>
                </a:lnTo>
                <a:lnTo>
                  <a:pt x="39940" y="80110"/>
                </a:lnTo>
                <a:lnTo>
                  <a:pt x="39930" y="80110"/>
                </a:lnTo>
                <a:lnTo>
                  <a:pt x="39920" y="80110"/>
                </a:lnTo>
                <a:lnTo>
                  <a:pt x="39910" y="80110"/>
                </a:lnTo>
                <a:lnTo>
                  <a:pt x="39900" y="80110"/>
                </a:lnTo>
                <a:lnTo>
                  <a:pt x="39890" y="80110"/>
                </a:lnTo>
                <a:lnTo>
                  <a:pt x="39880" y="80100"/>
                </a:lnTo>
                <a:lnTo>
                  <a:pt x="39870" y="80100"/>
                </a:lnTo>
                <a:lnTo>
                  <a:pt x="39860" y="80090"/>
                </a:lnTo>
                <a:lnTo>
                  <a:pt x="39850" y="80080"/>
                </a:lnTo>
                <a:lnTo>
                  <a:pt x="39850" y="80070"/>
                </a:lnTo>
                <a:lnTo>
                  <a:pt x="39840" y="80060"/>
                </a:lnTo>
                <a:lnTo>
                  <a:pt x="39840" y="80050"/>
                </a:lnTo>
                <a:lnTo>
                  <a:pt x="39840" y="80040"/>
                </a:lnTo>
                <a:lnTo>
                  <a:pt x="39840" y="80030"/>
                </a:lnTo>
                <a:lnTo>
                  <a:pt x="39840" y="80010"/>
                </a:lnTo>
                <a:lnTo>
                  <a:pt x="39840" y="80000"/>
                </a:lnTo>
                <a:lnTo>
                  <a:pt x="39840" y="79990"/>
                </a:lnTo>
                <a:lnTo>
                  <a:pt x="39840" y="79980"/>
                </a:lnTo>
                <a:lnTo>
                  <a:pt x="39840" y="79970"/>
                </a:lnTo>
                <a:lnTo>
                  <a:pt x="39850" y="79960"/>
                </a:lnTo>
                <a:lnTo>
                  <a:pt x="39850" y="79950"/>
                </a:lnTo>
                <a:lnTo>
                  <a:pt x="39850" y="79940"/>
                </a:lnTo>
                <a:lnTo>
                  <a:pt x="39850" y="79930"/>
                </a:lnTo>
                <a:lnTo>
                  <a:pt x="39850" y="79910"/>
                </a:lnTo>
                <a:lnTo>
                  <a:pt x="39840" y="79900"/>
                </a:lnTo>
                <a:lnTo>
                  <a:pt x="39840" y="79890"/>
                </a:lnTo>
                <a:lnTo>
                  <a:pt x="39830" y="79890"/>
                </a:lnTo>
                <a:lnTo>
                  <a:pt x="39820" y="79890"/>
                </a:lnTo>
                <a:lnTo>
                  <a:pt x="39810" y="79880"/>
                </a:lnTo>
                <a:lnTo>
                  <a:pt x="39800" y="79880"/>
                </a:lnTo>
                <a:lnTo>
                  <a:pt x="39780" y="79880"/>
                </a:lnTo>
                <a:lnTo>
                  <a:pt x="39770" y="79870"/>
                </a:lnTo>
                <a:lnTo>
                  <a:pt x="39760" y="79870"/>
                </a:lnTo>
                <a:lnTo>
                  <a:pt x="39750" y="79860"/>
                </a:lnTo>
                <a:lnTo>
                  <a:pt x="39740" y="79860"/>
                </a:lnTo>
                <a:lnTo>
                  <a:pt x="39720" y="79850"/>
                </a:lnTo>
                <a:lnTo>
                  <a:pt x="39710" y="79850"/>
                </a:lnTo>
                <a:lnTo>
                  <a:pt x="39700" y="79840"/>
                </a:lnTo>
                <a:lnTo>
                  <a:pt x="39690" y="79840"/>
                </a:lnTo>
                <a:lnTo>
                  <a:pt x="39680" y="79840"/>
                </a:lnTo>
                <a:lnTo>
                  <a:pt x="39670" y="79840"/>
                </a:lnTo>
                <a:lnTo>
                  <a:pt x="39660" y="79840"/>
                </a:lnTo>
                <a:lnTo>
                  <a:pt x="39650" y="79840"/>
                </a:lnTo>
                <a:lnTo>
                  <a:pt x="39640" y="79850"/>
                </a:lnTo>
                <a:lnTo>
                  <a:pt x="39630" y="79850"/>
                </a:lnTo>
                <a:lnTo>
                  <a:pt x="39620" y="79850"/>
                </a:lnTo>
                <a:lnTo>
                  <a:pt x="39610" y="79860"/>
                </a:lnTo>
                <a:lnTo>
                  <a:pt x="39600" y="79860"/>
                </a:lnTo>
                <a:lnTo>
                  <a:pt x="39590" y="79860"/>
                </a:lnTo>
                <a:lnTo>
                  <a:pt x="39590" y="79850"/>
                </a:lnTo>
                <a:lnTo>
                  <a:pt x="39580" y="79840"/>
                </a:lnTo>
                <a:lnTo>
                  <a:pt x="39580" y="79830"/>
                </a:lnTo>
                <a:lnTo>
                  <a:pt x="39580" y="79820"/>
                </a:lnTo>
                <a:lnTo>
                  <a:pt x="39580" y="79810"/>
                </a:lnTo>
                <a:lnTo>
                  <a:pt x="39580" y="79800"/>
                </a:lnTo>
                <a:lnTo>
                  <a:pt x="39590" y="79790"/>
                </a:lnTo>
                <a:lnTo>
                  <a:pt x="39600" y="79770"/>
                </a:lnTo>
                <a:lnTo>
                  <a:pt x="39600" y="79760"/>
                </a:lnTo>
                <a:lnTo>
                  <a:pt x="39610" y="79760"/>
                </a:lnTo>
                <a:lnTo>
                  <a:pt x="39610" y="79740"/>
                </a:lnTo>
                <a:lnTo>
                  <a:pt x="39620" y="79740"/>
                </a:lnTo>
                <a:lnTo>
                  <a:pt x="39620" y="79730"/>
                </a:lnTo>
                <a:lnTo>
                  <a:pt x="39620" y="79720"/>
                </a:lnTo>
                <a:lnTo>
                  <a:pt x="39630" y="79720"/>
                </a:lnTo>
                <a:lnTo>
                  <a:pt x="39630" y="79710"/>
                </a:lnTo>
                <a:lnTo>
                  <a:pt x="39620" y="79710"/>
                </a:lnTo>
                <a:lnTo>
                  <a:pt x="39560" y="79670"/>
                </a:lnTo>
                <a:lnTo>
                  <a:pt x="39550" y="79670"/>
                </a:lnTo>
                <a:lnTo>
                  <a:pt x="39540" y="79660"/>
                </a:lnTo>
                <a:lnTo>
                  <a:pt x="39530" y="79660"/>
                </a:lnTo>
                <a:lnTo>
                  <a:pt x="39520" y="79660"/>
                </a:lnTo>
                <a:lnTo>
                  <a:pt x="39510" y="79660"/>
                </a:lnTo>
                <a:lnTo>
                  <a:pt x="39500" y="79650"/>
                </a:lnTo>
                <a:lnTo>
                  <a:pt x="39490" y="79650"/>
                </a:lnTo>
                <a:lnTo>
                  <a:pt x="39480" y="79650"/>
                </a:lnTo>
                <a:lnTo>
                  <a:pt x="39470" y="79660"/>
                </a:lnTo>
                <a:lnTo>
                  <a:pt x="39460" y="79660"/>
                </a:lnTo>
                <a:lnTo>
                  <a:pt x="39450" y="79660"/>
                </a:lnTo>
                <a:lnTo>
                  <a:pt x="39440" y="79660"/>
                </a:lnTo>
                <a:lnTo>
                  <a:pt x="39430" y="79660"/>
                </a:lnTo>
                <a:lnTo>
                  <a:pt x="39420" y="79660"/>
                </a:lnTo>
                <a:lnTo>
                  <a:pt x="39410" y="79660"/>
                </a:lnTo>
                <a:lnTo>
                  <a:pt x="39400" y="79660"/>
                </a:lnTo>
                <a:lnTo>
                  <a:pt x="39390" y="79660"/>
                </a:lnTo>
                <a:lnTo>
                  <a:pt x="39380" y="79660"/>
                </a:lnTo>
                <a:lnTo>
                  <a:pt x="39370" y="79660"/>
                </a:lnTo>
                <a:lnTo>
                  <a:pt x="39370" y="79650"/>
                </a:lnTo>
                <a:lnTo>
                  <a:pt x="39360" y="79640"/>
                </a:lnTo>
                <a:lnTo>
                  <a:pt x="39360" y="79630"/>
                </a:lnTo>
                <a:lnTo>
                  <a:pt x="39350" y="79610"/>
                </a:lnTo>
                <a:lnTo>
                  <a:pt x="39350" y="79600"/>
                </a:lnTo>
                <a:lnTo>
                  <a:pt x="39340" y="79590"/>
                </a:lnTo>
                <a:lnTo>
                  <a:pt x="39340" y="79580"/>
                </a:lnTo>
                <a:lnTo>
                  <a:pt x="39330" y="79570"/>
                </a:lnTo>
                <a:lnTo>
                  <a:pt x="39330" y="79560"/>
                </a:lnTo>
                <a:lnTo>
                  <a:pt x="39320" y="79560"/>
                </a:lnTo>
                <a:lnTo>
                  <a:pt x="39320" y="79550"/>
                </a:lnTo>
                <a:lnTo>
                  <a:pt x="39310" y="79540"/>
                </a:lnTo>
                <a:lnTo>
                  <a:pt x="39300" y="79540"/>
                </a:lnTo>
                <a:lnTo>
                  <a:pt x="39290" y="79530"/>
                </a:lnTo>
                <a:lnTo>
                  <a:pt x="39280" y="79530"/>
                </a:lnTo>
                <a:lnTo>
                  <a:pt x="39270" y="79540"/>
                </a:lnTo>
                <a:lnTo>
                  <a:pt x="39260" y="79540"/>
                </a:lnTo>
                <a:lnTo>
                  <a:pt x="39250" y="79540"/>
                </a:lnTo>
                <a:lnTo>
                  <a:pt x="39240" y="79550"/>
                </a:lnTo>
                <a:lnTo>
                  <a:pt x="39230" y="79550"/>
                </a:lnTo>
                <a:lnTo>
                  <a:pt x="39230" y="79560"/>
                </a:lnTo>
                <a:lnTo>
                  <a:pt x="39220" y="79560"/>
                </a:lnTo>
                <a:lnTo>
                  <a:pt x="39210" y="79570"/>
                </a:lnTo>
                <a:lnTo>
                  <a:pt x="39200" y="79570"/>
                </a:lnTo>
                <a:lnTo>
                  <a:pt x="39190" y="79580"/>
                </a:lnTo>
                <a:lnTo>
                  <a:pt x="39180" y="79590"/>
                </a:lnTo>
                <a:lnTo>
                  <a:pt x="39160" y="79600"/>
                </a:lnTo>
                <a:lnTo>
                  <a:pt x="39150" y="79600"/>
                </a:lnTo>
                <a:lnTo>
                  <a:pt x="39150" y="79610"/>
                </a:lnTo>
                <a:lnTo>
                  <a:pt x="39140" y="79610"/>
                </a:lnTo>
                <a:lnTo>
                  <a:pt x="39130" y="79620"/>
                </a:lnTo>
                <a:lnTo>
                  <a:pt x="39120" y="79620"/>
                </a:lnTo>
                <a:lnTo>
                  <a:pt x="39110" y="79630"/>
                </a:lnTo>
                <a:lnTo>
                  <a:pt x="39100" y="79640"/>
                </a:lnTo>
                <a:lnTo>
                  <a:pt x="39090" y="79640"/>
                </a:lnTo>
                <a:lnTo>
                  <a:pt x="39080" y="79650"/>
                </a:lnTo>
                <a:lnTo>
                  <a:pt x="39070" y="79650"/>
                </a:lnTo>
                <a:lnTo>
                  <a:pt x="39070" y="79660"/>
                </a:lnTo>
                <a:lnTo>
                  <a:pt x="39060" y="79660"/>
                </a:lnTo>
                <a:lnTo>
                  <a:pt x="39050" y="79660"/>
                </a:lnTo>
                <a:lnTo>
                  <a:pt x="39040" y="79660"/>
                </a:lnTo>
                <a:lnTo>
                  <a:pt x="39030" y="79650"/>
                </a:lnTo>
                <a:lnTo>
                  <a:pt x="39020" y="79650"/>
                </a:lnTo>
                <a:lnTo>
                  <a:pt x="39020" y="79640"/>
                </a:lnTo>
                <a:lnTo>
                  <a:pt x="39020" y="79630"/>
                </a:lnTo>
                <a:lnTo>
                  <a:pt x="39020" y="79620"/>
                </a:lnTo>
                <a:lnTo>
                  <a:pt x="39020" y="79610"/>
                </a:lnTo>
                <a:lnTo>
                  <a:pt x="39020" y="79600"/>
                </a:lnTo>
                <a:lnTo>
                  <a:pt x="39020" y="79590"/>
                </a:lnTo>
                <a:lnTo>
                  <a:pt x="39030" y="79580"/>
                </a:lnTo>
                <a:lnTo>
                  <a:pt x="39030" y="79560"/>
                </a:lnTo>
                <a:lnTo>
                  <a:pt x="39030" y="79550"/>
                </a:lnTo>
                <a:lnTo>
                  <a:pt x="39040" y="79540"/>
                </a:lnTo>
                <a:lnTo>
                  <a:pt x="39040" y="79530"/>
                </a:lnTo>
                <a:lnTo>
                  <a:pt x="39040" y="79520"/>
                </a:lnTo>
                <a:lnTo>
                  <a:pt x="39050" y="79500"/>
                </a:lnTo>
                <a:lnTo>
                  <a:pt x="39060" y="79490"/>
                </a:lnTo>
                <a:lnTo>
                  <a:pt x="39060" y="79480"/>
                </a:lnTo>
                <a:lnTo>
                  <a:pt x="39060" y="79470"/>
                </a:lnTo>
                <a:lnTo>
                  <a:pt x="39060" y="79460"/>
                </a:lnTo>
                <a:lnTo>
                  <a:pt x="39070" y="79450"/>
                </a:lnTo>
                <a:lnTo>
                  <a:pt x="39070" y="79440"/>
                </a:lnTo>
                <a:lnTo>
                  <a:pt x="39060" y="79430"/>
                </a:lnTo>
                <a:lnTo>
                  <a:pt x="39060" y="79420"/>
                </a:lnTo>
                <a:lnTo>
                  <a:pt x="39060" y="79410"/>
                </a:lnTo>
                <a:lnTo>
                  <a:pt x="39050" y="79400"/>
                </a:lnTo>
                <a:lnTo>
                  <a:pt x="39050" y="79390"/>
                </a:lnTo>
                <a:lnTo>
                  <a:pt x="39040" y="79390"/>
                </a:lnTo>
                <a:lnTo>
                  <a:pt x="39040" y="79380"/>
                </a:lnTo>
                <a:lnTo>
                  <a:pt x="39030" y="79370"/>
                </a:lnTo>
                <a:lnTo>
                  <a:pt x="38910" y="79240"/>
                </a:lnTo>
                <a:lnTo>
                  <a:pt x="38820" y="79100"/>
                </a:lnTo>
                <a:lnTo>
                  <a:pt x="38810" y="79110"/>
                </a:lnTo>
                <a:lnTo>
                  <a:pt x="38800" y="79110"/>
                </a:lnTo>
                <a:lnTo>
                  <a:pt x="38790" y="79110"/>
                </a:lnTo>
                <a:lnTo>
                  <a:pt x="38780" y="79120"/>
                </a:lnTo>
                <a:lnTo>
                  <a:pt x="38770" y="79120"/>
                </a:lnTo>
                <a:lnTo>
                  <a:pt x="38760" y="79130"/>
                </a:lnTo>
                <a:lnTo>
                  <a:pt x="38750" y="79130"/>
                </a:lnTo>
                <a:lnTo>
                  <a:pt x="38740" y="79130"/>
                </a:lnTo>
                <a:lnTo>
                  <a:pt x="38730" y="79130"/>
                </a:lnTo>
                <a:lnTo>
                  <a:pt x="38720" y="79130"/>
                </a:lnTo>
                <a:lnTo>
                  <a:pt x="38710" y="79130"/>
                </a:lnTo>
                <a:lnTo>
                  <a:pt x="38700" y="79130"/>
                </a:lnTo>
                <a:lnTo>
                  <a:pt x="38700" y="79120"/>
                </a:lnTo>
                <a:lnTo>
                  <a:pt x="38690" y="79120"/>
                </a:lnTo>
                <a:lnTo>
                  <a:pt x="38680" y="79110"/>
                </a:lnTo>
                <a:lnTo>
                  <a:pt x="38680" y="79100"/>
                </a:lnTo>
                <a:lnTo>
                  <a:pt x="38670" y="79090"/>
                </a:lnTo>
                <a:lnTo>
                  <a:pt x="38670" y="79080"/>
                </a:lnTo>
                <a:lnTo>
                  <a:pt x="38670" y="79070"/>
                </a:lnTo>
                <a:lnTo>
                  <a:pt x="38670" y="79060"/>
                </a:lnTo>
                <a:lnTo>
                  <a:pt x="38680" y="79060"/>
                </a:lnTo>
                <a:lnTo>
                  <a:pt x="38680" y="79050"/>
                </a:lnTo>
                <a:lnTo>
                  <a:pt x="38690" y="79040"/>
                </a:lnTo>
                <a:lnTo>
                  <a:pt x="38690" y="79030"/>
                </a:lnTo>
                <a:lnTo>
                  <a:pt x="38700" y="79020"/>
                </a:lnTo>
                <a:lnTo>
                  <a:pt x="38700" y="79010"/>
                </a:lnTo>
                <a:lnTo>
                  <a:pt x="38710" y="79010"/>
                </a:lnTo>
                <a:lnTo>
                  <a:pt x="38720" y="79000"/>
                </a:lnTo>
                <a:lnTo>
                  <a:pt x="38720" y="78990"/>
                </a:lnTo>
                <a:lnTo>
                  <a:pt x="38730" y="78990"/>
                </a:lnTo>
                <a:lnTo>
                  <a:pt x="38730" y="78980"/>
                </a:lnTo>
                <a:lnTo>
                  <a:pt x="38740" y="78980"/>
                </a:lnTo>
                <a:lnTo>
                  <a:pt x="38740" y="78970"/>
                </a:lnTo>
                <a:lnTo>
                  <a:pt x="38750" y="78960"/>
                </a:lnTo>
                <a:lnTo>
                  <a:pt x="38750" y="78950"/>
                </a:lnTo>
                <a:lnTo>
                  <a:pt x="38760" y="78940"/>
                </a:lnTo>
                <a:lnTo>
                  <a:pt x="38760" y="78930"/>
                </a:lnTo>
                <a:lnTo>
                  <a:pt x="38770" y="78920"/>
                </a:lnTo>
                <a:lnTo>
                  <a:pt x="38770" y="78910"/>
                </a:lnTo>
                <a:lnTo>
                  <a:pt x="38760" y="78900"/>
                </a:lnTo>
                <a:lnTo>
                  <a:pt x="38760" y="78890"/>
                </a:lnTo>
                <a:lnTo>
                  <a:pt x="38750" y="78890"/>
                </a:lnTo>
                <a:lnTo>
                  <a:pt x="38740" y="78890"/>
                </a:lnTo>
                <a:lnTo>
                  <a:pt x="38730" y="78880"/>
                </a:lnTo>
                <a:lnTo>
                  <a:pt x="38720" y="78880"/>
                </a:lnTo>
                <a:lnTo>
                  <a:pt x="38710" y="78880"/>
                </a:lnTo>
                <a:lnTo>
                  <a:pt x="38700" y="78880"/>
                </a:lnTo>
                <a:lnTo>
                  <a:pt x="38690" y="78880"/>
                </a:lnTo>
                <a:lnTo>
                  <a:pt x="38680" y="78880"/>
                </a:lnTo>
                <a:lnTo>
                  <a:pt x="38670" y="78880"/>
                </a:lnTo>
                <a:lnTo>
                  <a:pt x="38660" y="78880"/>
                </a:lnTo>
                <a:lnTo>
                  <a:pt x="38650" y="78880"/>
                </a:lnTo>
                <a:lnTo>
                  <a:pt x="38640" y="78880"/>
                </a:lnTo>
                <a:lnTo>
                  <a:pt x="38640" y="78870"/>
                </a:lnTo>
                <a:lnTo>
                  <a:pt x="38630" y="78870"/>
                </a:lnTo>
                <a:lnTo>
                  <a:pt x="38620" y="78870"/>
                </a:lnTo>
                <a:lnTo>
                  <a:pt x="38610" y="78870"/>
                </a:lnTo>
                <a:lnTo>
                  <a:pt x="38600" y="78870"/>
                </a:lnTo>
                <a:lnTo>
                  <a:pt x="38590" y="78870"/>
                </a:lnTo>
                <a:lnTo>
                  <a:pt x="38580" y="78870"/>
                </a:lnTo>
                <a:lnTo>
                  <a:pt x="38570" y="78870"/>
                </a:lnTo>
                <a:lnTo>
                  <a:pt x="38560" y="78870"/>
                </a:lnTo>
                <a:lnTo>
                  <a:pt x="38550" y="78870"/>
                </a:lnTo>
                <a:lnTo>
                  <a:pt x="38540" y="78880"/>
                </a:lnTo>
                <a:lnTo>
                  <a:pt x="38530" y="78880"/>
                </a:lnTo>
                <a:lnTo>
                  <a:pt x="38530" y="78890"/>
                </a:lnTo>
                <a:lnTo>
                  <a:pt x="38520" y="78890"/>
                </a:lnTo>
                <a:lnTo>
                  <a:pt x="38520" y="78900"/>
                </a:lnTo>
                <a:lnTo>
                  <a:pt x="38520" y="78910"/>
                </a:lnTo>
                <a:lnTo>
                  <a:pt x="38510" y="78920"/>
                </a:lnTo>
                <a:lnTo>
                  <a:pt x="38510" y="78930"/>
                </a:lnTo>
                <a:lnTo>
                  <a:pt x="38500" y="78950"/>
                </a:lnTo>
                <a:lnTo>
                  <a:pt x="38500" y="78960"/>
                </a:lnTo>
                <a:lnTo>
                  <a:pt x="38500" y="78970"/>
                </a:lnTo>
                <a:lnTo>
                  <a:pt x="38490" y="78980"/>
                </a:lnTo>
                <a:lnTo>
                  <a:pt x="38490" y="78990"/>
                </a:lnTo>
                <a:lnTo>
                  <a:pt x="38480" y="79000"/>
                </a:lnTo>
                <a:lnTo>
                  <a:pt x="38480" y="79010"/>
                </a:lnTo>
                <a:lnTo>
                  <a:pt x="38470" y="79020"/>
                </a:lnTo>
                <a:lnTo>
                  <a:pt x="38470" y="79030"/>
                </a:lnTo>
                <a:lnTo>
                  <a:pt x="38460" y="79040"/>
                </a:lnTo>
                <a:lnTo>
                  <a:pt x="38460" y="79050"/>
                </a:lnTo>
                <a:lnTo>
                  <a:pt x="38450" y="79050"/>
                </a:lnTo>
                <a:lnTo>
                  <a:pt x="38450" y="79060"/>
                </a:lnTo>
                <a:lnTo>
                  <a:pt x="38450" y="79070"/>
                </a:lnTo>
                <a:lnTo>
                  <a:pt x="38440" y="79080"/>
                </a:lnTo>
                <a:lnTo>
                  <a:pt x="38440" y="79090"/>
                </a:lnTo>
                <a:lnTo>
                  <a:pt x="38430" y="79090"/>
                </a:lnTo>
                <a:lnTo>
                  <a:pt x="38430" y="79100"/>
                </a:lnTo>
                <a:lnTo>
                  <a:pt x="38420" y="79110"/>
                </a:lnTo>
                <a:lnTo>
                  <a:pt x="38410" y="79120"/>
                </a:lnTo>
                <a:lnTo>
                  <a:pt x="38410" y="79130"/>
                </a:lnTo>
                <a:lnTo>
                  <a:pt x="38400" y="79140"/>
                </a:lnTo>
                <a:lnTo>
                  <a:pt x="38390" y="79150"/>
                </a:lnTo>
                <a:lnTo>
                  <a:pt x="38390" y="79160"/>
                </a:lnTo>
                <a:lnTo>
                  <a:pt x="38380" y="79170"/>
                </a:lnTo>
                <a:lnTo>
                  <a:pt x="38380" y="79180"/>
                </a:lnTo>
                <a:lnTo>
                  <a:pt x="38370" y="79190"/>
                </a:lnTo>
                <a:lnTo>
                  <a:pt x="38370" y="79200"/>
                </a:lnTo>
                <a:lnTo>
                  <a:pt x="38360" y="79200"/>
                </a:lnTo>
                <a:lnTo>
                  <a:pt x="38360" y="79210"/>
                </a:lnTo>
                <a:lnTo>
                  <a:pt x="38350" y="79220"/>
                </a:lnTo>
                <a:lnTo>
                  <a:pt x="38340" y="79230"/>
                </a:lnTo>
                <a:lnTo>
                  <a:pt x="38340" y="79240"/>
                </a:lnTo>
                <a:lnTo>
                  <a:pt x="38330" y="79250"/>
                </a:lnTo>
                <a:lnTo>
                  <a:pt x="38330" y="79260"/>
                </a:lnTo>
                <a:lnTo>
                  <a:pt x="38320" y="79260"/>
                </a:lnTo>
                <a:lnTo>
                  <a:pt x="38310" y="79270"/>
                </a:lnTo>
                <a:lnTo>
                  <a:pt x="38300" y="79280"/>
                </a:lnTo>
                <a:lnTo>
                  <a:pt x="38290" y="79280"/>
                </a:lnTo>
                <a:lnTo>
                  <a:pt x="38280" y="79280"/>
                </a:lnTo>
                <a:lnTo>
                  <a:pt x="38270" y="79280"/>
                </a:lnTo>
                <a:lnTo>
                  <a:pt x="38260" y="79280"/>
                </a:lnTo>
                <a:lnTo>
                  <a:pt x="38250" y="79280"/>
                </a:lnTo>
                <a:lnTo>
                  <a:pt x="38240" y="79270"/>
                </a:lnTo>
                <a:lnTo>
                  <a:pt x="38230" y="79260"/>
                </a:lnTo>
                <a:lnTo>
                  <a:pt x="38220" y="79250"/>
                </a:lnTo>
                <a:lnTo>
                  <a:pt x="38220" y="79240"/>
                </a:lnTo>
                <a:lnTo>
                  <a:pt x="38210" y="79240"/>
                </a:lnTo>
                <a:lnTo>
                  <a:pt x="38200" y="79230"/>
                </a:lnTo>
                <a:lnTo>
                  <a:pt x="38200" y="79220"/>
                </a:lnTo>
                <a:lnTo>
                  <a:pt x="38190" y="79210"/>
                </a:lnTo>
                <a:lnTo>
                  <a:pt x="38180" y="79210"/>
                </a:lnTo>
                <a:lnTo>
                  <a:pt x="38180" y="79200"/>
                </a:lnTo>
                <a:lnTo>
                  <a:pt x="38170" y="79200"/>
                </a:lnTo>
                <a:lnTo>
                  <a:pt x="38160" y="79190"/>
                </a:lnTo>
                <a:lnTo>
                  <a:pt x="38150" y="79190"/>
                </a:lnTo>
                <a:lnTo>
                  <a:pt x="38140" y="79190"/>
                </a:lnTo>
                <a:lnTo>
                  <a:pt x="38130" y="79190"/>
                </a:lnTo>
                <a:lnTo>
                  <a:pt x="38120" y="79180"/>
                </a:lnTo>
                <a:lnTo>
                  <a:pt x="38110" y="79180"/>
                </a:lnTo>
                <a:lnTo>
                  <a:pt x="38100" y="79180"/>
                </a:lnTo>
                <a:lnTo>
                  <a:pt x="38080" y="79180"/>
                </a:lnTo>
                <a:lnTo>
                  <a:pt x="38060" y="79170"/>
                </a:lnTo>
                <a:lnTo>
                  <a:pt x="38050" y="79170"/>
                </a:lnTo>
                <a:lnTo>
                  <a:pt x="38040" y="79170"/>
                </a:lnTo>
                <a:lnTo>
                  <a:pt x="38030" y="79160"/>
                </a:lnTo>
                <a:lnTo>
                  <a:pt x="38020" y="79160"/>
                </a:lnTo>
                <a:lnTo>
                  <a:pt x="38010" y="79160"/>
                </a:lnTo>
                <a:lnTo>
                  <a:pt x="38000" y="79160"/>
                </a:lnTo>
                <a:lnTo>
                  <a:pt x="37980" y="79160"/>
                </a:lnTo>
                <a:lnTo>
                  <a:pt x="37970" y="79160"/>
                </a:lnTo>
                <a:lnTo>
                  <a:pt x="37960" y="79160"/>
                </a:lnTo>
                <a:lnTo>
                  <a:pt x="37950" y="79150"/>
                </a:lnTo>
                <a:lnTo>
                  <a:pt x="37940" y="79150"/>
                </a:lnTo>
                <a:lnTo>
                  <a:pt x="37930" y="79160"/>
                </a:lnTo>
                <a:lnTo>
                  <a:pt x="37910" y="79160"/>
                </a:lnTo>
                <a:lnTo>
                  <a:pt x="37900" y="79160"/>
                </a:lnTo>
                <a:lnTo>
                  <a:pt x="37890" y="79160"/>
                </a:lnTo>
                <a:lnTo>
                  <a:pt x="37880" y="79160"/>
                </a:lnTo>
                <a:lnTo>
                  <a:pt x="37870" y="79160"/>
                </a:lnTo>
                <a:lnTo>
                  <a:pt x="37860" y="79160"/>
                </a:lnTo>
                <a:lnTo>
                  <a:pt x="37850" y="79160"/>
                </a:lnTo>
                <a:lnTo>
                  <a:pt x="37850" y="79150"/>
                </a:lnTo>
                <a:lnTo>
                  <a:pt x="37840" y="79150"/>
                </a:lnTo>
                <a:lnTo>
                  <a:pt x="37830" y="79140"/>
                </a:lnTo>
                <a:lnTo>
                  <a:pt x="37830" y="79130"/>
                </a:lnTo>
                <a:lnTo>
                  <a:pt x="37830" y="79120"/>
                </a:lnTo>
                <a:lnTo>
                  <a:pt x="37820" y="79110"/>
                </a:lnTo>
                <a:lnTo>
                  <a:pt x="37820" y="79100"/>
                </a:lnTo>
                <a:lnTo>
                  <a:pt x="37820" y="79090"/>
                </a:lnTo>
                <a:lnTo>
                  <a:pt x="37810" y="79080"/>
                </a:lnTo>
                <a:lnTo>
                  <a:pt x="37810" y="79070"/>
                </a:lnTo>
                <a:lnTo>
                  <a:pt x="37810" y="79060"/>
                </a:lnTo>
                <a:lnTo>
                  <a:pt x="37810" y="79050"/>
                </a:lnTo>
                <a:lnTo>
                  <a:pt x="37800" y="79040"/>
                </a:lnTo>
                <a:lnTo>
                  <a:pt x="37800" y="79030"/>
                </a:lnTo>
                <a:lnTo>
                  <a:pt x="37800" y="79020"/>
                </a:lnTo>
                <a:lnTo>
                  <a:pt x="37800" y="79010"/>
                </a:lnTo>
                <a:lnTo>
                  <a:pt x="37790" y="79000"/>
                </a:lnTo>
                <a:lnTo>
                  <a:pt x="37710" y="78970"/>
                </a:lnTo>
                <a:lnTo>
                  <a:pt x="37700" y="78970"/>
                </a:lnTo>
                <a:lnTo>
                  <a:pt x="37690" y="78970"/>
                </a:lnTo>
                <a:lnTo>
                  <a:pt x="37680" y="78970"/>
                </a:lnTo>
                <a:lnTo>
                  <a:pt x="37670" y="78970"/>
                </a:lnTo>
                <a:lnTo>
                  <a:pt x="37660" y="78970"/>
                </a:lnTo>
                <a:lnTo>
                  <a:pt x="37650" y="78970"/>
                </a:lnTo>
                <a:lnTo>
                  <a:pt x="37640" y="78970"/>
                </a:lnTo>
                <a:lnTo>
                  <a:pt x="37630" y="78980"/>
                </a:lnTo>
                <a:lnTo>
                  <a:pt x="37620" y="78980"/>
                </a:lnTo>
                <a:lnTo>
                  <a:pt x="37610" y="78980"/>
                </a:lnTo>
                <a:lnTo>
                  <a:pt x="37600" y="78980"/>
                </a:lnTo>
                <a:lnTo>
                  <a:pt x="37590" y="78980"/>
                </a:lnTo>
                <a:lnTo>
                  <a:pt x="37580" y="78990"/>
                </a:lnTo>
                <a:lnTo>
                  <a:pt x="37570" y="78990"/>
                </a:lnTo>
                <a:lnTo>
                  <a:pt x="37560" y="78990"/>
                </a:lnTo>
                <a:lnTo>
                  <a:pt x="37550" y="79000"/>
                </a:lnTo>
                <a:lnTo>
                  <a:pt x="37540" y="79000"/>
                </a:lnTo>
                <a:lnTo>
                  <a:pt x="37530" y="79000"/>
                </a:lnTo>
                <a:lnTo>
                  <a:pt x="37520" y="79010"/>
                </a:lnTo>
                <a:lnTo>
                  <a:pt x="37510" y="79010"/>
                </a:lnTo>
                <a:lnTo>
                  <a:pt x="37510" y="79020"/>
                </a:lnTo>
                <a:lnTo>
                  <a:pt x="37500" y="79020"/>
                </a:lnTo>
                <a:lnTo>
                  <a:pt x="37490" y="79030"/>
                </a:lnTo>
                <a:lnTo>
                  <a:pt x="37480" y="79030"/>
                </a:lnTo>
                <a:lnTo>
                  <a:pt x="37470" y="79040"/>
                </a:lnTo>
                <a:lnTo>
                  <a:pt x="37460" y="79040"/>
                </a:lnTo>
                <a:lnTo>
                  <a:pt x="37450" y="79040"/>
                </a:lnTo>
                <a:lnTo>
                  <a:pt x="37440" y="79040"/>
                </a:lnTo>
                <a:lnTo>
                  <a:pt x="37430" y="79040"/>
                </a:lnTo>
                <a:lnTo>
                  <a:pt x="37420" y="79030"/>
                </a:lnTo>
                <a:lnTo>
                  <a:pt x="37410" y="79030"/>
                </a:lnTo>
                <a:lnTo>
                  <a:pt x="37400" y="79020"/>
                </a:lnTo>
                <a:lnTo>
                  <a:pt x="37400" y="79010"/>
                </a:lnTo>
                <a:lnTo>
                  <a:pt x="37390" y="79000"/>
                </a:lnTo>
                <a:lnTo>
                  <a:pt x="37380" y="78990"/>
                </a:lnTo>
                <a:lnTo>
                  <a:pt x="37380" y="78970"/>
                </a:lnTo>
                <a:lnTo>
                  <a:pt x="37370" y="78960"/>
                </a:lnTo>
                <a:lnTo>
                  <a:pt x="37370" y="78950"/>
                </a:lnTo>
                <a:lnTo>
                  <a:pt x="37360" y="78950"/>
                </a:lnTo>
                <a:lnTo>
                  <a:pt x="37360" y="78940"/>
                </a:lnTo>
                <a:lnTo>
                  <a:pt x="37350" y="78940"/>
                </a:lnTo>
                <a:lnTo>
                  <a:pt x="37340" y="78940"/>
                </a:lnTo>
                <a:lnTo>
                  <a:pt x="37330" y="78940"/>
                </a:lnTo>
                <a:lnTo>
                  <a:pt x="37320" y="78940"/>
                </a:lnTo>
                <a:lnTo>
                  <a:pt x="37310" y="78940"/>
                </a:lnTo>
                <a:lnTo>
                  <a:pt x="37300" y="78950"/>
                </a:lnTo>
                <a:lnTo>
                  <a:pt x="37290" y="78960"/>
                </a:lnTo>
                <a:lnTo>
                  <a:pt x="37290" y="78970"/>
                </a:lnTo>
                <a:lnTo>
                  <a:pt x="37280" y="78970"/>
                </a:lnTo>
                <a:lnTo>
                  <a:pt x="37280" y="78980"/>
                </a:lnTo>
                <a:lnTo>
                  <a:pt x="37280" y="78990"/>
                </a:lnTo>
                <a:lnTo>
                  <a:pt x="37280" y="79000"/>
                </a:lnTo>
                <a:lnTo>
                  <a:pt x="37270" y="79000"/>
                </a:lnTo>
                <a:lnTo>
                  <a:pt x="37270" y="79010"/>
                </a:lnTo>
                <a:lnTo>
                  <a:pt x="37260" y="79020"/>
                </a:lnTo>
                <a:lnTo>
                  <a:pt x="37260" y="79030"/>
                </a:lnTo>
                <a:lnTo>
                  <a:pt x="37250" y="79030"/>
                </a:lnTo>
                <a:lnTo>
                  <a:pt x="37240" y="79040"/>
                </a:lnTo>
                <a:lnTo>
                  <a:pt x="37230" y="79040"/>
                </a:lnTo>
                <a:lnTo>
                  <a:pt x="37220" y="79050"/>
                </a:lnTo>
                <a:lnTo>
                  <a:pt x="37200" y="79060"/>
                </a:lnTo>
                <a:lnTo>
                  <a:pt x="37190" y="79060"/>
                </a:lnTo>
                <a:lnTo>
                  <a:pt x="37180" y="79060"/>
                </a:lnTo>
                <a:lnTo>
                  <a:pt x="37170" y="79060"/>
                </a:lnTo>
                <a:lnTo>
                  <a:pt x="37160" y="79060"/>
                </a:lnTo>
                <a:lnTo>
                  <a:pt x="37150" y="79050"/>
                </a:lnTo>
                <a:lnTo>
                  <a:pt x="37140" y="79050"/>
                </a:lnTo>
                <a:lnTo>
                  <a:pt x="37130" y="79040"/>
                </a:lnTo>
                <a:lnTo>
                  <a:pt x="37120" y="79030"/>
                </a:lnTo>
                <a:lnTo>
                  <a:pt x="37120" y="79020"/>
                </a:lnTo>
                <a:lnTo>
                  <a:pt x="37110" y="79010"/>
                </a:lnTo>
                <a:lnTo>
                  <a:pt x="37110" y="79000"/>
                </a:lnTo>
                <a:lnTo>
                  <a:pt x="37110" y="78990"/>
                </a:lnTo>
                <a:lnTo>
                  <a:pt x="37110" y="78980"/>
                </a:lnTo>
                <a:lnTo>
                  <a:pt x="37110" y="78970"/>
                </a:lnTo>
                <a:lnTo>
                  <a:pt x="37100" y="78970"/>
                </a:lnTo>
                <a:lnTo>
                  <a:pt x="37100" y="78960"/>
                </a:lnTo>
                <a:lnTo>
                  <a:pt x="37100" y="78950"/>
                </a:lnTo>
                <a:lnTo>
                  <a:pt x="37090" y="78940"/>
                </a:lnTo>
                <a:lnTo>
                  <a:pt x="37090" y="78930"/>
                </a:lnTo>
                <a:lnTo>
                  <a:pt x="37090" y="78920"/>
                </a:lnTo>
                <a:lnTo>
                  <a:pt x="37080" y="78910"/>
                </a:lnTo>
                <a:lnTo>
                  <a:pt x="37070" y="78910"/>
                </a:lnTo>
                <a:lnTo>
                  <a:pt x="37060" y="78890"/>
                </a:lnTo>
                <a:lnTo>
                  <a:pt x="37050" y="78880"/>
                </a:lnTo>
                <a:lnTo>
                  <a:pt x="37040" y="78880"/>
                </a:lnTo>
                <a:lnTo>
                  <a:pt x="37030" y="78870"/>
                </a:lnTo>
                <a:lnTo>
                  <a:pt x="37030" y="78860"/>
                </a:lnTo>
                <a:lnTo>
                  <a:pt x="37020" y="78860"/>
                </a:lnTo>
                <a:lnTo>
                  <a:pt x="37010" y="78860"/>
                </a:lnTo>
                <a:lnTo>
                  <a:pt x="37000" y="78860"/>
                </a:lnTo>
                <a:lnTo>
                  <a:pt x="36990" y="78860"/>
                </a:lnTo>
                <a:lnTo>
                  <a:pt x="36980" y="78860"/>
                </a:lnTo>
                <a:lnTo>
                  <a:pt x="36970" y="78870"/>
                </a:lnTo>
                <a:lnTo>
                  <a:pt x="36960" y="78870"/>
                </a:lnTo>
                <a:lnTo>
                  <a:pt x="36950" y="78880"/>
                </a:lnTo>
                <a:lnTo>
                  <a:pt x="36940" y="78890"/>
                </a:lnTo>
                <a:lnTo>
                  <a:pt x="36930" y="78890"/>
                </a:lnTo>
                <a:lnTo>
                  <a:pt x="36920" y="78890"/>
                </a:lnTo>
                <a:lnTo>
                  <a:pt x="36910" y="78890"/>
                </a:lnTo>
                <a:lnTo>
                  <a:pt x="36910" y="78900"/>
                </a:lnTo>
                <a:lnTo>
                  <a:pt x="36900" y="78900"/>
                </a:lnTo>
                <a:lnTo>
                  <a:pt x="36890" y="78900"/>
                </a:lnTo>
                <a:lnTo>
                  <a:pt x="36880" y="78910"/>
                </a:lnTo>
                <a:lnTo>
                  <a:pt x="36870" y="78910"/>
                </a:lnTo>
                <a:lnTo>
                  <a:pt x="36860" y="78910"/>
                </a:lnTo>
                <a:lnTo>
                  <a:pt x="36850" y="78910"/>
                </a:lnTo>
                <a:lnTo>
                  <a:pt x="36840" y="78910"/>
                </a:lnTo>
                <a:lnTo>
                  <a:pt x="36830" y="78910"/>
                </a:lnTo>
                <a:lnTo>
                  <a:pt x="36820" y="78910"/>
                </a:lnTo>
                <a:lnTo>
                  <a:pt x="36810" y="78910"/>
                </a:lnTo>
                <a:lnTo>
                  <a:pt x="36800" y="78910"/>
                </a:lnTo>
                <a:lnTo>
                  <a:pt x="36790" y="78900"/>
                </a:lnTo>
                <a:lnTo>
                  <a:pt x="36780" y="78900"/>
                </a:lnTo>
                <a:lnTo>
                  <a:pt x="36770" y="78890"/>
                </a:lnTo>
                <a:lnTo>
                  <a:pt x="36760" y="78880"/>
                </a:lnTo>
                <a:lnTo>
                  <a:pt x="36750" y="78880"/>
                </a:lnTo>
                <a:lnTo>
                  <a:pt x="36750" y="78870"/>
                </a:lnTo>
                <a:lnTo>
                  <a:pt x="36740" y="78870"/>
                </a:lnTo>
                <a:lnTo>
                  <a:pt x="36730" y="78870"/>
                </a:lnTo>
                <a:lnTo>
                  <a:pt x="36720" y="78880"/>
                </a:lnTo>
                <a:lnTo>
                  <a:pt x="36710" y="78880"/>
                </a:lnTo>
                <a:lnTo>
                  <a:pt x="36710" y="78890"/>
                </a:lnTo>
                <a:lnTo>
                  <a:pt x="36700" y="78890"/>
                </a:lnTo>
                <a:lnTo>
                  <a:pt x="36700" y="78900"/>
                </a:lnTo>
                <a:lnTo>
                  <a:pt x="36690" y="78900"/>
                </a:lnTo>
                <a:lnTo>
                  <a:pt x="36680" y="78910"/>
                </a:lnTo>
                <a:lnTo>
                  <a:pt x="36670" y="78910"/>
                </a:lnTo>
                <a:lnTo>
                  <a:pt x="36660" y="78910"/>
                </a:lnTo>
                <a:lnTo>
                  <a:pt x="36660" y="78920"/>
                </a:lnTo>
                <a:lnTo>
                  <a:pt x="36650" y="78920"/>
                </a:lnTo>
                <a:lnTo>
                  <a:pt x="36640" y="78920"/>
                </a:lnTo>
                <a:lnTo>
                  <a:pt x="36640" y="78930"/>
                </a:lnTo>
                <a:lnTo>
                  <a:pt x="36630" y="78930"/>
                </a:lnTo>
                <a:lnTo>
                  <a:pt x="36620" y="78930"/>
                </a:lnTo>
                <a:lnTo>
                  <a:pt x="36610" y="78930"/>
                </a:lnTo>
                <a:lnTo>
                  <a:pt x="36600" y="78930"/>
                </a:lnTo>
                <a:lnTo>
                  <a:pt x="36600" y="78920"/>
                </a:lnTo>
                <a:lnTo>
                  <a:pt x="36590" y="78920"/>
                </a:lnTo>
                <a:lnTo>
                  <a:pt x="36570" y="78920"/>
                </a:lnTo>
                <a:lnTo>
                  <a:pt x="36560" y="78910"/>
                </a:lnTo>
                <a:lnTo>
                  <a:pt x="36550" y="78900"/>
                </a:lnTo>
                <a:lnTo>
                  <a:pt x="36540" y="78900"/>
                </a:lnTo>
                <a:lnTo>
                  <a:pt x="36530" y="78890"/>
                </a:lnTo>
                <a:lnTo>
                  <a:pt x="36520" y="78890"/>
                </a:lnTo>
                <a:lnTo>
                  <a:pt x="36510" y="78880"/>
                </a:lnTo>
                <a:lnTo>
                  <a:pt x="36500" y="78880"/>
                </a:lnTo>
                <a:lnTo>
                  <a:pt x="36480" y="78870"/>
                </a:lnTo>
                <a:lnTo>
                  <a:pt x="36470" y="78870"/>
                </a:lnTo>
                <a:lnTo>
                  <a:pt x="36470" y="78860"/>
                </a:lnTo>
                <a:lnTo>
                  <a:pt x="36460" y="78860"/>
                </a:lnTo>
                <a:lnTo>
                  <a:pt x="36450" y="78860"/>
                </a:lnTo>
                <a:lnTo>
                  <a:pt x="36450" y="78850"/>
                </a:lnTo>
                <a:lnTo>
                  <a:pt x="36440" y="78850"/>
                </a:lnTo>
                <a:lnTo>
                  <a:pt x="36430" y="78850"/>
                </a:lnTo>
                <a:lnTo>
                  <a:pt x="36420" y="78850"/>
                </a:lnTo>
                <a:lnTo>
                  <a:pt x="36410" y="78850"/>
                </a:lnTo>
                <a:lnTo>
                  <a:pt x="36400" y="78850"/>
                </a:lnTo>
                <a:lnTo>
                  <a:pt x="36390" y="78860"/>
                </a:lnTo>
                <a:lnTo>
                  <a:pt x="36380" y="78870"/>
                </a:lnTo>
                <a:lnTo>
                  <a:pt x="36370" y="78870"/>
                </a:lnTo>
                <a:lnTo>
                  <a:pt x="36370" y="78880"/>
                </a:lnTo>
                <a:lnTo>
                  <a:pt x="36360" y="78880"/>
                </a:lnTo>
                <a:lnTo>
                  <a:pt x="36350" y="78880"/>
                </a:lnTo>
                <a:lnTo>
                  <a:pt x="36340" y="78880"/>
                </a:lnTo>
                <a:lnTo>
                  <a:pt x="36330" y="78880"/>
                </a:lnTo>
                <a:lnTo>
                  <a:pt x="36320" y="78880"/>
                </a:lnTo>
                <a:lnTo>
                  <a:pt x="36300" y="78880"/>
                </a:lnTo>
                <a:lnTo>
                  <a:pt x="36290" y="78880"/>
                </a:lnTo>
                <a:lnTo>
                  <a:pt x="36280" y="78880"/>
                </a:lnTo>
                <a:lnTo>
                  <a:pt x="36270" y="78890"/>
                </a:lnTo>
                <a:lnTo>
                  <a:pt x="36260" y="78890"/>
                </a:lnTo>
                <a:lnTo>
                  <a:pt x="36250" y="78890"/>
                </a:lnTo>
                <a:lnTo>
                  <a:pt x="36240" y="78890"/>
                </a:lnTo>
                <a:lnTo>
                  <a:pt x="36220" y="78890"/>
                </a:lnTo>
                <a:lnTo>
                  <a:pt x="36210" y="78900"/>
                </a:lnTo>
                <a:lnTo>
                  <a:pt x="36200" y="78900"/>
                </a:lnTo>
                <a:lnTo>
                  <a:pt x="36190" y="78910"/>
                </a:lnTo>
                <a:lnTo>
                  <a:pt x="36180" y="78910"/>
                </a:lnTo>
                <a:lnTo>
                  <a:pt x="36170" y="78910"/>
                </a:lnTo>
                <a:lnTo>
                  <a:pt x="36170" y="78920"/>
                </a:lnTo>
                <a:lnTo>
                  <a:pt x="36160" y="78920"/>
                </a:lnTo>
                <a:lnTo>
                  <a:pt x="36160" y="78930"/>
                </a:lnTo>
                <a:lnTo>
                  <a:pt x="36150" y="78940"/>
                </a:lnTo>
                <a:lnTo>
                  <a:pt x="36140" y="78950"/>
                </a:lnTo>
                <a:lnTo>
                  <a:pt x="36130" y="78950"/>
                </a:lnTo>
                <a:lnTo>
                  <a:pt x="36120" y="78960"/>
                </a:lnTo>
                <a:lnTo>
                  <a:pt x="36110" y="78970"/>
                </a:lnTo>
                <a:lnTo>
                  <a:pt x="36100" y="78980"/>
                </a:lnTo>
                <a:lnTo>
                  <a:pt x="36090" y="78980"/>
                </a:lnTo>
                <a:lnTo>
                  <a:pt x="36080" y="78990"/>
                </a:lnTo>
                <a:lnTo>
                  <a:pt x="36070" y="78990"/>
                </a:lnTo>
                <a:lnTo>
                  <a:pt x="36070" y="79000"/>
                </a:lnTo>
                <a:lnTo>
                  <a:pt x="36060" y="79010"/>
                </a:lnTo>
                <a:lnTo>
                  <a:pt x="36050" y="79010"/>
                </a:lnTo>
                <a:lnTo>
                  <a:pt x="36050" y="79020"/>
                </a:lnTo>
                <a:lnTo>
                  <a:pt x="36040" y="79030"/>
                </a:lnTo>
                <a:lnTo>
                  <a:pt x="36040" y="79040"/>
                </a:lnTo>
                <a:lnTo>
                  <a:pt x="36030" y="79050"/>
                </a:lnTo>
                <a:lnTo>
                  <a:pt x="36030" y="79060"/>
                </a:lnTo>
                <a:lnTo>
                  <a:pt x="36030" y="79070"/>
                </a:lnTo>
                <a:lnTo>
                  <a:pt x="36020" y="79080"/>
                </a:lnTo>
                <a:lnTo>
                  <a:pt x="36020" y="79090"/>
                </a:lnTo>
                <a:lnTo>
                  <a:pt x="36020" y="79100"/>
                </a:lnTo>
                <a:lnTo>
                  <a:pt x="36020" y="79110"/>
                </a:lnTo>
                <a:lnTo>
                  <a:pt x="36020" y="79120"/>
                </a:lnTo>
                <a:lnTo>
                  <a:pt x="36010" y="79120"/>
                </a:lnTo>
                <a:lnTo>
                  <a:pt x="36010" y="79130"/>
                </a:lnTo>
                <a:lnTo>
                  <a:pt x="36000" y="79140"/>
                </a:lnTo>
                <a:lnTo>
                  <a:pt x="35990" y="79150"/>
                </a:lnTo>
                <a:lnTo>
                  <a:pt x="35990" y="79160"/>
                </a:lnTo>
                <a:lnTo>
                  <a:pt x="35980" y="79160"/>
                </a:lnTo>
                <a:lnTo>
                  <a:pt x="35970" y="79170"/>
                </a:lnTo>
                <a:lnTo>
                  <a:pt x="35960" y="79170"/>
                </a:lnTo>
                <a:lnTo>
                  <a:pt x="35950" y="79170"/>
                </a:lnTo>
                <a:lnTo>
                  <a:pt x="35940" y="79170"/>
                </a:lnTo>
                <a:lnTo>
                  <a:pt x="35930" y="79170"/>
                </a:lnTo>
                <a:lnTo>
                  <a:pt x="35920" y="79170"/>
                </a:lnTo>
                <a:lnTo>
                  <a:pt x="35910" y="79170"/>
                </a:lnTo>
                <a:lnTo>
                  <a:pt x="35900" y="79160"/>
                </a:lnTo>
                <a:lnTo>
                  <a:pt x="35890" y="79160"/>
                </a:lnTo>
                <a:lnTo>
                  <a:pt x="35880" y="79160"/>
                </a:lnTo>
                <a:lnTo>
                  <a:pt x="35880" y="79150"/>
                </a:lnTo>
                <a:lnTo>
                  <a:pt x="35870" y="79150"/>
                </a:lnTo>
                <a:lnTo>
                  <a:pt x="35860" y="79150"/>
                </a:lnTo>
                <a:lnTo>
                  <a:pt x="35850" y="79150"/>
                </a:lnTo>
                <a:lnTo>
                  <a:pt x="35840" y="79150"/>
                </a:lnTo>
                <a:lnTo>
                  <a:pt x="35830" y="79150"/>
                </a:lnTo>
                <a:lnTo>
                  <a:pt x="35820" y="79150"/>
                </a:lnTo>
                <a:lnTo>
                  <a:pt x="35820" y="79160"/>
                </a:lnTo>
                <a:lnTo>
                  <a:pt x="35810" y="79160"/>
                </a:lnTo>
                <a:lnTo>
                  <a:pt x="35800" y="79170"/>
                </a:lnTo>
                <a:lnTo>
                  <a:pt x="35790" y="79180"/>
                </a:lnTo>
                <a:lnTo>
                  <a:pt x="35770" y="79200"/>
                </a:lnTo>
                <a:lnTo>
                  <a:pt x="35770" y="79210"/>
                </a:lnTo>
                <a:lnTo>
                  <a:pt x="35760" y="79210"/>
                </a:lnTo>
                <a:lnTo>
                  <a:pt x="35760" y="79220"/>
                </a:lnTo>
                <a:lnTo>
                  <a:pt x="35750" y="79240"/>
                </a:lnTo>
                <a:lnTo>
                  <a:pt x="35740" y="79250"/>
                </a:lnTo>
                <a:lnTo>
                  <a:pt x="35740" y="79260"/>
                </a:lnTo>
                <a:lnTo>
                  <a:pt x="35730" y="79270"/>
                </a:lnTo>
                <a:lnTo>
                  <a:pt x="35730" y="79280"/>
                </a:lnTo>
                <a:lnTo>
                  <a:pt x="35720" y="79280"/>
                </a:lnTo>
                <a:lnTo>
                  <a:pt x="35720" y="79290"/>
                </a:lnTo>
                <a:lnTo>
                  <a:pt x="35710" y="79290"/>
                </a:lnTo>
                <a:lnTo>
                  <a:pt x="35710" y="79300"/>
                </a:lnTo>
                <a:lnTo>
                  <a:pt x="35700" y="79300"/>
                </a:lnTo>
                <a:lnTo>
                  <a:pt x="35690" y="79300"/>
                </a:lnTo>
                <a:lnTo>
                  <a:pt x="35680" y="79300"/>
                </a:lnTo>
                <a:lnTo>
                  <a:pt x="35670" y="79300"/>
                </a:lnTo>
                <a:lnTo>
                  <a:pt x="35660" y="79300"/>
                </a:lnTo>
                <a:lnTo>
                  <a:pt x="35650" y="79300"/>
                </a:lnTo>
                <a:lnTo>
                  <a:pt x="35640" y="79300"/>
                </a:lnTo>
                <a:lnTo>
                  <a:pt x="35640" y="79290"/>
                </a:lnTo>
                <a:lnTo>
                  <a:pt x="35630" y="79280"/>
                </a:lnTo>
                <a:lnTo>
                  <a:pt x="35620" y="79270"/>
                </a:lnTo>
                <a:lnTo>
                  <a:pt x="35610" y="79260"/>
                </a:lnTo>
                <a:lnTo>
                  <a:pt x="35600" y="79250"/>
                </a:lnTo>
                <a:lnTo>
                  <a:pt x="35580" y="79220"/>
                </a:lnTo>
                <a:lnTo>
                  <a:pt x="35570" y="79210"/>
                </a:lnTo>
                <a:lnTo>
                  <a:pt x="35550" y="79200"/>
                </a:lnTo>
                <a:lnTo>
                  <a:pt x="35540" y="79190"/>
                </a:lnTo>
                <a:lnTo>
                  <a:pt x="35530" y="79180"/>
                </a:lnTo>
                <a:lnTo>
                  <a:pt x="35520" y="79170"/>
                </a:lnTo>
                <a:lnTo>
                  <a:pt x="35510" y="79170"/>
                </a:lnTo>
                <a:lnTo>
                  <a:pt x="35500" y="79160"/>
                </a:lnTo>
                <a:lnTo>
                  <a:pt x="35380" y="79220"/>
                </a:lnTo>
                <a:lnTo>
                  <a:pt x="35370" y="79230"/>
                </a:lnTo>
                <a:lnTo>
                  <a:pt x="35360" y="79230"/>
                </a:lnTo>
                <a:lnTo>
                  <a:pt x="35350" y="79240"/>
                </a:lnTo>
                <a:lnTo>
                  <a:pt x="35340" y="79250"/>
                </a:lnTo>
                <a:lnTo>
                  <a:pt x="35330" y="79250"/>
                </a:lnTo>
                <a:lnTo>
                  <a:pt x="35320" y="79250"/>
                </a:lnTo>
                <a:lnTo>
                  <a:pt x="35260" y="79290"/>
                </a:lnTo>
                <a:lnTo>
                  <a:pt x="35260" y="79300"/>
                </a:lnTo>
                <a:lnTo>
                  <a:pt x="35270" y="79310"/>
                </a:lnTo>
                <a:lnTo>
                  <a:pt x="35270" y="79320"/>
                </a:lnTo>
                <a:lnTo>
                  <a:pt x="35270" y="79330"/>
                </a:lnTo>
                <a:lnTo>
                  <a:pt x="35270" y="79350"/>
                </a:lnTo>
                <a:lnTo>
                  <a:pt x="35270" y="79360"/>
                </a:lnTo>
                <a:lnTo>
                  <a:pt x="35270" y="79370"/>
                </a:lnTo>
                <a:lnTo>
                  <a:pt x="35260" y="79380"/>
                </a:lnTo>
                <a:lnTo>
                  <a:pt x="35260" y="79390"/>
                </a:lnTo>
                <a:lnTo>
                  <a:pt x="35250" y="79400"/>
                </a:lnTo>
                <a:lnTo>
                  <a:pt x="35240" y="79410"/>
                </a:lnTo>
                <a:lnTo>
                  <a:pt x="35230" y="79420"/>
                </a:lnTo>
                <a:lnTo>
                  <a:pt x="35220" y="79430"/>
                </a:lnTo>
                <a:lnTo>
                  <a:pt x="35210" y="79440"/>
                </a:lnTo>
                <a:lnTo>
                  <a:pt x="35200" y="79440"/>
                </a:lnTo>
                <a:lnTo>
                  <a:pt x="35190" y="79450"/>
                </a:lnTo>
                <a:lnTo>
                  <a:pt x="35180" y="79450"/>
                </a:lnTo>
                <a:lnTo>
                  <a:pt x="35160" y="79450"/>
                </a:lnTo>
                <a:lnTo>
                  <a:pt x="35150" y="79450"/>
                </a:lnTo>
                <a:lnTo>
                  <a:pt x="35140" y="79440"/>
                </a:lnTo>
                <a:lnTo>
                  <a:pt x="35130" y="79440"/>
                </a:lnTo>
                <a:lnTo>
                  <a:pt x="35120" y="79440"/>
                </a:lnTo>
                <a:lnTo>
                  <a:pt x="35110" y="79430"/>
                </a:lnTo>
                <a:lnTo>
                  <a:pt x="35100" y="79430"/>
                </a:lnTo>
                <a:lnTo>
                  <a:pt x="35090" y="79430"/>
                </a:lnTo>
                <a:lnTo>
                  <a:pt x="35080" y="79430"/>
                </a:lnTo>
                <a:lnTo>
                  <a:pt x="35070" y="79420"/>
                </a:lnTo>
                <a:lnTo>
                  <a:pt x="35060" y="79420"/>
                </a:lnTo>
                <a:lnTo>
                  <a:pt x="35050" y="79420"/>
                </a:lnTo>
                <a:lnTo>
                  <a:pt x="35040" y="79410"/>
                </a:lnTo>
                <a:lnTo>
                  <a:pt x="35040" y="79400"/>
                </a:lnTo>
                <a:lnTo>
                  <a:pt x="35030" y="79400"/>
                </a:lnTo>
                <a:lnTo>
                  <a:pt x="35030" y="79390"/>
                </a:lnTo>
                <a:lnTo>
                  <a:pt x="35020" y="79390"/>
                </a:lnTo>
                <a:lnTo>
                  <a:pt x="35010" y="79390"/>
                </a:lnTo>
                <a:lnTo>
                  <a:pt x="35000" y="79380"/>
                </a:lnTo>
                <a:lnTo>
                  <a:pt x="34990" y="79370"/>
                </a:lnTo>
                <a:lnTo>
                  <a:pt x="34980" y="79350"/>
                </a:lnTo>
                <a:lnTo>
                  <a:pt x="34970" y="79350"/>
                </a:lnTo>
                <a:lnTo>
                  <a:pt x="34970" y="79340"/>
                </a:lnTo>
                <a:lnTo>
                  <a:pt x="34970" y="79330"/>
                </a:lnTo>
                <a:lnTo>
                  <a:pt x="34960" y="79330"/>
                </a:lnTo>
                <a:lnTo>
                  <a:pt x="34960" y="79320"/>
                </a:lnTo>
                <a:lnTo>
                  <a:pt x="34960" y="79310"/>
                </a:lnTo>
                <a:lnTo>
                  <a:pt x="34960" y="79300"/>
                </a:lnTo>
                <a:lnTo>
                  <a:pt x="34960" y="79290"/>
                </a:lnTo>
                <a:lnTo>
                  <a:pt x="34960" y="79280"/>
                </a:lnTo>
                <a:lnTo>
                  <a:pt x="34970" y="79260"/>
                </a:lnTo>
                <a:lnTo>
                  <a:pt x="34970" y="79250"/>
                </a:lnTo>
                <a:lnTo>
                  <a:pt x="34970" y="79240"/>
                </a:lnTo>
                <a:lnTo>
                  <a:pt x="34980" y="79240"/>
                </a:lnTo>
                <a:lnTo>
                  <a:pt x="34990" y="79230"/>
                </a:lnTo>
                <a:lnTo>
                  <a:pt x="35000" y="79210"/>
                </a:lnTo>
                <a:lnTo>
                  <a:pt x="35000" y="79200"/>
                </a:lnTo>
                <a:lnTo>
                  <a:pt x="35010" y="79200"/>
                </a:lnTo>
                <a:lnTo>
                  <a:pt x="35010" y="79180"/>
                </a:lnTo>
                <a:lnTo>
                  <a:pt x="35020" y="79180"/>
                </a:lnTo>
                <a:lnTo>
                  <a:pt x="35020" y="79170"/>
                </a:lnTo>
                <a:lnTo>
                  <a:pt x="35030" y="79160"/>
                </a:lnTo>
                <a:lnTo>
                  <a:pt x="35030" y="79150"/>
                </a:lnTo>
                <a:lnTo>
                  <a:pt x="35030" y="79140"/>
                </a:lnTo>
                <a:lnTo>
                  <a:pt x="35030" y="79130"/>
                </a:lnTo>
                <a:lnTo>
                  <a:pt x="35020" y="79120"/>
                </a:lnTo>
                <a:lnTo>
                  <a:pt x="35020" y="79110"/>
                </a:lnTo>
                <a:lnTo>
                  <a:pt x="35020" y="79100"/>
                </a:lnTo>
                <a:lnTo>
                  <a:pt x="35020" y="79090"/>
                </a:lnTo>
                <a:lnTo>
                  <a:pt x="35020" y="79080"/>
                </a:lnTo>
                <a:lnTo>
                  <a:pt x="35020" y="79070"/>
                </a:lnTo>
                <a:lnTo>
                  <a:pt x="35020" y="79060"/>
                </a:lnTo>
                <a:lnTo>
                  <a:pt x="35020" y="79050"/>
                </a:lnTo>
                <a:lnTo>
                  <a:pt x="35010" y="79040"/>
                </a:lnTo>
                <a:lnTo>
                  <a:pt x="35000" y="79030"/>
                </a:lnTo>
                <a:lnTo>
                  <a:pt x="34990" y="79020"/>
                </a:lnTo>
                <a:lnTo>
                  <a:pt x="34980" y="79020"/>
                </a:lnTo>
                <a:lnTo>
                  <a:pt x="34970" y="79020"/>
                </a:lnTo>
                <a:lnTo>
                  <a:pt x="34960" y="79020"/>
                </a:lnTo>
                <a:lnTo>
                  <a:pt x="34950" y="79020"/>
                </a:lnTo>
                <a:lnTo>
                  <a:pt x="34940" y="79020"/>
                </a:lnTo>
                <a:lnTo>
                  <a:pt x="34930" y="79030"/>
                </a:lnTo>
                <a:lnTo>
                  <a:pt x="34920" y="79040"/>
                </a:lnTo>
                <a:lnTo>
                  <a:pt x="34910" y="79050"/>
                </a:lnTo>
                <a:lnTo>
                  <a:pt x="34910" y="79060"/>
                </a:lnTo>
                <a:lnTo>
                  <a:pt x="34900" y="79070"/>
                </a:lnTo>
                <a:lnTo>
                  <a:pt x="34900" y="79080"/>
                </a:lnTo>
                <a:lnTo>
                  <a:pt x="34900" y="79090"/>
                </a:lnTo>
                <a:lnTo>
                  <a:pt x="34890" y="79090"/>
                </a:lnTo>
                <a:lnTo>
                  <a:pt x="34890" y="79100"/>
                </a:lnTo>
                <a:lnTo>
                  <a:pt x="34880" y="79110"/>
                </a:lnTo>
                <a:lnTo>
                  <a:pt x="34880" y="79120"/>
                </a:lnTo>
                <a:lnTo>
                  <a:pt x="34870" y="79130"/>
                </a:lnTo>
                <a:lnTo>
                  <a:pt x="34870" y="79140"/>
                </a:lnTo>
                <a:lnTo>
                  <a:pt x="34860" y="79140"/>
                </a:lnTo>
                <a:lnTo>
                  <a:pt x="34860" y="79150"/>
                </a:lnTo>
                <a:lnTo>
                  <a:pt x="34850" y="79160"/>
                </a:lnTo>
                <a:lnTo>
                  <a:pt x="34840" y="79170"/>
                </a:lnTo>
                <a:lnTo>
                  <a:pt x="34830" y="79170"/>
                </a:lnTo>
                <a:lnTo>
                  <a:pt x="34830" y="79180"/>
                </a:lnTo>
                <a:lnTo>
                  <a:pt x="34820" y="79180"/>
                </a:lnTo>
                <a:lnTo>
                  <a:pt x="34810" y="79190"/>
                </a:lnTo>
                <a:lnTo>
                  <a:pt x="34800" y="79200"/>
                </a:lnTo>
                <a:lnTo>
                  <a:pt x="34790" y="79210"/>
                </a:lnTo>
                <a:lnTo>
                  <a:pt x="34780" y="79210"/>
                </a:lnTo>
                <a:lnTo>
                  <a:pt x="34780" y="79220"/>
                </a:lnTo>
                <a:lnTo>
                  <a:pt x="34770" y="79230"/>
                </a:lnTo>
                <a:lnTo>
                  <a:pt x="34760" y="79240"/>
                </a:lnTo>
                <a:lnTo>
                  <a:pt x="34760" y="79250"/>
                </a:lnTo>
                <a:lnTo>
                  <a:pt x="34750" y="79250"/>
                </a:lnTo>
                <a:lnTo>
                  <a:pt x="34740" y="79250"/>
                </a:lnTo>
                <a:lnTo>
                  <a:pt x="34740" y="79260"/>
                </a:lnTo>
                <a:lnTo>
                  <a:pt x="34730" y="79260"/>
                </a:lnTo>
                <a:lnTo>
                  <a:pt x="34720" y="79250"/>
                </a:lnTo>
                <a:lnTo>
                  <a:pt x="34710" y="79250"/>
                </a:lnTo>
                <a:lnTo>
                  <a:pt x="34710" y="79240"/>
                </a:lnTo>
                <a:lnTo>
                  <a:pt x="34710" y="79230"/>
                </a:lnTo>
                <a:lnTo>
                  <a:pt x="34710" y="79220"/>
                </a:lnTo>
                <a:lnTo>
                  <a:pt x="34700" y="79220"/>
                </a:lnTo>
                <a:lnTo>
                  <a:pt x="34700" y="79210"/>
                </a:lnTo>
                <a:lnTo>
                  <a:pt x="34680" y="79200"/>
                </a:lnTo>
                <a:lnTo>
                  <a:pt x="34670" y="79190"/>
                </a:lnTo>
                <a:lnTo>
                  <a:pt x="34670" y="79180"/>
                </a:lnTo>
                <a:lnTo>
                  <a:pt x="34660" y="79170"/>
                </a:lnTo>
                <a:lnTo>
                  <a:pt x="34660" y="79160"/>
                </a:lnTo>
                <a:lnTo>
                  <a:pt x="34650" y="79160"/>
                </a:lnTo>
                <a:lnTo>
                  <a:pt x="34640" y="79150"/>
                </a:lnTo>
                <a:lnTo>
                  <a:pt x="34640" y="79140"/>
                </a:lnTo>
                <a:lnTo>
                  <a:pt x="34630" y="79140"/>
                </a:lnTo>
                <a:lnTo>
                  <a:pt x="34620" y="79130"/>
                </a:lnTo>
                <a:lnTo>
                  <a:pt x="34610" y="79120"/>
                </a:lnTo>
                <a:lnTo>
                  <a:pt x="34600" y="79120"/>
                </a:lnTo>
                <a:lnTo>
                  <a:pt x="34590" y="79110"/>
                </a:lnTo>
                <a:lnTo>
                  <a:pt x="34580" y="79100"/>
                </a:lnTo>
                <a:lnTo>
                  <a:pt x="34570" y="79100"/>
                </a:lnTo>
                <a:lnTo>
                  <a:pt x="34560" y="79090"/>
                </a:lnTo>
                <a:lnTo>
                  <a:pt x="34550" y="79090"/>
                </a:lnTo>
                <a:lnTo>
                  <a:pt x="34540" y="79100"/>
                </a:lnTo>
                <a:lnTo>
                  <a:pt x="34530" y="79100"/>
                </a:lnTo>
                <a:lnTo>
                  <a:pt x="34530" y="79110"/>
                </a:lnTo>
                <a:lnTo>
                  <a:pt x="34520" y="79110"/>
                </a:lnTo>
                <a:lnTo>
                  <a:pt x="34520" y="79120"/>
                </a:lnTo>
                <a:lnTo>
                  <a:pt x="34520" y="79130"/>
                </a:lnTo>
                <a:lnTo>
                  <a:pt x="34510" y="79130"/>
                </a:lnTo>
                <a:lnTo>
                  <a:pt x="34510" y="79150"/>
                </a:lnTo>
                <a:lnTo>
                  <a:pt x="34510" y="79160"/>
                </a:lnTo>
                <a:lnTo>
                  <a:pt x="34510" y="79180"/>
                </a:lnTo>
                <a:lnTo>
                  <a:pt x="34510" y="79190"/>
                </a:lnTo>
                <a:lnTo>
                  <a:pt x="34510" y="79200"/>
                </a:lnTo>
                <a:lnTo>
                  <a:pt x="34520" y="79210"/>
                </a:lnTo>
                <a:lnTo>
                  <a:pt x="34520" y="79220"/>
                </a:lnTo>
                <a:lnTo>
                  <a:pt x="34520" y="79230"/>
                </a:lnTo>
                <a:lnTo>
                  <a:pt x="34530" y="79240"/>
                </a:lnTo>
                <a:lnTo>
                  <a:pt x="34530" y="79250"/>
                </a:lnTo>
                <a:lnTo>
                  <a:pt x="34530" y="79260"/>
                </a:lnTo>
                <a:lnTo>
                  <a:pt x="34540" y="79270"/>
                </a:lnTo>
                <a:lnTo>
                  <a:pt x="34540" y="79280"/>
                </a:lnTo>
                <a:lnTo>
                  <a:pt x="34550" y="79290"/>
                </a:lnTo>
                <a:lnTo>
                  <a:pt x="34550" y="79300"/>
                </a:lnTo>
                <a:lnTo>
                  <a:pt x="34550" y="79310"/>
                </a:lnTo>
                <a:lnTo>
                  <a:pt x="34550" y="79320"/>
                </a:lnTo>
                <a:lnTo>
                  <a:pt x="34560" y="79340"/>
                </a:lnTo>
                <a:lnTo>
                  <a:pt x="34560" y="79350"/>
                </a:lnTo>
                <a:lnTo>
                  <a:pt x="34560" y="79360"/>
                </a:lnTo>
                <a:lnTo>
                  <a:pt x="34570" y="79370"/>
                </a:lnTo>
                <a:lnTo>
                  <a:pt x="34570" y="79380"/>
                </a:lnTo>
                <a:lnTo>
                  <a:pt x="34570" y="79390"/>
                </a:lnTo>
                <a:lnTo>
                  <a:pt x="34570" y="79400"/>
                </a:lnTo>
                <a:lnTo>
                  <a:pt x="34570" y="79410"/>
                </a:lnTo>
                <a:lnTo>
                  <a:pt x="34580" y="79420"/>
                </a:lnTo>
                <a:lnTo>
                  <a:pt x="34580" y="79430"/>
                </a:lnTo>
                <a:lnTo>
                  <a:pt x="34580" y="79440"/>
                </a:lnTo>
                <a:lnTo>
                  <a:pt x="34570" y="79450"/>
                </a:lnTo>
                <a:lnTo>
                  <a:pt x="34570" y="79460"/>
                </a:lnTo>
                <a:lnTo>
                  <a:pt x="34570" y="79470"/>
                </a:lnTo>
                <a:lnTo>
                  <a:pt x="34560" y="79480"/>
                </a:lnTo>
                <a:lnTo>
                  <a:pt x="34560" y="79490"/>
                </a:lnTo>
                <a:lnTo>
                  <a:pt x="34550" y="79500"/>
                </a:lnTo>
                <a:lnTo>
                  <a:pt x="34540" y="79500"/>
                </a:lnTo>
                <a:lnTo>
                  <a:pt x="34540" y="79510"/>
                </a:lnTo>
                <a:lnTo>
                  <a:pt x="34530" y="79520"/>
                </a:lnTo>
                <a:lnTo>
                  <a:pt x="34520" y="79520"/>
                </a:lnTo>
                <a:lnTo>
                  <a:pt x="34510" y="79520"/>
                </a:lnTo>
                <a:lnTo>
                  <a:pt x="34500" y="79520"/>
                </a:lnTo>
                <a:lnTo>
                  <a:pt x="34490" y="79530"/>
                </a:lnTo>
                <a:lnTo>
                  <a:pt x="34480" y="79530"/>
                </a:lnTo>
                <a:lnTo>
                  <a:pt x="34470" y="79530"/>
                </a:lnTo>
                <a:lnTo>
                  <a:pt x="34460" y="79530"/>
                </a:lnTo>
                <a:lnTo>
                  <a:pt x="34450" y="79530"/>
                </a:lnTo>
                <a:lnTo>
                  <a:pt x="34440" y="79530"/>
                </a:lnTo>
                <a:lnTo>
                  <a:pt x="34430" y="79530"/>
                </a:lnTo>
                <a:lnTo>
                  <a:pt x="34420" y="79520"/>
                </a:lnTo>
                <a:lnTo>
                  <a:pt x="34410" y="79520"/>
                </a:lnTo>
                <a:lnTo>
                  <a:pt x="34400" y="79520"/>
                </a:lnTo>
                <a:lnTo>
                  <a:pt x="34380" y="79520"/>
                </a:lnTo>
                <a:lnTo>
                  <a:pt x="34370" y="79520"/>
                </a:lnTo>
                <a:lnTo>
                  <a:pt x="34360" y="79510"/>
                </a:lnTo>
                <a:lnTo>
                  <a:pt x="34350" y="79510"/>
                </a:lnTo>
                <a:lnTo>
                  <a:pt x="34340" y="79510"/>
                </a:lnTo>
                <a:lnTo>
                  <a:pt x="34320" y="79510"/>
                </a:lnTo>
                <a:lnTo>
                  <a:pt x="34310" y="79520"/>
                </a:lnTo>
                <a:lnTo>
                  <a:pt x="34290" y="79520"/>
                </a:lnTo>
                <a:lnTo>
                  <a:pt x="34270" y="79520"/>
                </a:lnTo>
                <a:lnTo>
                  <a:pt x="34260" y="79530"/>
                </a:lnTo>
                <a:lnTo>
                  <a:pt x="34250" y="79530"/>
                </a:lnTo>
                <a:lnTo>
                  <a:pt x="34240" y="79540"/>
                </a:lnTo>
                <a:lnTo>
                  <a:pt x="34240" y="79550"/>
                </a:lnTo>
                <a:lnTo>
                  <a:pt x="34230" y="79560"/>
                </a:lnTo>
                <a:lnTo>
                  <a:pt x="34220" y="79570"/>
                </a:lnTo>
                <a:lnTo>
                  <a:pt x="34220" y="79580"/>
                </a:lnTo>
                <a:lnTo>
                  <a:pt x="34210" y="79590"/>
                </a:lnTo>
                <a:lnTo>
                  <a:pt x="34200" y="79600"/>
                </a:lnTo>
                <a:lnTo>
                  <a:pt x="34200" y="79610"/>
                </a:lnTo>
                <a:lnTo>
                  <a:pt x="34200" y="79620"/>
                </a:lnTo>
                <a:lnTo>
                  <a:pt x="34210" y="79630"/>
                </a:lnTo>
                <a:lnTo>
                  <a:pt x="34210" y="79640"/>
                </a:lnTo>
                <a:lnTo>
                  <a:pt x="34210" y="79650"/>
                </a:lnTo>
                <a:lnTo>
                  <a:pt x="34220" y="79650"/>
                </a:lnTo>
                <a:lnTo>
                  <a:pt x="34220" y="79660"/>
                </a:lnTo>
                <a:lnTo>
                  <a:pt x="34220" y="79670"/>
                </a:lnTo>
                <a:lnTo>
                  <a:pt x="34220" y="79680"/>
                </a:lnTo>
                <a:lnTo>
                  <a:pt x="34220" y="79690"/>
                </a:lnTo>
                <a:lnTo>
                  <a:pt x="34220" y="79700"/>
                </a:lnTo>
                <a:lnTo>
                  <a:pt x="34210" y="79700"/>
                </a:lnTo>
                <a:lnTo>
                  <a:pt x="34210" y="79710"/>
                </a:lnTo>
                <a:lnTo>
                  <a:pt x="34210" y="79720"/>
                </a:lnTo>
                <a:lnTo>
                  <a:pt x="34210" y="79730"/>
                </a:lnTo>
                <a:lnTo>
                  <a:pt x="34220" y="79730"/>
                </a:lnTo>
                <a:lnTo>
                  <a:pt x="34220" y="79740"/>
                </a:lnTo>
                <a:lnTo>
                  <a:pt x="34230" y="79750"/>
                </a:lnTo>
                <a:lnTo>
                  <a:pt x="34230" y="79760"/>
                </a:lnTo>
                <a:lnTo>
                  <a:pt x="34230" y="79780"/>
                </a:lnTo>
                <a:lnTo>
                  <a:pt x="34240" y="79780"/>
                </a:lnTo>
                <a:lnTo>
                  <a:pt x="34240" y="79790"/>
                </a:lnTo>
                <a:lnTo>
                  <a:pt x="34240" y="79800"/>
                </a:lnTo>
                <a:lnTo>
                  <a:pt x="34240" y="79810"/>
                </a:lnTo>
                <a:lnTo>
                  <a:pt x="34240" y="79820"/>
                </a:lnTo>
                <a:lnTo>
                  <a:pt x="34240" y="79830"/>
                </a:lnTo>
                <a:lnTo>
                  <a:pt x="34240" y="79840"/>
                </a:lnTo>
                <a:lnTo>
                  <a:pt x="34240" y="79850"/>
                </a:lnTo>
                <a:lnTo>
                  <a:pt x="34230" y="79850"/>
                </a:lnTo>
                <a:lnTo>
                  <a:pt x="34230" y="79860"/>
                </a:lnTo>
                <a:lnTo>
                  <a:pt x="34220" y="79870"/>
                </a:lnTo>
                <a:lnTo>
                  <a:pt x="34220" y="79880"/>
                </a:lnTo>
                <a:lnTo>
                  <a:pt x="34210" y="79890"/>
                </a:lnTo>
                <a:lnTo>
                  <a:pt x="34210" y="79900"/>
                </a:lnTo>
                <a:lnTo>
                  <a:pt x="34200" y="79910"/>
                </a:lnTo>
                <a:lnTo>
                  <a:pt x="34190" y="79920"/>
                </a:lnTo>
                <a:lnTo>
                  <a:pt x="34190" y="79930"/>
                </a:lnTo>
                <a:lnTo>
                  <a:pt x="34190" y="79940"/>
                </a:lnTo>
                <a:lnTo>
                  <a:pt x="34180" y="79940"/>
                </a:lnTo>
                <a:lnTo>
                  <a:pt x="34180" y="79950"/>
                </a:lnTo>
                <a:lnTo>
                  <a:pt x="34170" y="79960"/>
                </a:lnTo>
                <a:lnTo>
                  <a:pt x="34160" y="79970"/>
                </a:lnTo>
                <a:lnTo>
                  <a:pt x="34150" y="79980"/>
                </a:lnTo>
                <a:lnTo>
                  <a:pt x="34140" y="79980"/>
                </a:lnTo>
                <a:lnTo>
                  <a:pt x="34130" y="79990"/>
                </a:lnTo>
                <a:lnTo>
                  <a:pt x="34110" y="80000"/>
                </a:lnTo>
                <a:lnTo>
                  <a:pt x="34090" y="80010"/>
                </a:lnTo>
                <a:lnTo>
                  <a:pt x="34080" y="80020"/>
                </a:lnTo>
                <a:lnTo>
                  <a:pt x="34070" y="80030"/>
                </a:lnTo>
                <a:lnTo>
                  <a:pt x="34050" y="80040"/>
                </a:lnTo>
                <a:lnTo>
                  <a:pt x="34040" y="80050"/>
                </a:lnTo>
                <a:lnTo>
                  <a:pt x="34030" y="80060"/>
                </a:lnTo>
                <a:lnTo>
                  <a:pt x="34020" y="80060"/>
                </a:lnTo>
                <a:lnTo>
                  <a:pt x="34010" y="80070"/>
                </a:lnTo>
                <a:lnTo>
                  <a:pt x="34010" y="80080"/>
                </a:lnTo>
                <a:lnTo>
                  <a:pt x="34000" y="80080"/>
                </a:lnTo>
                <a:lnTo>
                  <a:pt x="33990" y="80080"/>
                </a:lnTo>
                <a:lnTo>
                  <a:pt x="33980" y="80080"/>
                </a:lnTo>
                <a:lnTo>
                  <a:pt x="33980" y="80090"/>
                </a:lnTo>
                <a:lnTo>
                  <a:pt x="33970" y="80100"/>
                </a:lnTo>
                <a:lnTo>
                  <a:pt x="33960" y="80100"/>
                </a:lnTo>
                <a:lnTo>
                  <a:pt x="33940" y="80110"/>
                </a:lnTo>
                <a:lnTo>
                  <a:pt x="33930" y="80120"/>
                </a:lnTo>
                <a:lnTo>
                  <a:pt x="33920" y="80130"/>
                </a:lnTo>
                <a:lnTo>
                  <a:pt x="33900" y="80140"/>
                </a:lnTo>
                <a:lnTo>
                  <a:pt x="33890" y="80160"/>
                </a:lnTo>
                <a:lnTo>
                  <a:pt x="33870" y="80170"/>
                </a:lnTo>
                <a:lnTo>
                  <a:pt x="33850" y="80180"/>
                </a:lnTo>
                <a:lnTo>
                  <a:pt x="33850" y="80190"/>
                </a:lnTo>
                <a:lnTo>
                  <a:pt x="33840" y="80190"/>
                </a:lnTo>
                <a:lnTo>
                  <a:pt x="33830" y="80200"/>
                </a:lnTo>
                <a:lnTo>
                  <a:pt x="33820" y="80210"/>
                </a:lnTo>
                <a:lnTo>
                  <a:pt x="33810" y="80220"/>
                </a:lnTo>
                <a:lnTo>
                  <a:pt x="33790" y="80220"/>
                </a:lnTo>
                <a:lnTo>
                  <a:pt x="33780" y="80230"/>
                </a:lnTo>
                <a:lnTo>
                  <a:pt x="33770" y="80240"/>
                </a:lnTo>
                <a:lnTo>
                  <a:pt x="33750" y="80240"/>
                </a:lnTo>
                <a:lnTo>
                  <a:pt x="33730" y="80250"/>
                </a:lnTo>
                <a:lnTo>
                  <a:pt x="33720" y="80260"/>
                </a:lnTo>
                <a:lnTo>
                  <a:pt x="33710" y="80260"/>
                </a:lnTo>
                <a:lnTo>
                  <a:pt x="33710" y="80270"/>
                </a:lnTo>
                <a:lnTo>
                  <a:pt x="33700" y="80270"/>
                </a:lnTo>
                <a:lnTo>
                  <a:pt x="33690" y="80280"/>
                </a:lnTo>
                <a:lnTo>
                  <a:pt x="33690" y="80290"/>
                </a:lnTo>
                <a:lnTo>
                  <a:pt x="33680" y="80300"/>
                </a:lnTo>
                <a:lnTo>
                  <a:pt x="33670" y="80300"/>
                </a:lnTo>
                <a:lnTo>
                  <a:pt x="33670" y="80310"/>
                </a:lnTo>
                <a:lnTo>
                  <a:pt x="33660" y="80320"/>
                </a:lnTo>
                <a:lnTo>
                  <a:pt x="33650" y="80330"/>
                </a:lnTo>
                <a:lnTo>
                  <a:pt x="33640" y="80340"/>
                </a:lnTo>
                <a:lnTo>
                  <a:pt x="33640" y="80350"/>
                </a:lnTo>
                <a:lnTo>
                  <a:pt x="33640" y="80360"/>
                </a:lnTo>
                <a:lnTo>
                  <a:pt x="33630" y="80360"/>
                </a:lnTo>
                <a:lnTo>
                  <a:pt x="33620" y="80370"/>
                </a:lnTo>
                <a:lnTo>
                  <a:pt x="33620" y="80380"/>
                </a:lnTo>
                <a:lnTo>
                  <a:pt x="33620" y="80390"/>
                </a:lnTo>
                <a:lnTo>
                  <a:pt x="33610" y="80400"/>
                </a:lnTo>
                <a:lnTo>
                  <a:pt x="33610" y="80410"/>
                </a:lnTo>
                <a:lnTo>
                  <a:pt x="33610" y="80420"/>
                </a:lnTo>
                <a:lnTo>
                  <a:pt x="33600" y="80430"/>
                </a:lnTo>
                <a:lnTo>
                  <a:pt x="33600" y="80440"/>
                </a:lnTo>
                <a:lnTo>
                  <a:pt x="33600" y="80450"/>
                </a:lnTo>
                <a:lnTo>
                  <a:pt x="33590" y="80460"/>
                </a:lnTo>
                <a:lnTo>
                  <a:pt x="33590" y="80470"/>
                </a:lnTo>
                <a:lnTo>
                  <a:pt x="33590" y="80480"/>
                </a:lnTo>
                <a:lnTo>
                  <a:pt x="33590" y="80490"/>
                </a:lnTo>
                <a:lnTo>
                  <a:pt x="33590" y="80500"/>
                </a:lnTo>
                <a:lnTo>
                  <a:pt x="33590" y="80510"/>
                </a:lnTo>
                <a:lnTo>
                  <a:pt x="33590" y="80520"/>
                </a:lnTo>
                <a:lnTo>
                  <a:pt x="33580" y="80540"/>
                </a:lnTo>
                <a:lnTo>
                  <a:pt x="33570" y="80550"/>
                </a:lnTo>
                <a:lnTo>
                  <a:pt x="33570" y="80570"/>
                </a:lnTo>
                <a:lnTo>
                  <a:pt x="33560" y="80580"/>
                </a:lnTo>
                <a:lnTo>
                  <a:pt x="33560" y="80590"/>
                </a:lnTo>
                <a:lnTo>
                  <a:pt x="33550" y="80600"/>
                </a:lnTo>
                <a:lnTo>
                  <a:pt x="33550" y="80610"/>
                </a:lnTo>
                <a:lnTo>
                  <a:pt x="33540" y="80630"/>
                </a:lnTo>
                <a:lnTo>
                  <a:pt x="33540" y="80640"/>
                </a:lnTo>
                <a:lnTo>
                  <a:pt x="33540" y="80650"/>
                </a:lnTo>
                <a:lnTo>
                  <a:pt x="33530" y="80660"/>
                </a:lnTo>
                <a:lnTo>
                  <a:pt x="33530" y="80670"/>
                </a:lnTo>
                <a:lnTo>
                  <a:pt x="33530" y="80680"/>
                </a:lnTo>
                <a:lnTo>
                  <a:pt x="33520" y="80690"/>
                </a:lnTo>
                <a:lnTo>
                  <a:pt x="33520" y="80700"/>
                </a:lnTo>
                <a:lnTo>
                  <a:pt x="33520" y="80710"/>
                </a:lnTo>
                <a:lnTo>
                  <a:pt x="33510" y="80710"/>
                </a:lnTo>
                <a:lnTo>
                  <a:pt x="33510" y="80720"/>
                </a:lnTo>
                <a:lnTo>
                  <a:pt x="33500" y="80730"/>
                </a:lnTo>
                <a:lnTo>
                  <a:pt x="33490" y="80740"/>
                </a:lnTo>
                <a:lnTo>
                  <a:pt x="33480" y="80750"/>
                </a:lnTo>
                <a:lnTo>
                  <a:pt x="33470" y="80760"/>
                </a:lnTo>
                <a:lnTo>
                  <a:pt x="33460" y="80760"/>
                </a:lnTo>
                <a:lnTo>
                  <a:pt x="33460" y="80770"/>
                </a:lnTo>
                <a:lnTo>
                  <a:pt x="33450" y="80780"/>
                </a:lnTo>
                <a:lnTo>
                  <a:pt x="33440" y="80790"/>
                </a:lnTo>
                <a:lnTo>
                  <a:pt x="33430" y="80790"/>
                </a:lnTo>
                <a:lnTo>
                  <a:pt x="33430" y="80800"/>
                </a:lnTo>
                <a:lnTo>
                  <a:pt x="33420" y="80820"/>
                </a:lnTo>
                <a:lnTo>
                  <a:pt x="33410" y="80830"/>
                </a:lnTo>
                <a:lnTo>
                  <a:pt x="33400" y="80840"/>
                </a:lnTo>
                <a:lnTo>
                  <a:pt x="33400" y="80850"/>
                </a:lnTo>
                <a:lnTo>
                  <a:pt x="33400" y="80860"/>
                </a:lnTo>
                <a:lnTo>
                  <a:pt x="33400" y="80870"/>
                </a:lnTo>
                <a:lnTo>
                  <a:pt x="33400" y="80880"/>
                </a:lnTo>
                <a:lnTo>
                  <a:pt x="33410" y="80900"/>
                </a:lnTo>
                <a:lnTo>
                  <a:pt x="33410" y="80910"/>
                </a:lnTo>
                <a:lnTo>
                  <a:pt x="33420" y="80920"/>
                </a:lnTo>
                <a:lnTo>
                  <a:pt x="33420" y="80930"/>
                </a:lnTo>
                <a:lnTo>
                  <a:pt x="33430" y="80930"/>
                </a:lnTo>
                <a:lnTo>
                  <a:pt x="33440" y="80940"/>
                </a:lnTo>
                <a:lnTo>
                  <a:pt x="33450" y="80940"/>
                </a:lnTo>
                <a:lnTo>
                  <a:pt x="33460" y="80940"/>
                </a:lnTo>
                <a:lnTo>
                  <a:pt x="33470" y="80950"/>
                </a:lnTo>
                <a:lnTo>
                  <a:pt x="33480" y="80950"/>
                </a:lnTo>
                <a:lnTo>
                  <a:pt x="33490" y="80960"/>
                </a:lnTo>
                <a:lnTo>
                  <a:pt x="33500" y="80960"/>
                </a:lnTo>
                <a:lnTo>
                  <a:pt x="33520" y="80960"/>
                </a:lnTo>
                <a:lnTo>
                  <a:pt x="33530" y="80970"/>
                </a:lnTo>
                <a:lnTo>
                  <a:pt x="33540" y="80970"/>
                </a:lnTo>
                <a:lnTo>
                  <a:pt x="33540" y="80980"/>
                </a:lnTo>
                <a:lnTo>
                  <a:pt x="33540" y="80990"/>
                </a:lnTo>
                <a:lnTo>
                  <a:pt x="33540" y="81000"/>
                </a:lnTo>
                <a:lnTo>
                  <a:pt x="33540" y="81010"/>
                </a:lnTo>
                <a:lnTo>
                  <a:pt x="33540" y="81020"/>
                </a:lnTo>
                <a:lnTo>
                  <a:pt x="33540" y="81030"/>
                </a:lnTo>
                <a:lnTo>
                  <a:pt x="33530" y="81030"/>
                </a:lnTo>
                <a:lnTo>
                  <a:pt x="33520" y="81040"/>
                </a:lnTo>
                <a:lnTo>
                  <a:pt x="33510" y="81040"/>
                </a:lnTo>
                <a:lnTo>
                  <a:pt x="33500" y="81050"/>
                </a:lnTo>
                <a:lnTo>
                  <a:pt x="33490" y="81050"/>
                </a:lnTo>
                <a:lnTo>
                  <a:pt x="33480" y="81050"/>
                </a:lnTo>
                <a:lnTo>
                  <a:pt x="33470" y="81040"/>
                </a:lnTo>
                <a:lnTo>
                  <a:pt x="33460" y="81040"/>
                </a:lnTo>
                <a:lnTo>
                  <a:pt x="33450" y="81040"/>
                </a:lnTo>
                <a:lnTo>
                  <a:pt x="33450" y="81030"/>
                </a:lnTo>
                <a:lnTo>
                  <a:pt x="33430" y="81020"/>
                </a:lnTo>
                <a:lnTo>
                  <a:pt x="33420" y="81020"/>
                </a:lnTo>
                <a:lnTo>
                  <a:pt x="33410" y="81010"/>
                </a:lnTo>
                <a:lnTo>
                  <a:pt x="33400" y="81010"/>
                </a:lnTo>
                <a:lnTo>
                  <a:pt x="33390" y="81000"/>
                </a:lnTo>
                <a:lnTo>
                  <a:pt x="33380" y="81000"/>
                </a:lnTo>
                <a:lnTo>
                  <a:pt x="33360" y="80990"/>
                </a:lnTo>
                <a:lnTo>
                  <a:pt x="33340" y="80990"/>
                </a:lnTo>
                <a:lnTo>
                  <a:pt x="33320" y="80990"/>
                </a:lnTo>
                <a:lnTo>
                  <a:pt x="33310" y="80980"/>
                </a:lnTo>
                <a:lnTo>
                  <a:pt x="33290" y="80980"/>
                </a:lnTo>
                <a:lnTo>
                  <a:pt x="33270" y="80970"/>
                </a:lnTo>
                <a:lnTo>
                  <a:pt x="33250" y="80970"/>
                </a:lnTo>
                <a:lnTo>
                  <a:pt x="33230" y="80960"/>
                </a:lnTo>
                <a:lnTo>
                  <a:pt x="33220" y="80960"/>
                </a:lnTo>
                <a:lnTo>
                  <a:pt x="33210" y="80960"/>
                </a:lnTo>
                <a:lnTo>
                  <a:pt x="33200" y="80950"/>
                </a:lnTo>
                <a:lnTo>
                  <a:pt x="33190" y="80950"/>
                </a:lnTo>
                <a:lnTo>
                  <a:pt x="33190" y="80960"/>
                </a:lnTo>
                <a:lnTo>
                  <a:pt x="33180" y="80960"/>
                </a:lnTo>
                <a:lnTo>
                  <a:pt x="33170" y="80960"/>
                </a:lnTo>
                <a:lnTo>
                  <a:pt x="33160" y="80960"/>
                </a:lnTo>
                <a:lnTo>
                  <a:pt x="33150" y="80970"/>
                </a:lnTo>
                <a:lnTo>
                  <a:pt x="33140" y="80970"/>
                </a:lnTo>
                <a:lnTo>
                  <a:pt x="33130" y="80980"/>
                </a:lnTo>
                <a:lnTo>
                  <a:pt x="33120" y="80990"/>
                </a:lnTo>
                <a:lnTo>
                  <a:pt x="33110" y="80990"/>
                </a:lnTo>
                <a:lnTo>
                  <a:pt x="33100" y="81000"/>
                </a:lnTo>
                <a:lnTo>
                  <a:pt x="33090" y="81000"/>
                </a:lnTo>
                <a:lnTo>
                  <a:pt x="33080" y="81000"/>
                </a:lnTo>
                <a:lnTo>
                  <a:pt x="33080" y="81010"/>
                </a:lnTo>
                <a:lnTo>
                  <a:pt x="33070" y="81020"/>
                </a:lnTo>
                <a:lnTo>
                  <a:pt x="33060" y="81030"/>
                </a:lnTo>
                <a:lnTo>
                  <a:pt x="33060" y="81040"/>
                </a:lnTo>
                <a:lnTo>
                  <a:pt x="33050" y="81040"/>
                </a:lnTo>
                <a:lnTo>
                  <a:pt x="33040" y="81050"/>
                </a:lnTo>
                <a:lnTo>
                  <a:pt x="33040" y="81060"/>
                </a:lnTo>
                <a:lnTo>
                  <a:pt x="33040" y="81070"/>
                </a:lnTo>
                <a:lnTo>
                  <a:pt x="33040" y="81080"/>
                </a:lnTo>
                <a:lnTo>
                  <a:pt x="33040" y="81090"/>
                </a:lnTo>
                <a:lnTo>
                  <a:pt x="33040" y="81100"/>
                </a:lnTo>
                <a:lnTo>
                  <a:pt x="33040" y="81110"/>
                </a:lnTo>
                <a:lnTo>
                  <a:pt x="33040" y="81120"/>
                </a:lnTo>
                <a:lnTo>
                  <a:pt x="33050" y="81120"/>
                </a:lnTo>
                <a:lnTo>
                  <a:pt x="33050" y="81130"/>
                </a:lnTo>
                <a:lnTo>
                  <a:pt x="33060" y="81140"/>
                </a:lnTo>
                <a:lnTo>
                  <a:pt x="33070" y="81140"/>
                </a:lnTo>
                <a:lnTo>
                  <a:pt x="33080" y="81150"/>
                </a:lnTo>
                <a:lnTo>
                  <a:pt x="33090" y="81150"/>
                </a:lnTo>
                <a:lnTo>
                  <a:pt x="33100" y="81160"/>
                </a:lnTo>
                <a:lnTo>
                  <a:pt x="33110" y="81170"/>
                </a:lnTo>
                <a:lnTo>
                  <a:pt x="33120" y="81180"/>
                </a:lnTo>
                <a:lnTo>
                  <a:pt x="33130" y="81190"/>
                </a:lnTo>
                <a:lnTo>
                  <a:pt x="33140" y="81190"/>
                </a:lnTo>
                <a:lnTo>
                  <a:pt x="33140" y="81200"/>
                </a:lnTo>
                <a:lnTo>
                  <a:pt x="33150" y="81200"/>
                </a:lnTo>
                <a:lnTo>
                  <a:pt x="33150" y="81210"/>
                </a:lnTo>
                <a:lnTo>
                  <a:pt x="33160" y="81210"/>
                </a:lnTo>
                <a:lnTo>
                  <a:pt x="33160" y="81220"/>
                </a:lnTo>
                <a:lnTo>
                  <a:pt x="33170" y="81230"/>
                </a:lnTo>
                <a:lnTo>
                  <a:pt x="33170" y="81240"/>
                </a:lnTo>
                <a:lnTo>
                  <a:pt x="33160" y="81250"/>
                </a:lnTo>
                <a:lnTo>
                  <a:pt x="33160" y="81260"/>
                </a:lnTo>
                <a:lnTo>
                  <a:pt x="33160" y="81270"/>
                </a:lnTo>
                <a:lnTo>
                  <a:pt x="33150" y="81270"/>
                </a:lnTo>
                <a:lnTo>
                  <a:pt x="33150" y="81280"/>
                </a:lnTo>
                <a:lnTo>
                  <a:pt x="33150" y="81290"/>
                </a:lnTo>
                <a:lnTo>
                  <a:pt x="33140" y="81290"/>
                </a:lnTo>
                <a:lnTo>
                  <a:pt x="33140" y="81300"/>
                </a:lnTo>
                <a:lnTo>
                  <a:pt x="33130" y="81310"/>
                </a:lnTo>
                <a:lnTo>
                  <a:pt x="33120" y="81320"/>
                </a:lnTo>
                <a:lnTo>
                  <a:pt x="33110" y="81330"/>
                </a:lnTo>
                <a:lnTo>
                  <a:pt x="33110" y="81340"/>
                </a:lnTo>
                <a:lnTo>
                  <a:pt x="33100" y="81360"/>
                </a:lnTo>
                <a:lnTo>
                  <a:pt x="33100" y="81370"/>
                </a:lnTo>
                <a:lnTo>
                  <a:pt x="33090" y="81370"/>
                </a:lnTo>
                <a:lnTo>
                  <a:pt x="33090" y="81380"/>
                </a:lnTo>
                <a:lnTo>
                  <a:pt x="33090" y="81390"/>
                </a:lnTo>
                <a:lnTo>
                  <a:pt x="33090" y="81400"/>
                </a:lnTo>
                <a:lnTo>
                  <a:pt x="33090" y="81410"/>
                </a:lnTo>
                <a:lnTo>
                  <a:pt x="33090" y="81420"/>
                </a:lnTo>
                <a:lnTo>
                  <a:pt x="33090" y="81430"/>
                </a:lnTo>
                <a:lnTo>
                  <a:pt x="33090" y="81450"/>
                </a:lnTo>
                <a:lnTo>
                  <a:pt x="33100" y="81450"/>
                </a:lnTo>
                <a:lnTo>
                  <a:pt x="33100" y="81460"/>
                </a:lnTo>
                <a:lnTo>
                  <a:pt x="33110" y="81470"/>
                </a:lnTo>
                <a:lnTo>
                  <a:pt x="33110" y="81480"/>
                </a:lnTo>
                <a:lnTo>
                  <a:pt x="33110" y="81490"/>
                </a:lnTo>
                <a:lnTo>
                  <a:pt x="33110" y="81500"/>
                </a:lnTo>
                <a:lnTo>
                  <a:pt x="33100" y="81510"/>
                </a:lnTo>
                <a:lnTo>
                  <a:pt x="33100" y="81520"/>
                </a:lnTo>
                <a:lnTo>
                  <a:pt x="33100" y="81530"/>
                </a:lnTo>
                <a:lnTo>
                  <a:pt x="33090" y="81530"/>
                </a:lnTo>
                <a:lnTo>
                  <a:pt x="33080" y="81540"/>
                </a:lnTo>
                <a:lnTo>
                  <a:pt x="33070" y="81540"/>
                </a:lnTo>
                <a:lnTo>
                  <a:pt x="33060" y="81550"/>
                </a:lnTo>
                <a:lnTo>
                  <a:pt x="33040" y="81560"/>
                </a:lnTo>
                <a:lnTo>
                  <a:pt x="33030" y="81570"/>
                </a:lnTo>
                <a:lnTo>
                  <a:pt x="33020" y="81580"/>
                </a:lnTo>
                <a:lnTo>
                  <a:pt x="33010" y="81590"/>
                </a:lnTo>
                <a:lnTo>
                  <a:pt x="33000" y="81600"/>
                </a:lnTo>
                <a:lnTo>
                  <a:pt x="32990" y="81610"/>
                </a:lnTo>
                <a:lnTo>
                  <a:pt x="32980" y="81620"/>
                </a:lnTo>
                <a:lnTo>
                  <a:pt x="32980" y="81630"/>
                </a:lnTo>
                <a:lnTo>
                  <a:pt x="32970" y="81640"/>
                </a:lnTo>
                <a:lnTo>
                  <a:pt x="32970" y="81650"/>
                </a:lnTo>
                <a:lnTo>
                  <a:pt x="32960" y="81660"/>
                </a:lnTo>
                <a:lnTo>
                  <a:pt x="32960" y="81670"/>
                </a:lnTo>
                <a:lnTo>
                  <a:pt x="32950" y="81690"/>
                </a:lnTo>
                <a:lnTo>
                  <a:pt x="32950" y="81700"/>
                </a:lnTo>
                <a:lnTo>
                  <a:pt x="32940" y="81710"/>
                </a:lnTo>
                <a:lnTo>
                  <a:pt x="32940" y="81720"/>
                </a:lnTo>
                <a:lnTo>
                  <a:pt x="32930" y="81740"/>
                </a:lnTo>
                <a:lnTo>
                  <a:pt x="32930" y="81750"/>
                </a:lnTo>
                <a:lnTo>
                  <a:pt x="32930" y="81760"/>
                </a:lnTo>
                <a:lnTo>
                  <a:pt x="32920" y="81760"/>
                </a:lnTo>
                <a:lnTo>
                  <a:pt x="32920" y="81780"/>
                </a:lnTo>
                <a:lnTo>
                  <a:pt x="32910" y="81780"/>
                </a:lnTo>
                <a:lnTo>
                  <a:pt x="32910" y="81790"/>
                </a:lnTo>
                <a:lnTo>
                  <a:pt x="32910" y="81800"/>
                </a:lnTo>
                <a:lnTo>
                  <a:pt x="32900" y="81810"/>
                </a:lnTo>
                <a:lnTo>
                  <a:pt x="32900" y="81820"/>
                </a:lnTo>
                <a:lnTo>
                  <a:pt x="32890" y="81830"/>
                </a:lnTo>
                <a:lnTo>
                  <a:pt x="32890" y="81840"/>
                </a:lnTo>
                <a:lnTo>
                  <a:pt x="32890" y="81850"/>
                </a:lnTo>
                <a:lnTo>
                  <a:pt x="32880" y="81860"/>
                </a:lnTo>
                <a:lnTo>
                  <a:pt x="32880" y="81870"/>
                </a:lnTo>
                <a:lnTo>
                  <a:pt x="32870" y="81890"/>
                </a:lnTo>
                <a:lnTo>
                  <a:pt x="32860" y="81900"/>
                </a:lnTo>
                <a:lnTo>
                  <a:pt x="32850" y="81900"/>
                </a:lnTo>
                <a:lnTo>
                  <a:pt x="32850" y="81910"/>
                </a:lnTo>
                <a:lnTo>
                  <a:pt x="32840" y="81920"/>
                </a:lnTo>
                <a:lnTo>
                  <a:pt x="32830" y="81920"/>
                </a:lnTo>
                <a:lnTo>
                  <a:pt x="32830" y="81930"/>
                </a:lnTo>
                <a:lnTo>
                  <a:pt x="32820" y="81930"/>
                </a:lnTo>
                <a:lnTo>
                  <a:pt x="32810" y="81940"/>
                </a:lnTo>
                <a:lnTo>
                  <a:pt x="32800" y="81940"/>
                </a:lnTo>
                <a:lnTo>
                  <a:pt x="32790" y="81940"/>
                </a:lnTo>
                <a:lnTo>
                  <a:pt x="32780" y="81940"/>
                </a:lnTo>
                <a:lnTo>
                  <a:pt x="32770" y="81950"/>
                </a:lnTo>
                <a:lnTo>
                  <a:pt x="32760" y="81960"/>
                </a:lnTo>
                <a:lnTo>
                  <a:pt x="32750" y="81960"/>
                </a:lnTo>
                <a:lnTo>
                  <a:pt x="32790" y="82030"/>
                </a:lnTo>
                <a:lnTo>
                  <a:pt x="32810" y="82060"/>
                </a:lnTo>
                <a:lnTo>
                  <a:pt x="32820" y="82060"/>
                </a:lnTo>
                <a:lnTo>
                  <a:pt x="32830" y="82060"/>
                </a:lnTo>
                <a:lnTo>
                  <a:pt x="32840" y="82070"/>
                </a:lnTo>
                <a:lnTo>
                  <a:pt x="32850" y="82080"/>
                </a:lnTo>
                <a:lnTo>
                  <a:pt x="32870" y="82090"/>
                </a:lnTo>
                <a:lnTo>
                  <a:pt x="32890" y="82110"/>
                </a:lnTo>
                <a:lnTo>
                  <a:pt x="32900" y="82110"/>
                </a:lnTo>
                <a:lnTo>
                  <a:pt x="32910" y="82130"/>
                </a:lnTo>
                <a:lnTo>
                  <a:pt x="32920" y="82140"/>
                </a:lnTo>
                <a:lnTo>
                  <a:pt x="32930" y="82150"/>
                </a:lnTo>
                <a:lnTo>
                  <a:pt x="32940" y="82160"/>
                </a:lnTo>
                <a:lnTo>
                  <a:pt x="32950" y="82160"/>
                </a:lnTo>
                <a:lnTo>
                  <a:pt x="32950" y="82170"/>
                </a:lnTo>
                <a:lnTo>
                  <a:pt x="32960" y="82180"/>
                </a:lnTo>
                <a:lnTo>
                  <a:pt x="32980" y="82190"/>
                </a:lnTo>
                <a:lnTo>
                  <a:pt x="32990" y="82200"/>
                </a:lnTo>
                <a:lnTo>
                  <a:pt x="33000" y="82210"/>
                </a:lnTo>
                <a:lnTo>
                  <a:pt x="33010" y="82220"/>
                </a:lnTo>
                <a:lnTo>
                  <a:pt x="33020" y="82220"/>
                </a:lnTo>
                <a:lnTo>
                  <a:pt x="33030" y="82230"/>
                </a:lnTo>
                <a:lnTo>
                  <a:pt x="33040" y="82230"/>
                </a:lnTo>
                <a:lnTo>
                  <a:pt x="33040" y="82240"/>
                </a:lnTo>
                <a:lnTo>
                  <a:pt x="33050" y="82240"/>
                </a:lnTo>
                <a:lnTo>
                  <a:pt x="33050" y="82250"/>
                </a:lnTo>
                <a:lnTo>
                  <a:pt x="33060" y="82250"/>
                </a:lnTo>
                <a:lnTo>
                  <a:pt x="33060" y="82260"/>
                </a:lnTo>
                <a:lnTo>
                  <a:pt x="33060" y="82270"/>
                </a:lnTo>
                <a:lnTo>
                  <a:pt x="33070" y="82270"/>
                </a:lnTo>
                <a:lnTo>
                  <a:pt x="33080" y="82280"/>
                </a:lnTo>
                <a:lnTo>
                  <a:pt x="33090" y="82290"/>
                </a:lnTo>
                <a:lnTo>
                  <a:pt x="33090" y="82300"/>
                </a:lnTo>
                <a:lnTo>
                  <a:pt x="33100" y="82300"/>
                </a:lnTo>
                <a:lnTo>
                  <a:pt x="33110" y="82310"/>
                </a:lnTo>
                <a:lnTo>
                  <a:pt x="33110" y="82320"/>
                </a:lnTo>
                <a:lnTo>
                  <a:pt x="33110" y="82330"/>
                </a:lnTo>
                <a:lnTo>
                  <a:pt x="33110" y="82340"/>
                </a:lnTo>
                <a:lnTo>
                  <a:pt x="33100" y="82350"/>
                </a:lnTo>
                <a:lnTo>
                  <a:pt x="33090" y="82360"/>
                </a:lnTo>
                <a:lnTo>
                  <a:pt x="33090" y="82370"/>
                </a:lnTo>
                <a:lnTo>
                  <a:pt x="33080" y="82380"/>
                </a:lnTo>
                <a:lnTo>
                  <a:pt x="33070" y="82390"/>
                </a:lnTo>
                <a:lnTo>
                  <a:pt x="33060" y="82400"/>
                </a:lnTo>
                <a:lnTo>
                  <a:pt x="33050" y="82400"/>
                </a:lnTo>
                <a:lnTo>
                  <a:pt x="33040" y="82410"/>
                </a:lnTo>
                <a:lnTo>
                  <a:pt x="33020" y="82410"/>
                </a:lnTo>
                <a:lnTo>
                  <a:pt x="32990" y="82410"/>
                </a:lnTo>
                <a:lnTo>
                  <a:pt x="32980" y="82400"/>
                </a:lnTo>
                <a:lnTo>
                  <a:pt x="32950" y="82400"/>
                </a:lnTo>
                <a:lnTo>
                  <a:pt x="32940" y="82400"/>
                </a:lnTo>
                <a:lnTo>
                  <a:pt x="32930" y="82400"/>
                </a:lnTo>
                <a:lnTo>
                  <a:pt x="32920" y="82400"/>
                </a:lnTo>
                <a:lnTo>
                  <a:pt x="32910" y="82400"/>
                </a:lnTo>
                <a:lnTo>
                  <a:pt x="32900" y="82400"/>
                </a:lnTo>
                <a:lnTo>
                  <a:pt x="32880" y="82400"/>
                </a:lnTo>
                <a:lnTo>
                  <a:pt x="32870" y="82410"/>
                </a:lnTo>
                <a:lnTo>
                  <a:pt x="32860" y="82410"/>
                </a:lnTo>
                <a:lnTo>
                  <a:pt x="32840" y="82420"/>
                </a:lnTo>
                <a:lnTo>
                  <a:pt x="32830" y="82420"/>
                </a:lnTo>
                <a:lnTo>
                  <a:pt x="32810" y="82420"/>
                </a:lnTo>
                <a:lnTo>
                  <a:pt x="32800" y="82430"/>
                </a:lnTo>
                <a:lnTo>
                  <a:pt x="32790" y="82430"/>
                </a:lnTo>
                <a:lnTo>
                  <a:pt x="32780" y="82440"/>
                </a:lnTo>
                <a:lnTo>
                  <a:pt x="32770" y="82440"/>
                </a:lnTo>
                <a:lnTo>
                  <a:pt x="32760" y="82450"/>
                </a:lnTo>
                <a:lnTo>
                  <a:pt x="32750" y="82450"/>
                </a:lnTo>
                <a:lnTo>
                  <a:pt x="32740" y="82450"/>
                </a:lnTo>
                <a:lnTo>
                  <a:pt x="32740" y="82460"/>
                </a:lnTo>
                <a:lnTo>
                  <a:pt x="32730" y="82460"/>
                </a:lnTo>
                <a:lnTo>
                  <a:pt x="32720" y="82460"/>
                </a:lnTo>
                <a:lnTo>
                  <a:pt x="32720" y="82470"/>
                </a:lnTo>
                <a:lnTo>
                  <a:pt x="32710" y="82470"/>
                </a:lnTo>
                <a:lnTo>
                  <a:pt x="32700" y="82470"/>
                </a:lnTo>
                <a:lnTo>
                  <a:pt x="32690" y="82480"/>
                </a:lnTo>
                <a:lnTo>
                  <a:pt x="32680" y="82480"/>
                </a:lnTo>
                <a:lnTo>
                  <a:pt x="32670" y="82480"/>
                </a:lnTo>
                <a:lnTo>
                  <a:pt x="32660" y="82490"/>
                </a:lnTo>
                <a:lnTo>
                  <a:pt x="32650" y="82490"/>
                </a:lnTo>
                <a:lnTo>
                  <a:pt x="32640" y="82500"/>
                </a:lnTo>
                <a:lnTo>
                  <a:pt x="32630" y="82500"/>
                </a:lnTo>
                <a:lnTo>
                  <a:pt x="32620" y="82510"/>
                </a:lnTo>
                <a:lnTo>
                  <a:pt x="32620" y="82520"/>
                </a:lnTo>
                <a:lnTo>
                  <a:pt x="32610" y="82520"/>
                </a:lnTo>
                <a:lnTo>
                  <a:pt x="32610" y="82530"/>
                </a:lnTo>
                <a:lnTo>
                  <a:pt x="32610" y="82540"/>
                </a:lnTo>
                <a:lnTo>
                  <a:pt x="32610" y="82550"/>
                </a:lnTo>
                <a:lnTo>
                  <a:pt x="32610" y="82560"/>
                </a:lnTo>
                <a:lnTo>
                  <a:pt x="32620" y="82570"/>
                </a:lnTo>
                <a:lnTo>
                  <a:pt x="32620" y="82580"/>
                </a:lnTo>
                <a:lnTo>
                  <a:pt x="32620" y="82590"/>
                </a:lnTo>
                <a:lnTo>
                  <a:pt x="32630" y="82600"/>
                </a:lnTo>
                <a:lnTo>
                  <a:pt x="32630" y="82610"/>
                </a:lnTo>
                <a:lnTo>
                  <a:pt x="32640" y="82620"/>
                </a:lnTo>
                <a:lnTo>
                  <a:pt x="32650" y="82630"/>
                </a:lnTo>
                <a:lnTo>
                  <a:pt x="32650" y="82640"/>
                </a:lnTo>
                <a:lnTo>
                  <a:pt x="32660" y="82650"/>
                </a:lnTo>
                <a:lnTo>
                  <a:pt x="32660" y="82660"/>
                </a:lnTo>
                <a:lnTo>
                  <a:pt x="32670" y="82670"/>
                </a:lnTo>
                <a:lnTo>
                  <a:pt x="32670" y="82680"/>
                </a:lnTo>
                <a:lnTo>
                  <a:pt x="32680" y="82690"/>
                </a:lnTo>
                <a:lnTo>
                  <a:pt x="32680" y="82700"/>
                </a:lnTo>
                <a:lnTo>
                  <a:pt x="32690" y="82700"/>
                </a:lnTo>
                <a:lnTo>
                  <a:pt x="32690" y="82710"/>
                </a:lnTo>
                <a:lnTo>
                  <a:pt x="32700" y="82710"/>
                </a:lnTo>
                <a:lnTo>
                  <a:pt x="32700" y="82720"/>
                </a:lnTo>
                <a:lnTo>
                  <a:pt x="32710" y="82720"/>
                </a:lnTo>
                <a:lnTo>
                  <a:pt x="32720" y="82720"/>
                </a:lnTo>
                <a:lnTo>
                  <a:pt x="32720" y="82730"/>
                </a:lnTo>
                <a:lnTo>
                  <a:pt x="32730" y="82730"/>
                </a:lnTo>
                <a:lnTo>
                  <a:pt x="32740" y="82740"/>
                </a:lnTo>
                <a:lnTo>
                  <a:pt x="32750" y="82740"/>
                </a:lnTo>
                <a:lnTo>
                  <a:pt x="32760" y="82750"/>
                </a:lnTo>
                <a:lnTo>
                  <a:pt x="32770" y="82750"/>
                </a:lnTo>
                <a:lnTo>
                  <a:pt x="32780" y="82750"/>
                </a:lnTo>
                <a:lnTo>
                  <a:pt x="32790" y="82750"/>
                </a:lnTo>
                <a:lnTo>
                  <a:pt x="32800" y="82750"/>
                </a:lnTo>
                <a:lnTo>
                  <a:pt x="32810" y="82750"/>
                </a:lnTo>
                <a:lnTo>
                  <a:pt x="32820" y="82750"/>
                </a:lnTo>
                <a:lnTo>
                  <a:pt x="32840" y="82750"/>
                </a:lnTo>
                <a:lnTo>
                  <a:pt x="32850" y="82750"/>
                </a:lnTo>
                <a:lnTo>
                  <a:pt x="32860" y="82750"/>
                </a:lnTo>
                <a:lnTo>
                  <a:pt x="32870" y="82750"/>
                </a:lnTo>
                <a:lnTo>
                  <a:pt x="32880" y="82750"/>
                </a:lnTo>
                <a:lnTo>
                  <a:pt x="32880" y="82760"/>
                </a:lnTo>
                <a:lnTo>
                  <a:pt x="32890" y="82770"/>
                </a:lnTo>
                <a:lnTo>
                  <a:pt x="32890" y="82780"/>
                </a:lnTo>
                <a:lnTo>
                  <a:pt x="32890" y="82790"/>
                </a:lnTo>
                <a:lnTo>
                  <a:pt x="32890" y="82800"/>
                </a:lnTo>
                <a:lnTo>
                  <a:pt x="32890" y="82810"/>
                </a:lnTo>
                <a:lnTo>
                  <a:pt x="32890" y="82820"/>
                </a:lnTo>
                <a:lnTo>
                  <a:pt x="32890" y="82830"/>
                </a:lnTo>
                <a:lnTo>
                  <a:pt x="32880" y="82840"/>
                </a:lnTo>
                <a:lnTo>
                  <a:pt x="32870" y="82850"/>
                </a:lnTo>
                <a:lnTo>
                  <a:pt x="32870" y="82860"/>
                </a:lnTo>
                <a:lnTo>
                  <a:pt x="32860" y="82880"/>
                </a:lnTo>
                <a:lnTo>
                  <a:pt x="32850" y="82890"/>
                </a:lnTo>
                <a:lnTo>
                  <a:pt x="32840" y="82900"/>
                </a:lnTo>
                <a:lnTo>
                  <a:pt x="32830" y="82910"/>
                </a:lnTo>
                <a:lnTo>
                  <a:pt x="32830" y="82920"/>
                </a:lnTo>
                <a:lnTo>
                  <a:pt x="32830" y="82930"/>
                </a:lnTo>
                <a:lnTo>
                  <a:pt x="32820" y="82940"/>
                </a:lnTo>
                <a:lnTo>
                  <a:pt x="32820" y="82950"/>
                </a:lnTo>
                <a:lnTo>
                  <a:pt x="32820" y="82960"/>
                </a:lnTo>
                <a:lnTo>
                  <a:pt x="32810" y="82960"/>
                </a:lnTo>
                <a:lnTo>
                  <a:pt x="32810" y="82970"/>
                </a:lnTo>
                <a:lnTo>
                  <a:pt x="32810" y="82980"/>
                </a:lnTo>
                <a:lnTo>
                  <a:pt x="32810" y="82990"/>
                </a:lnTo>
                <a:lnTo>
                  <a:pt x="32810" y="83000"/>
                </a:lnTo>
                <a:lnTo>
                  <a:pt x="32810" y="83010"/>
                </a:lnTo>
                <a:lnTo>
                  <a:pt x="32810" y="83020"/>
                </a:lnTo>
                <a:lnTo>
                  <a:pt x="32810" y="83030"/>
                </a:lnTo>
                <a:lnTo>
                  <a:pt x="32810" y="83040"/>
                </a:lnTo>
                <a:lnTo>
                  <a:pt x="32810" y="83050"/>
                </a:lnTo>
                <a:lnTo>
                  <a:pt x="32810" y="83060"/>
                </a:lnTo>
                <a:lnTo>
                  <a:pt x="32810" y="83070"/>
                </a:lnTo>
                <a:lnTo>
                  <a:pt x="32810" y="83080"/>
                </a:lnTo>
                <a:lnTo>
                  <a:pt x="32810" y="83090"/>
                </a:lnTo>
                <a:lnTo>
                  <a:pt x="32810" y="83100"/>
                </a:lnTo>
                <a:lnTo>
                  <a:pt x="32810" y="83110"/>
                </a:lnTo>
                <a:lnTo>
                  <a:pt x="32810" y="83120"/>
                </a:lnTo>
                <a:lnTo>
                  <a:pt x="32800" y="83130"/>
                </a:lnTo>
                <a:lnTo>
                  <a:pt x="32790" y="83140"/>
                </a:lnTo>
                <a:lnTo>
                  <a:pt x="32780" y="83150"/>
                </a:lnTo>
                <a:lnTo>
                  <a:pt x="32780" y="83170"/>
                </a:lnTo>
                <a:lnTo>
                  <a:pt x="32770" y="83180"/>
                </a:lnTo>
                <a:lnTo>
                  <a:pt x="32760" y="83190"/>
                </a:lnTo>
                <a:lnTo>
                  <a:pt x="32760" y="83200"/>
                </a:lnTo>
                <a:lnTo>
                  <a:pt x="32750" y="83210"/>
                </a:lnTo>
                <a:lnTo>
                  <a:pt x="32750" y="83220"/>
                </a:lnTo>
                <a:lnTo>
                  <a:pt x="32740" y="83230"/>
                </a:lnTo>
                <a:lnTo>
                  <a:pt x="32730" y="83230"/>
                </a:lnTo>
                <a:lnTo>
                  <a:pt x="32730" y="83240"/>
                </a:lnTo>
                <a:lnTo>
                  <a:pt x="32720" y="83260"/>
                </a:lnTo>
                <a:lnTo>
                  <a:pt x="32720" y="83270"/>
                </a:lnTo>
                <a:lnTo>
                  <a:pt x="32710" y="83280"/>
                </a:lnTo>
                <a:lnTo>
                  <a:pt x="32710" y="83300"/>
                </a:lnTo>
                <a:lnTo>
                  <a:pt x="32700" y="83310"/>
                </a:lnTo>
                <a:lnTo>
                  <a:pt x="32690" y="83320"/>
                </a:lnTo>
                <a:lnTo>
                  <a:pt x="32680" y="83330"/>
                </a:lnTo>
                <a:lnTo>
                  <a:pt x="32680" y="83350"/>
                </a:lnTo>
                <a:lnTo>
                  <a:pt x="32670" y="83360"/>
                </a:lnTo>
                <a:lnTo>
                  <a:pt x="32660" y="83370"/>
                </a:lnTo>
                <a:lnTo>
                  <a:pt x="32650" y="83390"/>
                </a:lnTo>
                <a:lnTo>
                  <a:pt x="32640" y="83400"/>
                </a:lnTo>
                <a:lnTo>
                  <a:pt x="32630" y="83410"/>
                </a:lnTo>
                <a:lnTo>
                  <a:pt x="32620" y="83430"/>
                </a:lnTo>
                <a:lnTo>
                  <a:pt x="32610" y="83440"/>
                </a:lnTo>
                <a:lnTo>
                  <a:pt x="32610" y="83450"/>
                </a:lnTo>
                <a:lnTo>
                  <a:pt x="32600" y="83450"/>
                </a:lnTo>
                <a:lnTo>
                  <a:pt x="32590" y="83460"/>
                </a:lnTo>
                <a:lnTo>
                  <a:pt x="32580" y="83460"/>
                </a:lnTo>
                <a:lnTo>
                  <a:pt x="32570" y="83470"/>
                </a:lnTo>
                <a:lnTo>
                  <a:pt x="32560" y="83480"/>
                </a:lnTo>
                <a:lnTo>
                  <a:pt x="32550" y="83480"/>
                </a:lnTo>
                <a:lnTo>
                  <a:pt x="32540" y="83480"/>
                </a:lnTo>
                <a:lnTo>
                  <a:pt x="32540" y="83490"/>
                </a:lnTo>
                <a:lnTo>
                  <a:pt x="32530" y="83490"/>
                </a:lnTo>
                <a:lnTo>
                  <a:pt x="32520" y="83490"/>
                </a:lnTo>
                <a:lnTo>
                  <a:pt x="32510" y="83490"/>
                </a:lnTo>
                <a:lnTo>
                  <a:pt x="32510" y="83500"/>
                </a:lnTo>
                <a:lnTo>
                  <a:pt x="32500" y="83500"/>
                </a:lnTo>
                <a:lnTo>
                  <a:pt x="32490" y="83500"/>
                </a:lnTo>
                <a:lnTo>
                  <a:pt x="32480" y="83500"/>
                </a:lnTo>
                <a:lnTo>
                  <a:pt x="32470" y="83500"/>
                </a:lnTo>
                <a:lnTo>
                  <a:pt x="32460" y="83500"/>
                </a:lnTo>
                <a:lnTo>
                  <a:pt x="32450" y="83500"/>
                </a:lnTo>
                <a:lnTo>
                  <a:pt x="32440" y="83500"/>
                </a:lnTo>
                <a:lnTo>
                  <a:pt x="32430" y="83510"/>
                </a:lnTo>
                <a:lnTo>
                  <a:pt x="32410" y="83510"/>
                </a:lnTo>
                <a:lnTo>
                  <a:pt x="32400" y="83510"/>
                </a:lnTo>
                <a:lnTo>
                  <a:pt x="32390" y="83510"/>
                </a:lnTo>
                <a:lnTo>
                  <a:pt x="32380" y="83510"/>
                </a:lnTo>
                <a:lnTo>
                  <a:pt x="32370" y="83510"/>
                </a:lnTo>
                <a:lnTo>
                  <a:pt x="32360" y="83520"/>
                </a:lnTo>
                <a:lnTo>
                  <a:pt x="32350" y="83520"/>
                </a:lnTo>
                <a:lnTo>
                  <a:pt x="32350" y="83530"/>
                </a:lnTo>
                <a:lnTo>
                  <a:pt x="32340" y="83530"/>
                </a:lnTo>
                <a:lnTo>
                  <a:pt x="32330" y="83540"/>
                </a:lnTo>
                <a:lnTo>
                  <a:pt x="32330" y="83550"/>
                </a:lnTo>
                <a:lnTo>
                  <a:pt x="32320" y="83550"/>
                </a:lnTo>
                <a:lnTo>
                  <a:pt x="32320" y="83560"/>
                </a:lnTo>
                <a:lnTo>
                  <a:pt x="32320" y="83570"/>
                </a:lnTo>
                <a:lnTo>
                  <a:pt x="32310" y="83580"/>
                </a:lnTo>
                <a:lnTo>
                  <a:pt x="32310" y="83590"/>
                </a:lnTo>
                <a:lnTo>
                  <a:pt x="32300" y="83600"/>
                </a:lnTo>
                <a:lnTo>
                  <a:pt x="32300" y="83610"/>
                </a:lnTo>
                <a:lnTo>
                  <a:pt x="32300" y="83620"/>
                </a:lnTo>
                <a:lnTo>
                  <a:pt x="32300" y="83630"/>
                </a:lnTo>
                <a:lnTo>
                  <a:pt x="32300" y="83640"/>
                </a:lnTo>
                <a:lnTo>
                  <a:pt x="32300" y="83660"/>
                </a:lnTo>
                <a:lnTo>
                  <a:pt x="32290" y="83670"/>
                </a:lnTo>
                <a:lnTo>
                  <a:pt x="32290" y="83680"/>
                </a:lnTo>
                <a:lnTo>
                  <a:pt x="32290" y="83690"/>
                </a:lnTo>
                <a:lnTo>
                  <a:pt x="32290" y="83700"/>
                </a:lnTo>
                <a:lnTo>
                  <a:pt x="32290" y="83710"/>
                </a:lnTo>
                <a:lnTo>
                  <a:pt x="32290" y="83720"/>
                </a:lnTo>
                <a:lnTo>
                  <a:pt x="32290" y="83740"/>
                </a:lnTo>
                <a:lnTo>
                  <a:pt x="32290" y="83760"/>
                </a:lnTo>
                <a:lnTo>
                  <a:pt x="32280" y="83770"/>
                </a:lnTo>
                <a:lnTo>
                  <a:pt x="32280" y="83780"/>
                </a:lnTo>
                <a:lnTo>
                  <a:pt x="32280" y="83790"/>
                </a:lnTo>
                <a:lnTo>
                  <a:pt x="32280" y="83800"/>
                </a:lnTo>
                <a:lnTo>
                  <a:pt x="32280" y="83810"/>
                </a:lnTo>
                <a:lnTo>
                  <a:pt x="32280" y="83820"/>
                </a:lnTo>
                <a:lnTo>
                  <a:pt x="32280" y="83830"/>
                </a:lnTo>
                <a:lnTo>
                  <a:pt x="32280" y="83840"/>
                </a:lnTo>
                <a:lnTo>
                  <a:pt x="32280" y="83850"/>
                </a:lnTo>
                <a:lnTo>
                  <a:pt x="32280" y="83860"/>
                </a:lnTo>
                <a:lnTo>
                  <a:pt x="32280" y="83870"/>
                </a:lnTo>
                <a:lnTo>
                  <a:pt x="32280" y="83880"/>
                </a:lnTo>
                <a:lnTo>
                  <a:pt x="32280" y="83890"/>
                </a:lnTo>
                <a:lnTo>
                  <a:pt x="32280" y="83900"/>
                </a:lnTo>
                <a:lnTo>
                  <a:pt x="32280" y="83910"/>
                </a:lnTo>
                <a:lnTo>
                  <a:pt x="32280" y="83920"/>
                </a:lnTo>
                <a:lnTo>
                  <a:pt x="32280" y="83930"/>
                </a:lnTo>
                <a:lnTo>
                  <a:pt x="32280" y="83950"/>
                </a:lnTo>
                <a:lnTo>
                  <a:pt x="32280" y="83960"/>
                </a:lnTo>
                <a:lnTo>
                  <a:pt x="32280" y="83970"/>
                </a:lnTo>
                <a:lnTo>
                  <a:pt x="32280" y="83980"/>
                </a:lnTo>
                <a:lnTo>
                  <a:pt x="32280" y="83990"/>
                </a:lnTo>
                <a:lnTo>
                  <a:pt x="32280" y="84010"/>
                </a:lnTo>
                <a:lnTo>
                  <a:pt x="32280" y="84020"/>
                </a:lnTo>
                <a:lnTo>
                  <a:pt x="32280" y="84030"/>
                </a:lnTo>
                <a:lnTo>
                  <a:pt x="32270" y="84030"/>
                </a:lnTo>
                <a:lnTo>
                  <a:pt x="32270" y="84040"/>
                </a:lnTo>
                <a:lnTo>
                  <a:pt x="32270" y="84050"/>
                </a:lnTo>
                <a:lnTo>
                  <a:pt x="32270" y="84060"/>
                </a:lnTo>
                <a:lnTo>
                  <a:pt x="32260" y="84070"/>
                </a:lnTo>
                <a:lnTo>
                  <a:pt x="32260" y="84080"/>
                </a:lnTo>
                <a:lnTo>
                  <a:pt x="32250" y="84080"/>
                </a:lnTo>
                <a:lnTo>
                  <a:pt x="32250" y="84090"/>
                </a:lnTo>
                <a:lnTo>
                  <a:pt x="32250" y="84100"/>
                </a:lnTo>
                <a:lnTo>
                  <a:pt x="32240" y="84100"/>
                </a:lnTo>
                <a:lnTo>
                  <a:pt x="32240" y="84110"/>
                </a:lnTo>
                <a:lnTo>
                  <a:pt x="32230" y="84120"/>
                </a:lnTo>
                <a:lnTo>
                  <a:pt x="32220" y="84130"/>
                </a:lnTo>
                <a:lnTo>
                  <a:pt x="32210" y="84130"/>
                </a:lnTo>
                <a:lnTo>
                  <a:pt x="32200" y="84130"/>
                </a:lnTo>
                <a:lnTo>
                  <a:pt x="32190" y="84130"/>
                </a:lnTo>
                <a:lnTo>
                  <a:pt x="32180" y="84120"/>
                </a:lnTo>
                <a:lnTo>
                  <a:pt x="32170" y="84120"/>
                </a:lnTo>
                <a:lnTo>
                  <a:pt x="32160" y="84120"/>
                </a:lnTo>
                <a:lnTo>
                  <a:pt x="32140" y="84120"/>
                </a:lnTo>
                <a:lnTo>
                  <a:pt x="32130" y="84120"/>
                </a:lnTo>
                <a:lnTo>
                  <a:pt x="32110" y="84110"/>
                </a:lnTo>
                <a:lnTo>
                  <a:pt x="32090" y="84110"/>
                </a:lnTo>
                <a:lnTo>
                  <a:pt x="32070" y="84100"/>
                </a:lnTo>
                <a:lnTo>
                  <a:pt x="32060" y="84100"/>
                </a:lnTo>
                <a:lnTo>
                  <a:pt x="32050" y="84100"/>
                </a:lnTo>
                <a:lnTo>
                  <a:pt x="32040" y="84110"/>
                </a:lnTo>
                <a:lnTo>
                  <a:pt x="32030" y="84120"/>
                </a:lnTo>
                <a:lnTo>
                  <a:pt x="32020" y="84120"/>
                </a:lnTo>
                <a:lnTo>
                  <a:pt x="32020" y="84130"/>
                </a:lnTo>
                <a:lnTo>
                  <a:pt x="32020" y="84150"/>
                </a:lnTo>
                <a:lnTo>
                  <a:pt x="32010" y="84150"/>
                </a:lnTo>
                <a:lnTo>
                  <a:pt x="32010" y="84160"/>
                </a:lnTo>
                <a:lnTo>
                  <a:pt x="32010" y="84170"/>
                </a:lnTo>
                <a:lnTo>
                  <a:pt x="32010" y="84180"/>
                </a:lnTo>
                <a:lnTo>
                  <a:pt x="32020" y="84190"/>
                </a:lnTo>
                <a:lnTo>
                  <a:pt x="32030" y="84200"/>
                </a:lnTo>
                <a:lnTo>
                  <a:pt x="32040" y="84210"/>
                </a:lnTo>
                <a:lnTo>
                  <a:pt x="32050" y="84220"/>
                </a:lnTo>
                <a:lnTo>
                  <a:pt x="32060" y="84220"/>
                </a:lnTo>
                <a:lnTo>
                  <a:pt x="32070" y="84230"/>
                </a:lnTo>
                <a:lnTo>
                  <a:pt x="32080" y="84240"/>
                </a:lnTo>
                <a:lnTo>
                  <a:pt x="32090" y="84240"/>
                </a:lnTo>
                <a:lnTo>
                  <a:pt x="32100" y="84250"/>
                </a:lnTo>
                <a:lnTo>
                  <a:pt x="32110" y="84250"/>
                </a:lnTo>
                <a:lnTo>
                  <a:pt x="32120" y="84260"/>
                </a:lnTo>
                <a:lnTo>
                  <a:pt x="32130" y="84260"/>
                </a:lnTo>
                <a:lnTo>
                  <a:pt x="32130" y="84270"/>
                </a:lnTo>
                <a:lnTo>
                  <a:pt x="32140" y="84270"/>
                </a:lnTo>
                <a:lnTo>
                  <a:pt x="32140" y="84280"/>
                </a:lnTo>
                <a:lnTo>
                  <a:pt x="32150" y="84280"/>
                </a:lnTo>
                <a:lnTo>
                  <a:pt x="32160" y="84290"/>
                </a:lnTo>
                <a:lnTo>
                  <a:pt x="32170" y="84300"/>
                </a:lnTo>
                <a:lnTo>
                  <a:pt x="32180" y="84300"/>
                </a:lnTo>
                <a:lnTo>
                  <a:pt x="32190" y="84300"/>
                </a:lnTo>
                <a:lnTo>
                  <a:pt x="32200" y="84300"/>
                </a:lnTo>
                <a:lnTo>
                  <a:pt x="32200" y="84310"/>
                </a:lnTo>
                <a:lnTo>
                  <a:pt x="32210" y="84310"/>
                </a:lnTo>
                <a:lnTo>
                  <a:pt x="32220" y="84320"/>
                </a:lnTo>
                <a:lnTo>
                  <a:pt x="32230" y="84320"/>
                </a:lnTo>
                <a:lnTo>
                  <a:pt x="32240" y="84330"/>
                </a:lnTo>
                <a:lnTo>
                  <a:pt x="32250" y="84330"/>
                </a:lnTo>
                <a:lnTo>
                  <a:pt x="32260" y="84340"/>
                </a:lnTo>
                <a:lnTo>
                  <a:pt x="32270" y="84340"/>
                </a:lnTo>
                <a:lnTo>
                  <a:pt x="32280" y="84340"/>
                </a:lnTo>
                <a:lnTo>
                  <a:pt x="32290" y="84340"/>
                </a:lnTo>
                <a:lnTo>
                  <a:pt x="32310" y="84350"/>
                </a:lnTo>
                <a:lnTo>
                  <a:pt x="32320" y="84350"/>
                </a:lnTo>
                <a:lnTo>
                  <a:pt x="32340" y="84350"/>
                </a:lnTo>
                <a:lnTo>
                  <a:pt x="32360" y="84360"/>
                </a:lnTo>
                <a:lnTo>
                  <a:pt x="32370" y="84370"/>
                </a:lnTo>
                <a:lnTo>
                  <a:pt x="32380" y="84370"/>
                </a:lnTo>
                <a:lnTo>
                  <a:pt x="32390" y="84370"/>
                </a:lnTo>
                <a:lnTo>
                  <a:pt x="32390" y="84380"/>
                </a:lnTo>
                <a:lnTo>
                  <a:pt x="32400" y="84380"/>
                </a:lnTo>
                <a:lnTo>
                  <a:pt x="32410" y="84390"/>
                </a:lnTo>
                <a:lnTo>
                  <a:pt x="32410" y="84400"/>
                </a:lnTo>
                <a:lnTo>
                  <a:pt x="32420" y="84410"/>
                </a:lnTo>
                <a:lnTo>
                  <a:pt x="32430" y="84420"/>
                </a:lnTo>
                <a:lnTo>
                  <a:pt x="32430" y="84430"/>
                </a:lnTo>
                <a:lnTo>
                  <a:pt x="32440" y="84440"/>
                </a:lnTo>
                <a:lnTo>
                  <a:pt x="32440" y="84450"/>
                </a:lnTo>
                <a:lnTo>
                  <a:pt x="32440" y="84460"/>
                </a:lnTo>
                <a:lnTo>
                  <a:pt x="32440" y="84470"/>
                </a:lnTo>
                <a:lnTo>
                  <a:pt x="32440" y="84480"/>
                </a:lnTo>
                <a:lnTo>
                  <a:pt x="32440" y="84490"/>
                </a:lnTo>
                <a:lnTo>
                  <a:pt x="32440" y="84500"/>
                </a:lnTo>
                <a:lnTo>
                  <a:pt x="32440" y="84510"/>
                </a:lnTo>
                <a:lnTo>
                  <a:pt x="32440" y="84520"/>
                </a:lnTo>
                <a:lnTo>
                  <a:pt x="32440" y="84530"/>
                </a:lnTo>
                <a:lnTo>
                  <a:pt x="32430" y="84540"/>
                </a:lnTo>
                <a:lnTo>
                  <a:pt x="32430" y="84550"/>
                </a:lnTo>
                <a:lnTo>
                  <a:pt x="32420" y="84560"/>
                </a:lnTo>
                <a:lnTo>
                  <a:pt x="32410" y="84580"/>
                </a:lnTo>
                <a:lnTo>
                  <a:pt x="32400" y="84590"/>
                </a:lnTo>
                <a:lnTo>
                  <a:pt x="32400" y="84600"/>
                </a:lnTo>
                <a:lnTo>
                  <a:pt x="32390" y="84610"/>
                </a:lnTo>
                <a:lnTo>
                  <a:pt x="32380" y="84620"/>
                </a:lnTo>
                <a:lnTo>
                  <a:pt x="32370" y="84630"/>
                </a:lnTo>
                <a:lnTo>
                  <a:pt x="32370" y="84640"/>
                </a:lnTo>
                <a:lnTo>
                  <a:pt x="32360" y="84640"/>
                </a:lnTo>
                <a:lnTo>
                  <a:pt x="32360" y="84650"/>
                </a:lnTo>
                <a:lnTo>
                  <a:pt x="32350" y="84650"/>
                </a:lnTo>
                <a:lnTo>
                  <a:pt x="32350" y="84660"/>
                </a:lnTo>
                <a:lnTo>
                  <a:pt x="32340" y="84660"/>
                </a:lnTo>
                <a:lnTo>
                  <a:pt x="32330" y="84670"/>
                </a:lnTo>
                <a:lnTo>
                  <a:pt x="32320" y="84670"/>
                </a:lnTo>
                <a:lnTo>
                  <a:pt x="32310" y="84680"/>
                </a:lnTo>
                <a:lnTo>
                  <a:pt x="32300" y="84680"/>
                </a:lnTo>
                <a:lnTo>
                  <a:pt x="32290" y="84690"/>
                </a:lnTo>
                <a:lnTo>
                  <a:pt x="32280" y="84700"/>
                </a:lnTo>
                <a:lnTo>
                  <a:pt x="32270" y="84700"/>
                </a:lnTo>
                <a:lnTo>
                  <a:pt x="32260" y="84710"/>
                </a:lnTo>
                <a:lnTo>
                  <a:pt x="32250" y="84720"/>
                </a:lnTo>
                <a:lnTo>
                  <a:pt x="32240" y="84730"/>
                </a:lnTo>
                <a:lnTo>
                  <a:pt x="32230" y="84730"/>
                </a:lnTo>
                <a:lnTo>
                  <a:pt x="32220" y="84740"/>
                </a:lnTo>
                <a:lnTo>
                  <a:pt x="32210" y="84740"/>
                </a:lnTo>
                <a:lnTo>
                  <a:pt x="32210" y="84750"/>
                </a:lnTo>
                <a:lnTo>
                  <a:pt x="32200" y="84750"/>
                </a:lnTo>
                <a:lnTo>
                  <a:pt x="32190" y="84750"/>
                </a:lnTo>
                <a:lnTo>
                  <a:pt x="32180" y="84760"/>
                </a:lnTo>
                <a:lnTo>
                  <a:pt x="32170" y="84760"/>
                </a:lnTo>
                <a:lnTo>
                  <a:pt x="32160" y="84760"/>
                </a:lnTo>
                <a:lnTo>
                  <a:pt x="32150" y="84770"/>
                </a:lnTo>
                <a:lnTo>
                  <a:pt x="32140" y="84770"/>
                </a:lnTo>
                <a:lnTo>
                  <a:pt x="32120" y="84770"/>
                </a:lnTo>
                <a:lnTo>
                  <a:pt x="32110" y="84770"/>
                </a:lnTo>
                <a:lnTo>
                  <a:pt x="32100" y="84770"/>
                </a:lnTo>
                <a:lnTo>
                  <a:pt x="32050" y="84830"/>
                </a:lnTo>
                <a:lnTo>
                  <a:pt x="32010" y="84870"/>
                </a:lnTo>
                <a:lnTo>
                  <a:pt x="32020" y="84880"/>
                </a:lnTo>
                <a:lnTo>
                  <a:pt x="32020" y="84890"/>
                </a:lnTo>
                <a:lnTo>
                  <a:pt x="32020" y="84900"/>
                </a:lnTo>
                <a:lnTo>
                  <a:pt x="32030" y="84910"/>
                </a:lnTo>
                <a:lnTo>
                  <a:pt x="32030" y="84920"/>
                </a:lnTo>
                <a:lnTo>
                  <a:pt x="32040" y="84930"/>
                </a:lnTo>
                <a:lnTo>
                  <a:pt x="32040" y="84940"/>
                </a:lnTo>
                <a:lnTo>
                  <a:pt x="32050" y="84950"/>
                </a:lnTo>
                <a:lnTo>
                  <a:pt x="32050" y="84960"/>
                </a:lnTo>
                <a:lnTo>
                  <a:pt x="32060" y="84970"/>
                </a:lnTo>
                <a:lnTo>
                  <a:pt x="32060" y="84980"/>
                </a:lnTo>
                <a:lnTo>
                  <a:pt x="32070" y="84990"/>
                </a:lnTo>
                <a:lnTo>
                  <a:pt x="32070" y="85000"/>
                </a:lnTo>
                <a:lnTo>
                  <a:pt x="32070" y="85010"/>
                </a:lnTo>
                <a:lnTo>
                  <a:pt x="32070" y="85020"/>
                </a:lnTo>
                <a:lnTo>
                  <a:pt x="32060" y="85030"/>
                </a:lnTo>
                <a:lnTo>
                  <a:pt x="32060" y="85040"/>
                </a:lnTo>
                <a:lnTo>
                  <a:pt x="32060" y="85050"/>
                </a:lnTo>
                <a:lnTo>
                  <a:pt x="32050" y="85050"/>
                </a:lnTo>
                <a:lnTo>
                  <a:pt x="32040" y="85060"/>
                </a:lnTo>
                <a:lnTo>
                  <a:pt x="32040" y="85070"/>
                </a:lnTo>
                <a:lnTo>
                  <a:pt x="32030" y="85070"/>
                </a:lnTo>
                <a:lnTo>
                  <a:pt x="32020" y="85080"/>
                </a:lnTo>
                <a:lnTo>
                  <a:pt x="32000" y="85090"/>
                </a:lnTo>
                <a:lnTo>
                  <a:pt x="31990" y="85090"/>
                </a:lnTo>
                <a:lnTo>
                  <a:pt x="31970" y="85100"/>
                </a:lnTo>
                <a:lnTo>
                  <a:pt x="31950" y="85100"/>
                </a:lnTo>
                <a:lnTo>
                  <a:pt x="31940" y="85110"/>
                </a:lnTo>
                <a:lnTo>
                  <a:pt x="31920" y="85110"/>
                </a:lnTo>
                <a:lnTo>
                  <a:pt x="31900" y="85120"/>
                </a:lnTo>
                <a:lnTo>
                  <a:pt x="31880" y="85120"/>
                </a:lnTo>
                <a:lnTo>
                  <a:pt x="31870" y="85120"/>
                </a:lnTo>
                <a:lnTo>
                  <a:pt x="31860" y="85120"/>
                </a:lnTo>
                <a:lnTo>
                  <a:pt x="31850" y="85120"/>
                </a:lnTo>
                <a:lnTo>
                  <a:pt x="31850" y="85130"/>
                </a:lnTo>
                <a:lnTo>
                  <a:pt x="31840" y="85130"/>
                </a:lnTo>
                <a:lnTo>
                  <a:pt x="31830" y="85130"/>
                </a:lnTo>
                <a:lnTo>
                  <a:pt x="31830" y="85140"/>
                </a:lnTo>
                <a:lnTo>
                  <a:pt x="31820" y="85140"/>
                </a:lnTo>
                <a:lnTo>
                  <a:pt x="31820" y="85150"/>
                </a:lnTo>
                <a:lnTo>
                  <a:pt x="31810" y="85150"/>
                </a:lnTo>
                <a:lnTo>
                  <a:pt x="31810" y="85160"/>
                </a:lnTo>
                <a:lnTo>
                  <a:pt x="31810" y="85170"/>
                </a:lnTo>
                <a:lnTo>
                  <a:pt x="31800" y="85170"/>
                </a:lnTo>
                <a:lnTo>
                  <a:pt x="31800" y="85180"/>
                </a:lnTo>
                <a:lnTo>
                  <a:pt x="31800" y="85190"/>
                </a:lnTo>
                <a:lnTo>
                  <a:pt x="31800" y="85200"/>
                </a:lnTo>
                <a:lnTo>
                  <a:pt x="31800" y="85210"/>
                </a:lnTo>
                <a:lnTo>
                  <a:pt x="31880" y="85320"/>
                </a:lnTo>
                <a:lnTo>
                  <a:pt x="31880" y="85330"/>
                </a:lnTo>
                <a:lnTo>
                  <a:pt x="31890" y="85330"/>
                </a:lnTo>
                <a:lnTo>
                  <a:pt x="31900" y="85340"/>
                </a:lnTo>
                <a:lnTo>
                  <a:pt x="31910" y="85340"/>
                </a:lnTo>
                <a:lnTo>
                  <a:pt x="31920" y="85340"/>
                </a:lnTo>
                <a:lnTo>
                  <a:pt x="31930" y="85340"/>
                </a:lnTo>
                <a:lnTo>
                  <a:pt x="31940" y="85340"/>
                </a:lnTo>
                <a:lnTo>
                  <a:pt x="31950" y="85350"/>
                </a:lnTo>
                <a:lnTo>
                  <a:pt x="31960" y="85350"/>
                </a:lnTo>
                <a:lnTo>
                  <a:pt x="31970" y="85350"/>
                </a:lnTo>
                <a:lnTo>
                  <a:pt x="31980" y="85360"/>
                </a:lnTo>
                <a:lnTo>
                  <a:pt x="31990" y="85360"/>
                </a:lnTo>
                <a:lnTo>
                  <a:pt x="32000" y="85360"/>
                </a:lnTo>
                <a:lnTo>
                  <a:pt x="32010" y="85370"/>
                </a:lnTo>
                <a:lnTo>
                  <a:pt x="32020" y="85370"/>
                </a:lnTo>
                <a:lnTo>
                  <a:pt x="32030" y="85370"/>
                </a:lnTo>
                <a:lnTo>
                  <a:pt x="32040" y="85380"/>
                </a:lnTo>
                <a:lnTo>
                  <a:pt x="32050" y="85380"/>
                </a:lnTo>
                <a:lnTo>
                  <a:pt x="32060" y="85380"/>
                </a:lnTo>
                <a:lnTo>
                  <a:pt x="32080" y="85380"/>
                </a:lnTo>
                <a:lnTo>
                  <a:pt x="32090" y="85390"/>
                </a:lnTo>
                <a:lnTo>
                  <a:pt x="32100" y="85390"/>
                </a:lnTo>
                <a:lnTo>
                  <a:pt x="32110" y="85390"/>
                </a:lnTo>
                <a:lnTo>
                  <a:pt x="32120" y="85400"/>
                </a:lnTo>
                <a:lnTo>
                  <a:pt x="32130" y="85410"/>
                </a:lnTo>
                <a:lnTo>
                  <a:pt x="32140" y="85420"/>
                </a:lnTo>
                <a:lnTo>
                  <a:pt x="32140" y="85430"/>
                </a:lnTo>
                <a:lnTo>
                  <a:pt x="32140" y="85440"/>
                </a:lnTo>
                <a:lnTo>
                  <a:pt x="32140" y="85450"/>
                </a:lnTo>
                <a:lnTo>
                  <a:pt x="32140" y="85460"/>
                </a:lnTo>
                <a:lnTo>
                  <a:pt x="32140" y="85470"/>
                </a:lnTo>
                <a:lnTo>
                  <a:pt x="32140" y="85480"/>
                </a:lnTo>
                <a:lnTo>
                  <a:pt x="32130" y="85490"/>
                </a:lnTo>
                <a:lnTo>
                  <a:pt x="32120" y="85490"/>
                </a:lnTo>
                <a:lnTo>
                  <a:pt x="32120" y="85500"/>
                </a:lnTo>
                <a:lnTo>
                  <a:pt x="32110" y="85500"/>
                </a:lnTo>
                <a:lnTo>
                  <a:pt x="32100" y="85510"/>
                </a:lnTo>
                <a:lnTo>
                  <a:pt x="32090" y="85520"/>
                </a:lnTo>
                <a:lnTo>
                  <a:pt x="32080" y="85530"/>
                </a:lnTo>
                <a:lnTo>
                  <a:pt x="32070" y="85530"/>
                </a:lnTo>
                <a:lnTo>
                  <a:pt x="32070" y="85540"/>
                </a:lnTo>
                <a:lnTo>
                  <a:pt x="32060" y="85540"/>
                </a:lnTo>
                <a:lnTo>
                  <a:pt x="32050" y="85550"/>
                </a:lnTo>
                <a:lnTo>
                  <a:pt x="32040" y="85550"/>
                </a:lnTo>
                <a:lnTo>
                  <a:pt x="32030" y="85560"/>
                </a:lnTo>
                <a:lnTo>
                  <a:pt x="32020" y="85570"/>
                </a:lnTo>
                <a:lnTo>
                  <a:pt x="32010" y="85580"/>
                </a:lnTo>
                <a:lnTo>
                  <a:pt x="32010" y="85590"/>
                </a:lnTo>
                <a:lnTo>
                  <a:pt x="32000" y="85590"/>
                </a:lnTo>
                <a:lnTo>
                  <a:pt x="32000" y="85600"/>
                </a:lnTo>
                <a:lnTo>
                  <a:pt x="31990" y="85610"/>
                </a:lnTo>
                <a:lnTo>
                  <a:pt x="31980" y="85620"/>
                </a:lnTo>
                <a:lnTo>
                  <a:pt x="31970" y="85630"/>
                </a:lnTo>
                <a:lnTo>
                  <a:pt x="31970" y="85640"/>
                </a:lnTo>
                <a:lnTo>
                  <a:pt x="31960" y="85650"/>
                </a:lnTo>
                <a:lnTo>
                  <a:pt x="31950" y="85660"/>
                </a:lnTo>
                <a:lnTo>
                  <a:pt x="31940" y="85670"/>
                </a:lnTo>
                <a:lnTo>
                  <a:pt x="31940" y="85700"/>
                </a:lnTo>
                <a:lnTo>
                  <a:pt x="31920" y="85890"/>
                </a:lnTo>
                <a:lnTo>
                  <a:pt x="31930" y="85900"/>
                </a:lnTo>
                <a:lnTo>
                  <a:pt x="31930" y="85910"/>
                </a:lnTo>
                <a:lnTo>
                  <a:pt x="31940" y="85920"/>
                </a:lnTo>
                <a:lnTo>
                  <a:pt x="31940" y="85930"/>
                </a:lnTo>
                <a:lnTo>
                  <a:pt x="31940" y="85940"/>
                </a:lnTo>
                <a:lnTo>
                  <a:pt x="31950" y="85950"/>
                </a:lnTo>
                <a:lnTo>
                  <a:pt x="31950" y="85960"/>
                </a:lnTo>
                <a:lnTo>
                  <a:pt x="31950" y="85970"/>
                </a:lnTo>
                <a:lnTo>
                  <a:pt x="31960" y="85970"/>
                </a:lnTo>
                <a:lnTo>
                  <a:pt x="31960" y="85980"/>
                </a:lnTo>
                <a:lnTo>
                  <a:pt x="31960" y="85990"/>
                </a:lnTo>
                <a:lnTo>
                  <a:pt x="31960" y="86000"/>
                </a:lnTo>
                <a:lnTo>
                  <a:pt x="31960" y="86010"/>
                </a:lnTo>
                <a:lnTo>
                  <a:pt x="31960" y="86020"/>
                </a:lnTo>
                <a:lnTo>
                  <a:pt x="31960" y="86030"/>
                </a:lnTo>
                <a:lnTo>
                  <a:pt x="31960" y="86040"/>
                </a:lnTo>
                <a:lnTo>
                  <a:pt x="31960" y="86050"/>
                </a:lnTo>
                <a:lnTo>
                  <a:pt x="31960" y="86060"/>
                </a:lnTo>
                <a:lnTo>
                  <a:pt x="31960" y="86070"/>
                </a:lnTo>
                <a:lnTo>
                  <a:pt x="31950" y="86080"/>
                </a:lnTo>
                <a:lnTo>
                  <a:pt x="31950" y="86090"/>
                </a:lnTo>
                <a:lnTo>
                  <a:pt x="31950" y="86100"/>
                </a:lnTo>
                <a:lnTo>
                  <a:pt x="31940" y="86120"/>
                </a:lnTo>
                <a:lnTo>
                  <a:pt x="31940" y="86130"/>
                </a:lnTo>
                <a:lnTo>
                  <a:pt x="31930" y="86130"/>
                </a:lnTo>
                <a:lnTo>
                  <a:pt x="31930" y="86140"/>
                </a:lnTo>
                <a:lnTo>
                  <a:pt x="31930" y="86160"/>
                </a:lnTo>
                <a:lnTo>
                  <a:pt x="31930" y="86170"/>
                </a:lnTo>
                <a:lnTo>
                  <a:pt x="31930" y="86180"/>
                </a:lnTo>
                <a:lnTo>
                  <a:pt x="31930" y="86190"/>
                </a:lnTo>
                <a:lnTo>
                  <a:pt x="31930" y="86200"/>
                </a:lnTo>
                <a:lnTo>
                  <a:pt x="31920" y="86210"/>
                </a:lnTo>
                <a:lnTo>
                  <a:pt x="31920" y="86220"/>
                </a:lnTo>
                <a:lnTo>
                  <a:pt x="31920" y="86230"/>
                </a:lnTo>
                <a:lnTo>
                  <a:pt x="31920" y="86240"/>
                </a:lnTo>
                <a:lnTo>
                  <a:pt x="31920" y="86250"/>
                </a:lnTo>
                <a:lnTo>
                  <a:pt x="31920" y="86270"/>
                </a:lnTo>
                <a:lnTo>
                  <a:pt x="31920" y="86290"/>
                </a:lnTo>
                <a:lnTo>
                  <a:pt x="31920" y="86300"/>
                </a:lnTo>
                <a:lnTo>
                  <a:pt x="31920" y="86310"/>
                </a:lnTo>
                <a:lnTo>
                  <a:pt x="31920" y="86320"/>
                </a:lnTo>
                <a:lnTo>
                  <a:pt x="31920" y="86330"/>
                </a:lnTo>
                <a:lnTo>
                  <a:pt x="31920" y="86340"/>
                </a:lnTo>
                <a:lnTo>
                  <a:pt x="31920" y="86350"/>
                </a:lnTo>
                <a:lnTo>
                  <a:pt x="31920" y="86360"/>
                </a:lnTo>
                <a:lnTo>
                  <a:pt x="31920" y="86370"/>
                </a:lnTo>
                <a:lnTo>
                  <a:pt x="31920" y="86380"/>
                </a:lnTo>
                <a:lnTo>
                  <a:pt x="31920" y="86390"/>
                </a:lnTo>
                <a:lnTo>
                  <a:pt x="31930" y="86400"/>
                </a:lnTo>
                <a:lnTo>
                  <a:pt x="31930" y="86410"/>
                </a:lnTo>
                <a:lnTo>
                  <a:pt x="31930" y="86420"/>
                </a:lnTo>
                <a:lnTo>
                  <a:pt x="31920" y="86430"/>
                </a:lnTo>
                <a:lnTo>
                  <a:pt x="31920" y="86440"/>
                </a:lnTo>
                <a:lnTo>
                  <a:pt x="31910" y="86450"/>
                </a:lnTo>
                <a:lnTo>
                  <a:pt x="31900" y="86450"/>
                </a:lnTo>
                <a:lnTo>
                  <a:pt x="31900" y="86460"/>
                </a:lnTo>
                <a:lnTo>
                  <a:pt x="31890" y="86470"/>
                </a:lnTo>
                <a:lnTo>
                  <a:pt x="31880" y="86470"/>
                </a:lnTo>
                <a:lnTo>
                  <a:pt x="31870" y="86470"/>
                </a:lnTo>
                <a:lnTo>
                  <a:pt x="31860" y="86470"/>
                </a:lnTo>
                <a:lnTo>
                  <a:pt x="31850" y="86480"/>
                </a:lnTo>
                <a:lnTo>
                  <a:pt x="31840" y="86480"/>
                </a:lnTo>
                <a:lnTo>
                  <a:pt x="31830" y="86480"/>
                </a:lnTo>
                <a:lnTo>
                  <a:pt x="31820" y="86480"/>
                </a:lnTo>
                <a:lnTo>
                  <a:pt x="31810" y="86480"/>
                </a:lnTo>
                <a:lnTo>
                  <a:pt x="31800" y="86480"/>
                </a:lnTo>
                <a:lnTo>
                  <a:pt x="31780" y="86490"/>
                </a:lnTo>
                <a:lnTo>
                  <a:pt x="31770" y="86490"/>
                </a:lnTo>
                <a:lnTo>
                  <a:pt x="31750" y="86480"/>
                </a:lnTo>
                <a:lnTo>
                  <a:pt x="31740" y="86480"/>
                </a:lnTo>
                <a:lnTo>
                  <a:pt x="31730" y="86480"/>
                </a:lnTo>
                <a:lnTo>
                  <a:pt x="31720" y="86480"/>
                </a:lnTo>
                <a:lnTo>
                  <a:pt x="31710" y="86480"/>
                </a:lnTo>
                <a:lnTo>
                  <a:pt x="31700" y="86480"/>
                </a:lnTo>
                <a:lnTo>
                  <a:pt x="31690" y="86480"/>
                </a:lnTo>
                <a:lnTo>
                  <a:pt x="31680" y="86470"/>
                </a:lnTo>
                <a:lnTo>
                  <a:pt x="31650" y="86460"/>
                </a:lnTo>
                <a:lnTo>
                  <a:pt x="31640" y="86460"/>
                </a:lnTo>
                <a:lnTo>
                  <a:pt x="31620" y="86460"/>
                </a:lnTo>
                <a:lnTo>
                  <a:pt x="31600" y="86450"/>
                </a:lnTo>
                <a:lnTo>
                  <a:pt x="31570" y="86440"/>
                </a:lnTo>
                <a:lnTo>
                  <a:pt x="31560" y="86440"/>
                </a:lnTo>
                <a:lnTo>
                  <a:pt x="31550" y="86430"/>
                </a:lnTo>
                <a:lnTo>
                  <a:pt x="31540" y="86430"/>
                </a:lnTo>
                <a:lnTo>
                  <a:pt x="31530" y="86430"/>
                </a:lnTo>
                <a:lnTo>
                  <a:pt x="31520" y="86420"/>
                </a:lnTo>
                <a:lnTo>
                  <a:pt x="31510" y="86420"/>
                </a:lnTo>
                <a:lnTo>
                  <a:pt x="31500" y="86410"/>
                </a:lnTo>
                <a:lnTo>
                  <a:pt x="31490" y="86410"/>
                </a:lnTo>
                <a:lnTo>
                  <a:pt x="31480" y="86410"/>
                </a:lnTo>
                <a:lnTo>
                  <a:pt x="31470" y="86410"/>
                </a:lnTo>
                <a:lnTo>
                  <a:pt x="31460" y="86410"/>
                </a:lnTo>
                <a:lnTo>
                  <a:pt x="31450" y="86410"/>
                </a:lnTo>
                <a:lnTo>
                  <a:pt x="31440" y="86410"/>
                </a:lnTo>
                <a:lnTo>
                  <a:pt x="31430" y="86410"/>
                </a:lnTo>
                <a:lnTo>
                  <a:pt x="31380" y="86460"/>
                </a:lnTo>
                <a:lnTo>
                  <a:pt x="31370" y="86460"/>
                </a:lnTo>
                <a:lnTo>
                  <a:pt x="31370" y="86470"/>
                </a:lnTo>
                <a:lnTo>
                  <a:pt x="31370" y="86480"/>
                </a:lnTo>
                <a:lnTo>
                  <a:pt x="31360" y="86490"/>
                </a:lnTo>
                <a:lnTo>
                  <a:pt x="31360" y="86500"/>
                </a:lnTo>
                <a:lnTo>
                  <a:pt x="31360" y="86510"/>
                </a:lnTo>
                <a:lnTo>
                  <a:pt x="31360" y="86520"/>
                </a:lnTo>
                <a:lnTo>
                  <a:pt x="31360" y="86530"/>
                </a:lnTo>
                <a:lnTo>
                  <a:pt x="31360" y="86540"/>
                </a:lnTo>
                <a:lnTo>
                  <a:pt x="31360" y="86550"/>
                </a:lnTo>
                <a:lnTo>
                  <a:pt x="31370" y="86550"/>
                </a:lnTo>
                <a:lnTo>
                  <a:pt x="31370" y="86560"/>
                </a:lnTo>
                <a:lnTo>
                  <a:pt x="31370" y="86570"/>
                </a:lnTo>
                <a:lnTo>
                  <a:pt x="31380" y="86570"/>
                </a:lnTo>
                <a:lnTo>
                  <a:pt x="31380" y="86580"/>
                </a:lnTo>
                <a:lnTo>
                  <a:pt x="31380" y="86590"/>
                </a:lnTo>
                <a:lnTo>
                  <a:pt x="31390" y="86590"/>
                </a:lnTo>
                <a:lnTo>
                  <a:pt x="31390" y="86600"/>
                </a:lnTo>
                <a:lnTo>
                  <a:pt x="31390" y="86610"/>
                </a:lnTo>
                <a:lnTo>
                  <a:pt x="31400" y="86620"/>
                </a:lnTo>
                <a:lnTo>
                  <a:pt x="31400" y="86630"/>
                </a:lnTo>
                <a:lnTo>
                  <a:pt x="31400" y="86640"/>
                </a:lnTo>
                <a:lnTo>
                  <a:pt x="31400" y="86650"/>
                </a:lnTo>
                <a:lnTo>
                  <a:pt x="31410" y="86660"/>
                </a:lnTo>
                <a:lnTo>
                  <a:pt x="31410" y="86670"/>
                </a:lnTo>
                <a:lnTo>
                  <a:pt x="31410" y="86680"/>
                </a:lnTo>
                <a:lnTo>
                  <a:pt x="31420" y="86680"/>
                </a:lnTo>
                <a:lnTo>
                  <a:pt x="31420" y="86690"/>
                </a:lnTo>
                <a:lnTo>
                  <a:pt x="31420" y="86700"/>
                </a:lnTo>
                <a:lnTo>
                  <a:pt x="31430" y="86710"/>
                </a:lnTo>
                <a:lnTo>
                  <a:pt x="31430" y="86720"/>
                </a:lnTo>
                <a:lnTo>
                  <a:pt x="31430" y="86730"/>
                </a:lnTo>
                <a:lnTo>
                  <a:pt x="31430" y="86740"/>
                </a:lnTo>
                <a:lnTo>
                  <a:pt x="31430" y="86750"/>
                </a:lnTo>
                <a:lnTo>
                  <a:pt x="31430" y="86760"/>
                </a:lnTo>
                <a:lnTo>
                  <a:pt x="31430" y="86770"/>
                </a:lnTo>
                <a:lnTo>
                  <a:pt x="31430" y="86780"/>
                </a:lnTo>
                <a:lnTo>
                  <a:pt x="31430" y="86790"/>
                </a:lnTo>
                <a:lnTo>
                  <a:pt x="31430" y="86800"/>
                </a:lnTo>
                <a:lnTo>
                  <a:pt x="31420" y="86800"/>
                </a:lnTo>
                <a:lnTo>
                  <a:pt x="31420" y="86810"/>
                </a:lnTo>
                <a:lnTo>
                  <a:pt x="31420" y="86820"/>
                </a:lnTo>
                <a:lnTo>
                  <a:pt x="31420" y="86830"/>
                </a:lnTo>
                <a:lnTo>
                  <a:pt x="31420" y="86840"/>
                </a:lnTo>
                <a:lnTo>
                  <a:pt x="31420" y="86860"/>
                </a:lnTo>
                <a:lnTo>
                  <a:pt x="31420" y="86870"/>
                </a:lnTo>
                <a:lnTo>
                  <a:pt x="31420" y="86880"/>
                </a:lnTo>
                <a:lnTo>
                  <a:pt x="31420" y="86890"/>
                </a:lnTo>
                <a:lnTo>
                  <a:pt x="31420" y="86900"/>
                </a:lnTo>
                <a:lnTo>
                  <a:pt x="31420" y="86910"/>
                </a:lnTo>
                <a:lnTo>
                  <a:pt x="31420" y="86920"/>
                </a:lnTo>
                <a:lnTo>
                  <a:pt x="31430" y="86930"/>
                </a:lnTo>
                <a:lnTo>
                  <a:pt x="31430" y="86940"/>
                </a:lnTo>
                <a:lnTo>
                  <a:pt x="31430" y="86950"/>
                </a:lnTo>
                <a:lnTo>
                  <a:pt x="31430" y="86960"/>
                </a:lnTo>
                <a:lnTo>
                  <a:pt x="31440" y="86960"/>
                </a:lnTo>
                <a:lnTo>
                  <a:pt x="31440" y="86970"/>
                </a:lnTo>
                <a:lnTo>
                  <a:pt x="31440" y="86980"/>
                </a:lnTo>
                <a:lnTo>
                  <a:pt x="31440" y="86990"/>
                </a:lnTo>
                <a:lnTo>
                  <a:pt x="31440" y="87000"/>
                </a:lnTo>
                <a:lnTo>
                  <a:pt x="31440" y="87010"/>
                </a:lnTo>
                <a:lnTo>
                  <a:pt x="31440" y="87020"/>
                </a:lnTo>
                <a:lnTo>
                  <a:pt x="31440" y="87030"/>
                </a:lnTo>
                <a:lnTo>
                  <a:pt x="31440" y="87040"/>
                </a:lnTo>
                <a:lnTo>
                  <a:pt x="31430" y="87040"/>
                </a:lnTo>
                <a:lnTo>
                  <a:pt x="31430" y="87050"/>
                </a:lnTo>
                <a:lnTo>
                  <a:pt x="31420" y="87050"/>
                </a:lnTo>
                <a:lnTo>
                  <a:pt x="31410" y="87060"/>
                </a:lnTo>
                <a:lnTo>
                  <a:pt x="31400" y="87070"/>
                </a:lnTo>
                <a:lnTo>
                  <a:pt x="31390" y="87070"/>
                </a:lnTo>
                <a:lnTo>
                  <a:pt x="31380" y="87070"/>
                </a:lnTo>
                <a:lnTo>
                  <a:pt x="31380" y="87080"/>
                </a:lnTo>
                <a:lnTo>
                  <a:pt x="31370" y="87080"/>
                </a:lnTo>
                <a:lnTo>
                  <a:pt x="31360" y="87090"/>
                </a:lnTo>
                <a:lnTo>
                  <a:pt x="31350" y="87090"/>
                </a:lnTo>
                <a:lnTo>
                  <a:pt x="31340" y="87100"/>
                </a:lnTo>
                <a:lnTo>
                  <a:pt x="31330" y="87100"/>
                </a:lnTo>
                <a:lnTo>
                  <a:pt x="31320" y="87100"/>
                </a:lnTo>
                <a:lnTo>
                  <a:pt x="31320" y="87110"/>
                </a:lnTo>
                <a:lnTo>
                  <a:pt x="31310" y="87110"/>
                </a:lnTo>
                <a:lnTo>
                  <a:pt x="31290" y="87120"/>
                </a:lnTo>
                <a:lnTo>
                  <a:pt x="31280" y="87130"/>
                </a:lnTo>
                <a:lnTo>
                  <a:pt x="31270" y="87140"/>
                </a:lnTo>
                <a:lnTo>
                  <a:pt x="31260" y="87140"/>
                </a:lnTo>
                <a:lnTo>
                  <a:pt x="31260" y="87150"/>
                </a:lnTo>
                <a:lnTo>
                  <a:pt x="31250" y="87150"/>
                </a:lnTo>
                <a:lnTo>
                  <a:pt x="31240" y="87160"/>
                </a:lnTo>
                <a:lnTo>
                  <a:pt x="31230" y="87170"/>
                </a:lnTo>
                <a:lnTo>
                  <a:pt x="31220" y="87170"/>
                </a:lnTo>
                <a:lnTo>
                  <a:pt x="31210" y="87170"/>
                </a:lnTo>
                <a:lnTo>
                  <a:pt x="31200" y="87180"/>
                </a:lnTo>
                <a:lnTo>
                  <a:pt x="31190" y="87180"/>
                </a:lnTo>
                <a:lnTo>
                  <a:pt x="31180" y="87190"/>
                </a:lnTo>
                <a:lnTo>
                  <a:pt x="31170" y="87190"/>
                </a:lnTo>
                <a:lnTo>
                  <a:pt x="31160" y="87190"/>
                </a:lnTo>
                <a:lnTo>
                  <a:pt x="31150" y="87200"/>
                </a:lnTo>
                <a:lnTo>
                  <a:pt x="31140" y="87200"/>
                </a:lnTo>
                <a:lnTo>
                  <a:pt x="31130" y="87200"/>
                </a:lnTo>
                <a:lnTo>
                  <a:pt x="31120" y="87210"/>
                </a:lnTo>
                <a:lnTo>
                  <a:pt x="31110" y="87210"/>
                </a:lnTo>
                <a:lnTo>
                  <a:pt x="31100" y="87210"/>
                </a:lnTo>
                <a:lnTo>
                  <a:pt x="31040" y="87320"/>
                </a:lnTo>
                <a:lnTo>
                  <a:pt x="31040" y="87330"/>
                </a:lnTo>
                <a:lnTo>
                  <a:pt x="31040" y="87340"/>
                </a:lnTo>
                <a:lnTo>
                  <a:pt x="31050" y="87350"/>
                </a:lnTo>
                <a:lnTo>
                  <a:pt x="31050" y="87360"/>
                </a:lnTo>
                <a:lnTo>
                  <a:pt x="31060" y="87370"/>
                </a:lnTo>
                <a:lnTo>
                  <a:pt x="31060" y="87380"/>
                </a:lnTo>
                <a:lnTo>
                  <a:pt x="31070" y="87390"/>
                </a:lnTo>
                <a:lnTo>
                  <a:pt x="31080" y="87390"/>
                </a:lnTo>
                <a:lnTo>
                  <a:pt x="31080" y="87400"/>
                </a:lnTo>
                <a:lnTo>
                  <a:pt x="31090" y="87410"/>
                </a:lnTo>
                <a:lnTo>
                  <a:pt x="31100" y="87420"/>
                </a:lnTo>
                <a:lnTo>
                  <a:pt x="31110" y="87430"/>
                </a:lnTo>
                <a:lnTo>
                  <a:pt x="31110" y="87440"/>
                </a:lnTo>
                <a:lnTo>
                  <a:pt x="31110" y="87450"/>
                </a:lnTo>
                <a:lnTo>
                  <a:pt x="31000" y="87420"/>
                </a:lnTo>
                <a:lnTo>
                  <a:pt x="30960" y="87420"/>
                </a:lnTo>
                <a:lnTo>
                  <a:pt x="30870" y="87510"/>
                </a:lnTo>
                <a:lnTo>
                  <a:pt x="30690" y="87640"/>
                </a:lnTo>
                <a:lnTo>
                  <a:pt x="30630" y="87720"/>
                </a:lnTo>
                <a:lnTo>
                  <a:pt x="30590" y="87780"/>
                </a:lnTo>
                <a:lnTo>
                  <a:pt x="30560" y="87840"/>
                </a:lnTo>
                <a:lnTo>
                  <a:pt x="30440" y="88140"/>
                </a:lnTo>
                <a:lnTo>
                  <a:pt x="30260" y="88410"/>
                </a:lnTo>
                <a:lnTo>
                  <a:pt x="30110" y="88470"/>
                </a:lnTo>
                <a:lnTo>
                  <a:pt x="29710" y="88380"/>
                </a:lnTo>
                <a:lnTo>
                  <a:pt x="29690" y="88380"/>
                </a:lnTo>
                <a:lnTo>
                  <a:pt x="29530" y="88410"/>
                </a:lnTo>
                <a:lnTo>
                  <a:pt x="29400" y="88430"/>
                </a:lnTo>
                <a:lnTo>
                  <a:pt x="29210" y="88590"/>
                </a:lnTo>
                <a:lnTo>
                  <a:pt x="29200" y="88590"/>
                </a:lnTo>
                <a:lnTo>
                  <a:pt x="29190" y="88580"/>
                </a:lnTo>
                <a:lnTo>
                  <a:pt x="29180" y="88580"/>
                </a:lnTo>
                <a:lnTo>
                  <a:pt x="29170" y="88570"/>
                </a:lnTo>
                <a:lnTo>
                  <a:pt x="29160" y="88570"/>
                </a:lnTo>
                <a:lnTo>
                  <a:pt x="29150" y="88570"/>
                </a:lnTo>
                <a:lnTo>
                  <a:pt x="29140" y="88570"/>
                </a:lnTo>
                <a:lnTo>
                  <a:pt x="29130" y="88570"/>
                </a:lnTo>
                <a:lnTo>
                  <a:pt x="29120" y="88570"/>
                </a:lnTo>
                <a:lnTo>
                  <a:pt x="29110" y="88580"/>
                </a:lnTo>
                <a:lnTo>
                  <a:pt x="29110" y="88590"/>
                </a:lnTo>
                <a:lnTo>
                  <a:pt x="29100" y="88590"/>
                </a:lnTo>
                <a:lnTo>
                  <a:pt x="29100" y="88600"/>
                </a:lnTo>
                <a:lnTo>
                  <a:pt x="29100" y="88610"/>
                </a:lnTo>
                <a:lnTo>
                  <a:pt x="29090" y="88620"/>
                </a:lnTo>
                <a:lnTo>
                  <a:pt x="29090" y="88630"/>
                </a:lnTo>
                <a:lnTo>
                  <a:pt x="29090" y="88640"/>
                </a:lnTo>
                <a:lnTo>
                  <a:pt x="29080" y="88660"/>
                </a:lnTo>
                <a:lnTo>
                  <a:pt x="29080" y="88670"/>
                </a:lnTo>
                <a:lnTo>
                  <a:pt x="29080" y="88680"/>
                </a:lnTo>
                <a:lnTo>
                  <a:pt x="29080" y="88690"/>
                </a:lnTo>
                <a:lnTo>
                  <a:pt x="29070" y="88700"/>
                </a:lnTo>
                <a:lnTo>
                  <a:pt x="29070" y="88710"/>
                </a:lnTo>
                <a:lnTo>
                  <a:pt x="29060" y="88720"/>
                </a:lnTo>
                <a:lnTo>
                  <a:pt x="29050" y="88730"/>
                </a:lnTo>
                <a:lnTo>
                  <a:pt x="29050" y="88740"/>
                </a:lnTo>
                <a:lnTo>
                  <a:pt x="29040" y="88740"/>
                </a:lnTo>
                <a:lnTo>
                  <a:pt x="29030" y="88750"/>
                </a:lnTo>
                <a:lnTo>
                  <a:pt x="29020" y="88750"/>
                </a:lnTo>
                <a:lnTo>
                  <a:pt x="29010" y="88760"/>
                </a:lnTo>
                <a:lnTo>
                  <a:pt x="29000" y="88760"/>
                </a:lnTo>
                <a:lnTo>
                  <a:pt x="28990" y="88770"/>
                </a:lnTo>
                <a:lnTo>
                  <a:pt x="28970" y="88770"/>
                </a:lnTo>
                <a:lnTo>
                  <a:pt x="28960" y="88770"/>
                </a:lnTo>
                <a:lnTo>
                  <a:pt x="28960" y="88780"/>
                </a:lnTo>
                <a:lnTo>
                  <a:pt x="28950" y="88780"/>
                </a:lnTo>
                <a:lnTo>
                  <a:pt x="28940" y="88780"/>
                </a:lnTo>
                <a:lnTo>
                  <a:pt x="28940" y="88790"/>
                </a:lnTo>
                <a:lnTo>
                  <a:pt x="28930" y="88800"/>
                </a:lnTo>
                <a:lnTo>
                  <a:pt x="28930" y="88810"/>
                </a:lnTo>
                <a:lnTo>
                  <a:pt x="28920" y="88810"/>
                </a:lnTo>
                <a:lnTo>
                  <a:pt x="28920" y="88820"/>
                </a:lnTo>
                <a:lnTo>
                  <a:pt x="28910" y="88830"/>
                </a:lnTo>
                <a:lnTo>
                  <a:pt x="28910" y="88840"/>
                </a:lnTo>
                <a:lnTo>
                  <a:pt x="28910" y="88850"/>
                </a:lnTo>
                <a:lnTo>
                  <a:pt x="28910" y="88860"/>
                </a:lnTo>
                <a:lnTo>
                  <a:pt x="28910" y="88870"/>
                </a:lnTo>
                <a:lnTo>
                  <a:pt x="28920" y="88880"/>
                </a:lnTo>
                <a:lnTo>
                  <a:pt x="28920" y="88890"/>
                </a:lnTo>
                <a:lnTo>
                  <a:pt x="28920" y="88900"/>
                </a:lnTo>
                <a:lnTo>
                  <a:pt x="28930" y="88900"/>
                </a:lnTo>
                <a:lnTo>
                  <a:pt x="28930" y="88910"/>
                </a:lnTo>
                <a:lnTo>
                  <a:pt x="28940" y="88920"/>
                </a:lnTo>
                <a:lnTo>
                  <a:pt x="28950" y="88930"/>
                </a:lnTo>
                <a:lnTo>
                  <a:pt x="28950" y="88940"/>
                </a:lnTo>
                <a:lnTo>
                  <a:pt x="28960" y="88950"/>
                </a:lnTo>
                <a:lnTo>
                  <a:pt x="28880" y="89070"/>
                </a:lnTo>
                <a:lnTo>
                  <a:pt x="28730" y="89210"/>
                </a:lnTo>
                <a:lnTo>
                  <a:pt x="28720" y="89210"/>
                </a:lnTo>
                <a:lnTo>
                  <a:pt x="28710" y="89210"/>
                </a:lnTo>
                <a:lnTo>
                  <a:pt x="28690" y="89200"/>
                </a:lnTo>
                <a:lnTo>
                  <a:pt x="28670" y="89200"/>
                </a:lnTo>
                <a:lnTo>
                  <a:pt x="28660" y="89200"/>
                </a:lnTo>
                <a:lnTo>
                  <a:pt x="28650" y="89190"/>
                </a:lnTo>
                <a:lnTo>
                  <a:pt x="28640" y="89190"/>
                </a:lnTo>
                <a:lnTo>
                  <a:pt x="28630" y="89190"/>
                </a:lnTo>
                <a:lnTo>
                  <a:pt x="28620" y="89200"/>
                </a:lnTo>
                <a:lnTo>
                  <a:pt x="28610" y="89200"/>
                </a:lnTo>
                <a:lnTo>
                  <a:pt x="28600" y="89200"/>
                </a:lnTo>
                <a:lnTo>
                  <a:pt x="28590" y="89200"/>
                </a:lnTo>
                <a:lnTo>
                  <a:pt x="28590" y="89210"/>
                </a:lnTo>
                <a:lnTo>
                  <a:pt x="28580" y="89210"/>
                </a:lnTo>
                <a:lnTo>
                  <a:pt x="28580" y="89220"/>
                </a:lnTo>
                <a:lnTo>
                  <a:pt x="28580" y="89230"/>
                </a:lnTo>
                <a:lnTo>
                  <a:pt x="28580" y="89240"/>
                </a:lnTo>
                <a:lnTo>
                  <a:pt x="28580" y="89250"/>
                </a:lnTo>
                <a:lnTo>
                  <a:pt x="28580" y="89260"/>
                </a:lnTo>
                <a:lnTo>
                  <a:pt x="28580" y="89280"/>
                </a:lnTo>
                <a:lnTo>
                  <a:pt x="28590" y="89290"/>
                </a:lnTo>
                <a:lnTo>
                  <a:pt x="28590" y="89300"/>
                </a:lnTo>
                <a:lnTo>
                  <a:pt x="28600" y="89320"/>
                </a:lnTo>
                <a:lnTo>
                  <a:pt x="28610" y="89340"/>
                </a:lnTo>
                <a:lnTo>
                  <a:pt x="28400" y="89540"/>
                </a:lnTo>
                <a:lnTo>
                  <a:pt x="28340" y="89570"/>
                </a:lnTo>
                <a:lnTo>
                  <a:pt x="28180" y="89650"/>
                </a:lnTo>
                <a:lnTo>
                  <a:pt x="28170" y="89660"/>
                </a:lnTo>
                <a:lnTo>
                  <a:pt x="28030" y="89700"/>
                </a:lnTo>
                <a:lnTo>
                  <a:pt x="27610" y="89780"/>
                </a:lnTo>
                <a:lnTo>
                  <a:pt x="27530" y="89840"/>
                </a:lnTo>
                <a:lnTo>
                  <a:pt x="27440" y="90030"/>
                </a:lnTo>
                <a:lnTo>
                  <a:pt x="27430" y="90040"/>
                </a:lnTo>
                <a:lnTo>
                  <a:pt x="27340" y="90140"/>
                </a:lnTo>
                <a:lnTo>
                  <a:pt x="27330" y="90140"/>
                </a:lnTo>
                <a:lnTo>
                  <a:pt x="27320" y="90150"/>
                </a:lnTo>
                <a:lnTo>
                  <a:pt x="27310" y="90150"/>
                </a:lnTo>
                <a:lnTo>
                  <a:pt x="27310" y="90160"/>
                </a:lnTo>
                <a:lnTo>
                  <a:pt x="27300" y="90160"/>
                </a:lnTo>
                <a:lnTo>
                  <a:pt x="27290" y="90170"/>
                </a:lnTo>
                <a:lnTo>
                  <a:pt x="27290" y="90180"/>
                </a:lnTo>
                <a:lnTo>
                  <a:pt x="27280" y="90190"/>
                </a:lnTo>
                <a:lnTo>
                  <a:pt x="27270" y="90190"/>
                </a:lnTo>
                <a:lnTo>
                  <a:pt x="27270" y="90200"/>
                </a:lnTo>
                <a:lnTo>
                  <a:pt x="27260" y="90200"/>
                </a:lnTo>
                <a:lnTo>
                  <a:pt x="27250" y="90210"/>
                </a:lnTo>
                <a:lnTo>
                  <a:pt x="27240" y="90220"/>
                </a:lnTo>
                <a:lnTo>
                  <a:pt x="27230" y="90220"/>
                </a:lnTo>
                <a:lnTo>
                  <a:pt x="27220" y="90230"/>
                </a:lnTo>
                <a:lnTo>
                  <a:pt x="27220" y="90240"/>
                </a:lnTo>
                <a:lnTo>
                  <a:pt x="27210" y="90240"/>
                </a:lnTo>
                <a:lnTo>
                  <a:pt x="27200" y="90250"/>
                </a:lnTo>
                <a:lnTo>
                  <a:pt x="27190" y="90250"/>
                </a:lnTo>
                <a:lnTo>
                  <a:pt x="27180" y="90260"/>
                </a:lnTo>
                <a:lnTo>
                  <a:pt x="27170" y="90260"/>
                </a:lnTo>
                <a:lnTo>
                  <a:pt x="27160" y="90260"/>
                </a:lnTo>
                <a:lnTo>
                  <a:pt x="27150" y="90270"/>
                </a:lnTo>
                <a:lnTo>
                  <a:pt x="27140" y="90270"/>
                </a:lnTo>
                <a:lnTo>
                  <a:pt x="27130" y="90270"/>
                </a:lnTo>
                <a:lnTo>
                  <a:pt x="27120" y="90280"/>
                </a:lnTo>
                <a:lnTo>
                  <a:pt x="27110" y="90280"/>
                </a:lnTo>
                <a:lnTo>
                  <a:pt x="27100" y="90290"/>
                </a:lnTo>
                <a:lnTo>
                  <a:pt x="27090" y="90290"/>
                </a:lnTo>
                <a:lnTo>
                  <a:pt x="27080" y="90300"/>
                </a:lnTo>
                <a:lnTo>
                  <a:pt x="27070" y="90300"/>
                </a:lnTo>
                <a:lnTo>
                  <a:pt x="27060" y="90310"/>
                </a:lnTo>
                <a:lnTo>
                  <a:pt x="27050" y="90310"/>
                </a:lnTo>
                <a:lnTo>
                  <a:pt x="27040" y="90320"/>
                </a:lnTo>
                <a:lnTo>
                  <a:pt x="27030" y="90330"/>
                </a:lnTo>
                <a:lnTo>
                  <a:pt x="27020" y="90330"/>
                </a:lnTo>
                <a:lnTo>
                  <a:pt x="27020" y="90340"/>
                </a:lnTo>
                <a:lnTo>
                  <a:pt x="27010" y="90350"/>
                </a:lnTo>
                <a:lnTo>
                  <a:pt x="27010" y="90360"/>
                </a:lnTo>
                <a:lnTo>
                  <a:pt x="27000" y="90370"/>
                </a:lnTo>
                <a:lnTo>
                  <a:pt x="27000" y="90390"/>
                </a:lnTo>
                <a:lnTo>
                  <a:pt x="26990" y="90390"/>
                </a:lnTo>
                <a:lnTo>
                  <a:pt x="26990" y="90400"/>
                </a:lnTo>
                <a:lnTo>
                  <a:pt x="26990" y="90410"/>
                </a:lnTo>
                <a:lnTo>
                  <a:pt x="27000" y="90420"/>
                </a:lnTo>
                <a:lnTo>
                  <a:pt x="27000" y="90430"/>
                </a:lnTo>
                <a:lnTo>
                  <a:pt x="27000" y="90440"/>
                </a:lnTo>
                <a:lnTo>
                  <a:pt x="27010" y="90450"/>
                </a:lnTo>
                <a:lnTo>
                  <a:pt x="27020" y="90460"/>
                </a:lnTo>
                <a:lnTo>
                  <a:pt x="27030" y="90470"/>
                </a:lnTo>
                <a:lnTo>
                  <a:pt x="27030" y="90480"/>
                </a:lnTo>
                <a:lnTo>
                  <a:pt x="26880" y="90800"/>
                </a:lnTo>
                <a:lnTo>
                  <a:pt x="26730" y="91230"/>
                </a:lnTo>
                <a:lnTo>
                  <a:pt x="26700" y="91300"/>
                </a:lnTo>
                <a:lnTo>
                  <a:pt x="26600" y="91590"/>
                </a:lnTo>
                <a:lnTo>
                  <a:pt x="26590" y="91610"/>
                </a:lnTo>
                <a:lnTo>
                  <a:pt x="26470" y="91800"/>
                </a:lnTo>
                <a:lnTo>
                  <a:pt x="26400" y="91900"/>
                </a:lnTo>
                <a:lnTo>
                  <a:pt x="26390" y="91900"/>
                </a:lnTo>
                <a:lnTo>
                  <a:pt x="26380" y="91900"/>
                </a:lnTo>
                <a:lnTo>
                  <a:pt x="26370" y="91900"/>
                </a:lnTo>
                <a:lnTo>
                  <a:pt x="26360" y="91890"/>
                </a:lnTo>
                <a:lnTo>
                  <a:pt x="26350" y="91890"/>
                </a:lnTo>
                <a:lnTo>
                  <a:pt x="26340" y="91890"/>
                </a:lnTo>
                <a:lnTo>
                  <a:pt x="26330" y="91890"/>
                </a:lnTo>
                <a:lnTo>
                  <a:pt x="26320" y="91890"/>
                </a:lnTo>
                <a:lnTo>
                  <a:pt x="26310" y="91890"/>
                </a:lnTo>
                <a:lnTo>
                  <a:pt x="26300" y="91890"/>
                </a:lnTo>
                <a:lnTo>
                  <a:pt x="26290" y="91890"/>
                </a:lnTo>
                <a:lnTo>
                  <a:pt x="26280" y="91890"/>
                </a:lnTo>
                <a:lnTo>
                  <a:pt x="26270" y="91900"/>
                </a:lnTo>
                <a:lnTo>
                  <a:pt x="26260" y="91900"/>
                </a:lnTo>
                <a:lnTo>
                  <a:pt x="26260" y="91910"/>
                </a:lnTo>
                <a:lnTo>
                  <a:pt x="26250" y="91910"/>
                </a:lnTo>
                <a:lnTo>
                  <a:pt x="26240" y="91920"/>
                </a:lnTo>
                <a:lnTo>
                  <a:pt x="26230" y="91920"/>
                </a:lnTo>
                <a:lnTo>
                  <a:pt x="26230" y="91930"/>
                </a:lnTo>
                <a:lnTo>
                  <a:pt x="26220" y="91940"/>
                </a:lnTo>
                <a:lnTo>
                  <a:pt x="26210" y="91950"/>
                </a:lnTo>
                <a:lnTo>
                  <a:pt x="26200" y="91960"/>
                </a:lnTo>
                <a:lnTo>
                  <a:pt x="26200" y="91970"/>
                </a:lnTo>
                <a:lnTo>
                  <a:pt x="26200" y="91980"/>
                </a:lnTo>
                <a:lnTo>
                  <a:pt x="26190" y="91980"/>
                </a:lnTo>
                <a:lnTo>
                  <a:pt x="26190" y="91990"/>
                </a:lnTo>
                <a:lnTo>
                  <a:pt x="26190" y="92010"/>
                </a:lnTo>
                <a:lnTo>
                  <a:pt x="26190" y="92020"/>
                </a:lnTo>
                <a:lnTo>
                  <a:pt x="26190" y="92040"/>
                </a:lnTo>
                <a:lnTo>
                  <a:pt x="26190" y="92050"/>
                </a:lnTo>
                <a:lnTo>
                  <a:pt x="26180" y="92050"/>
                </a:lnTo>
                <a:lnTo>
                  <a:pt x="26180" y="92060"/>
                </a:lnTo>
                <a:lnTo>
                  <a:pt x="26180" y="92070"/>
                </a:lnTo>
                <a:lnTo>
                  <a:pt x="26180" y="92080"/>
                </a:lnTo>
                <a:lnTo>
                  <a:pt x="26180" y="92090"/>
                </a:lnTo>
                <a:lnTo>
                  <a:pt x="26170" y="92100"/>
                </a:lnTo>
                <a:lnTo>
                  <a:pt x="26170" y="92110"/>
                </a:lnTo>
                <a:lnTo>
                  <a:pt x="26160" y="92120"/>
                </a:lnTo>
                <a:lnTo>
                  <a:pt x="26160" y="92130"/>
                </a:lnTo>
                <a:lnTo>
                  <a:pt x="26150" y="92140"/>
                </a:lnTo>
                <a:lnTo>
                  <a:pt x="26140" y="92140"/>
                </a:lnTo>
                <a:lnTo>
                  <a:pt x="26140" y="92150"/>
                </a:lnTo>
                <a:lnTo>
                  <a:pt x="26130" y="92150"/>
                </a:lnTo>
                <a:lnTo>
                  <a:pt x="26120" y="92160"/>
                </a:lnTo>
                <a:lnTo>
                  <a:pt x="26110" y="92170"/>
                </a:lnTo>
                <a:lnTo>
                  <a:pt x="26100" y="92170"/>
                </a:lnTo>
                <a:lnTo>
                  <a:pt x="26090" y="92170"/>
                </a:lnTo>
                <a:lnTo>
                  <a:pt x="26080" y="92170"/>
                </a:lnTo>
                <a:lnTo>
                  <a:pt x="26060" y="92180"/>
                </a:lnTo>
                <a:lnTo>
                  <a:pt x="26050" y="92180"/>
                </a:lnTo>
                <a:lnTo>
                  <a:pt x="26040" y="92180"/>
                </a:lnTo>
                <a:lnTo>
                  <a:pt x="26030" y="92190"/>
                </a:lnTo>
                <a:lnTo>
                  <a:pt x="26020" y="92190"/>
                </a:lnTo>
                <a:lnTo>
                  <a:pt x="26010" y="92200"/>
                </a:lnTo>
                <a:lnTo>
                  <a:pt x="26000" y="92200"/>
                </a:lnTo>
                <a:lnTo>
                  <a:pt x="25990" y="92200"/>
                </a:lnTo>
                <a:lnTo>
                  <a:pt x="25990" y="92210"/>
                </a:lnTo>
                <a:lnTo>
                  <a:pt x="25980" y="92220"/>
                </a:lnTo>
                <a:lnTo>
                  <a:pt x="25970" y="92230"/>
                </a:lnTo>
                <a:lnTo>
                  <a:pt x="25960" y="92240"/>
                </a:lnTo>
                <a:lnTo>
                  <a:pt x="25960" y="92250"/>
                </a:lnTo>
                <a:lnTo>
                  <a:pt x="25950" y="92250"/>
                </a:lnTo>
                <a:lnTo>
                  <a:pt x="25950" y="92260"/>
                </a:lnTo>
                <a:lnTo>
                  <a:pt x="25950" y="92270"/>
                </a:lnTo>
                <a:lnTo>
                  <a:pt x="25940" y="92280"/>
                </a:lnTo>
                <a:lnTo>
                  <a:pt x="25940" y="92290"/>
                </a:lnTo>
                <a:lnTo>
                  <a:pt x="25940" y="92300"/>
                </a:lnTo>
                <a:lnTo>
                  <a:pt x="25940" y="92310"/>
                </a:lnTo>
                <a:lnTo>
                  <a:pt x="25930" y="92320"/>
                </a:lnTo>
                <a:lnTo>
                  <a:pt x="25930" y="92330"/>
                </a:lnTo>
                <a:lnTo>
                  <a:pt x="25930" y="92340"/>
                </a:lnTo>
                <a:lnTo>
                  <a:pt x="25930" y="92350"/>
                </a:lnTo>
                <a:lnTo>
                  <a:pt x="25930" y="92360"/>
                </a:lnTo>
                <a:lnTo>
                  <a:pt x="25920" y="92380"/>
                </a:lnTo>
                <a:lnTo>
                  <a:pt x="25920" y="92400"/>
                </a:lnTo>
                <a:lnTo>
                  <a:pt x="25920" y="92410"/>
                </a:lnTo>
                <a:lnTo>
                  <a:pt x="25910" y="92420"/>
                </a:lnTo>
                <a:lnTo>
                  <a:pt x="25910" y="92430"/>
                </a:lnTo>
                <a:lnTo>
                  <a:pt x="25910" y="92440"/>
                </a:lnTo>
                <a:lnTo>
                  <a:pt x="25900" y="92450"/>
                </a:lnTo>
                <a:lnTo>
                  <a:pt x="25900" y="92470"/>
                </a:lnTo>
                <a:lnTo>
                  <a:pt x="25900" y="92480"/>
                </a:lnTo>
                <a:lnTo>
                  <a:pt x="25890" y="92490"/>
                </a:lnTo>
                <a:lnTo>
                  <a:pt x="25890" y="92500"/>
                </a:lnTo>
                <a:lnTo>
                  <a:pt x="25890" y="92510"/>
                </a:lnTo>
                <a:lnTo>
                  <a:pt x="25770" y="92630"/>
                </a:lnTo>
                <a:lnTo>
                  <a:pt x="25500" y="92800"/>
                </a:lnTo>
                <a:lnTo>
                  <a:pt x="25230" y="92960"/>
                </a:lnTo>
                <a:lnTo>
                  <a:pt x="25010" y="93010"/>
                </a:lnTo>
                <a:lnTo>
                  <a:pt x="24650" y="93100"/>
                </a:lnTo>
                <a:lnTo>
                  <a:pt x="23840" y="93110"/>
                </a:lnTo>
                <a:lnTo>
                  <a:pt x="23760" y="93110"/>
                </a:lnTo>
                <a:lnTo>
                  <a:pt x="23490" y="93160"/>
                </a:lnTo>
                <a:lnTo>
                  <a:pt x="23470" y="93160"/>
                </a:lnTo>
                <a:lnTo>
                  <a:pt x="23400" y="93180"/>
                </a:lnTo>
                <a:lnTo>
                  <a:pt x="23280" y="93230"/>
                </a:lnTo>
                <a:lnTo>
                  <a:pt x="23220" y="93250"/>
                </a:lnTo>
                <a:lnTo>
                  <a:pt x="23110" y="93360"/>
                </a:lnTo>
                <a:lnTo>
                  <a:pt x="23100" y="93520"/>
                </a:lnTo>
                <a:lnTo>
                  <a:pt x="23180" y="93980"/>
                </a:lnTo>
                <a:lnTo>
                  <a:pt x="23190" y="94180"/>
                </a:lnTo>
                <a:lnTo>
                  <a:pt x="23150" y="94370"/>
                </a:lnTo>
                <a:lnTo>
                  <a:pt x="23050" y="94550"/>
                </a:lnTo>
                <a:lnTo>
                  <a:pt x="22880" y="94720"/>
                </a:lnTo>
                <a:lnTo>
                  <a:pt x="22360" y="95080"/>
                </a:lnTo>
                <a:lnTo>
                  <a:pt x="22340" y="95080"/>
                </a:lnTo>
                <a:lnTo>
                  <a:pt x="22180" y="95150"/>
                </a:lnTo>
                <a:lnTo>
                  <a:pt x="22150" y="95160"/>
                </a:lnTo>
                <a:lnTo>
                  <a:pt x="21960" y="95150"/>
                </a:lnTo>
                <a:lnTo>
                  <a:pt x="21680" y="95080"/>
                </a:lnTo>
                <a:lnTo>
                  <a:pt x="21670" y="95070"/>
                </a:lnTo>
                <a:lnTo>
                  <a:pt x="21660" y="95060"/>
                </a:lnTo>
                <a:lnTo>
                  <a:pt x="21650" y="95050"/>
                </a:lnTo>
                <a:lnTo>
                  <a:pt x="21640" y="95040"/>
                </a:lnTo>
                <a:lnTo>
                  <a:pt x="21640" y="95030"/>
                </a:lnTo>
                <a:lnTo>
                  <a:pt x="21630" y="95030"/>
                </a:lnTo>
                <a:lnTo>
                  <a:pt x="21620" y="95020"/>
                </a:lnTo>
                <a:lnTo>
                  <a:pt x="21620" y="95010"/>
                </a:lnTo>
                <a:lnTo>
                  <a:pt x="21610" y="95000"/>
                </a:lnTo>
                <a:lnTo>
                  <a:pt x="21610" y="94990"/>
                </a:lnTo>
                <a:lnTo>
                  <a:pt x="21600" y="94980"/>
                </a:lnTo>
                <a:lnTo>
                  <a:pt x="21590" y="94980"/>
                </a:lnTo>
                <a:lnTo>
                  <a:pt x="21590" y="94970"/>
                </a:lnTo>
                <a:lnTo>
                  <a:pt x="21580" y="94970"/>
                </a:lnTo>
                <a:lnTo>
                  <a:pt x="21570" y="94970"/>
                </a:lnTo>
                <a:lnTo>
                  <a:pt x="21560" y="94960"/>
                </a:lnTo>
                <a:lnTo>
                  <a:pt x="21550" y="94950"/>
                </a:lnTo>
                <a:lnTo>
                  <a:pt x="21530" y="94940"/>
                </a:lnTo>
                <a:lnTo>
                  <a:pt x="21520" y="94940"/>
                </a:lnTo>
                <a:lnTo>
                  <a:pt x="21510" y="94930"/>
                </a:lnTo>
                <a:lnTo>
                  <a:pt x="21500" y="94930"/>
                </a:lnTo>
                <a:lnTo>
                  <a:pt x="21490" y="94930"/>
                </a:lnTo>
                <a:lnTo>
                  <a:pt x="21480" y="94930"/>
                </a:lnTo>
                <a:lnTo>
                  <a:pt x="21470" y="94930"/>
                </a:lnTo>
                <a:lnTo>
                  <a:pt x="21460" y="94930"/>
                </a:lnTo>
                <a:lnTo>
                  <a:pt x="21450" y="94920"/>
                </a:lnTo>
                <a:lnTo>
                  <a:pt x="21440" y="94920"/>
                </a:lnTo>
                <a:lnTo>
                  <a:pt x="21430" y="94920"/>
                </a:lnTo>
                <a:lnTo>
                  <a:pt x="21420" y="94920"/>
                </a:lnTo>
                <a:lnTo>
                  <a:pt x="21410" y="94920"/>
                </a:lnTo>
                <a:lnTo>
                  <a:pt x="21390" y="94920"/>
                </a:lnTo>
                <a:lnTo>
                  <a:pt x="21380" y="94920"/>
                </a:lnTo>
                <a:lnTo>
                  <a:pt x="21370" y="94920"/>
                </a:lnTo>
                <a:lnTo>
                  <a:pt x="21360" y="94920"/>
                </a:lnTo>
                <a:lnTo>
                  <a:pt x="21340" y="94920"/>
                </a:lnTo>
                <a:lnTo>
                  <a:pt x="21330" y="94920"/>
                </a:lnTo>
                <a:lnTo>
                  <a:pt x="21320" y="94920"/>
                </a:lnTo>
                <a:lnTo>
                  <a:pt x="21310" y="94930"/>
                </a:lnTo>
                <a:lnTo>
                  <a:pt x="21300" y="94940"/>
                </a:lnTo>
                <a:lnTo>
                  <a:pt x="21290" y="94950"/>
                </a:lnTo>
                <a:lnTo>
                  <a:pt x="21280" y="94960"/>
                </a:lnTo>
                <a:lnTo>
                  <a:pt x="21270" y="94970"/>
                </a:lnTo>
                <a:lnTo>
                  <a:pt x="21260" y="94970"/>
                </a:lnTo>
                <a:lnTo>
                  <a:pt x="21250" y="94980"/>
                </a:lnTo>
                <a:lnTo>
                  <a:pt x="21250" y="94990"/>
                </a:lnTo>
                <a:lnTo>
                  <a:pt x="21240" y="94990"/>
                </a:lnTo>
                <a:lnTo>
                  <a:pt x="21240" y="95000"/>
                </a:lnTo>
                <a:lnTo>
                  <a:pt x="21230" y="95000"/>
                </a:lnTo>
                <a:lnTo>
                  <a:pt x="21140" y="95000"/>
                </a:lnTo>
                <a:lnTo>
                  <a:pt x="20980" y="95000"/>
                </a:lnTo>
                <a:lnTo>
                  <a:pt x="20620" y="94990"/>
                </a:lnTo>
                <a:lnTo>
                  <a:pt x="20170" y="94780"/>
                </a:lnTo>
                <a:lnTo>
                  <a:pt x="19960" y="94740"/>
                </a:lnTo>
                <a:lnTo>
                  <a:pt x="19860" y="94740"/>
                </a:lnTo>
                <a:lnTo>
                  <a:pt x="19640" y="94750"/>
                </a:lnTo>
                <a:lnTo>
                  <a:pt x="19540" y="94750"/>
                </a:lnTo>
                <a:lnTo>
                  <a:pt x="19340" y="94810"/>
                </a:lnTo>
                <a:lnTo>
                  <a:pt x="19330" y="94810"/>
                </a:lnTo>
                <a:lnTo>
                  <a:pt x="19320" y="94800"/>
                </a:lnTo>
                <a:lnTo>
                  <a:pt x="19310" y="94800"/>
                </a:lnTo>
                <a:lnTo>
                  <a:pt x="19300" y="94800"/>
                </a:lnTo>
                <a:lnTo>
                  <a:pt x="19280" y="94790"/>
                </a:lnTo>
                <a:lnTo>
                  <a:pt x="19270" y="94790"/>
                </a:lnTo>
                <a:lnTo>
                  <a:pt x="19260" y="94780"/>
                </a:lnTo>
                <a:lnTo>
                  <a:pt x="19240" y="94780"/>
                </a:lnTo>
                <a:lnTo>
                  <a:pt x="19220" y="94780"/>
                </a:lnTo>
                <a:lnTo>
                  <a:pt x="19210" y="94770"/>
                </a:lnTo>
                <a:lnTo>
                  <a:pt x="19200" y="94770"/>
                </a:lnTo>
                <a:lnTo>
                  <a:pt x="19190" y="94770"/>
                </a:lnTo>
                <a:lnTo>
                  <a:pt x="19180" y="94770"/>
                </a:lnTo>
                <a:lnTo>
                  <a:pt x="19170" y="94770"/>
                </a:lnTo>
                <a:lnTo>
                  <a:pt x="19160" y="94770"/>
                </a:lnTo>
                <a:lnTo>
                  <a:pt x="19150" y="94760"/>
                </a:lnTo>
                <a:lnTo>
                  <a:pt x="19140" y="94760"/>
                </a:lnTo>
                <a:lnTo>
                  <a:pt x="19130" y="94760"/>
                </a:lnTo>
                <a:lnTo>
                  <a:pt x="19120" y="94770"/>
                </a:lnTo>
                <a:lnTo>
                  <a:pt x="19110" y="94770"/>
                </a:lnTo>
                <a:lnTo>
                  <a:pt x="19100" y="94770"/>
                </a:lnTo>
                <a:lnTo>
                  <a:pt x="19090" y="94770"/>
                </a:lnTo>
                <a:lnTo>
                  <a:pt x="19080" y="94770"/>
                </a:lnTo>
                <a:lnTo>
                  <a:pt x="19080" y="94780"/>
                </a:lnTo>
                <a:lnTo>
                  <a:pt x="19070" y="94780"/>
                </a:lnTo>
                <a:lnTo>
                  <a:pt x="19060" y="94790"/>
                </a:lnTo>
                <a:lnTo>
                  <a:pt x="19050" y="94800"/>
                </a:lnTo>
                <a:lnTo>
                  <a:pt x="19050" y="94810"/>
                </a:lnTo>
                <a:lnTo>
                  <a:pt x="19040" y="94820"/>
                </a:lnTo>
                <a:lnTo>
                  <a:pt x="19030" y="94830"/>
                </a:lnTo>
                <a:lnTo>
                  <a:pt x="19020" y="94840"/>
                </a:lnTo>
                <a:lnTo>
                  <a:pt x="19020" y="94850"/>
                </a:lnTo>
                <a:lnTo>
                  <a:pt x="19010" y="94860"/>
                </a:lnTo>
                <a:lnTo>
                  <a:pt x="19000" y="94880"/>
                </a:lnTo>
                <a:lnTo>
                  <a:pt x="18990" y="94880"/>
                </a:lnTo>
                <a:lnTo>
                  <a:pt x="18990" y="94890"/>
                </a:lnTo>
                <a:lnTo>
                  <a:pt x="18980" y="94900"/>
                </a:lnTo>
                <a:lnTo>
                  <a:pt x="18970" y="94910"/>
                </a:lnTo>
                <a:lnTo>
                  <a:pt x="18760" y="94970"/>
                </a:lnTo>
                <a:lnTo>
                  <a:pt x="18630" y="94970"/>
                </a:lnTo>
                <a:lnTo>
                  <a:pt x="18380" y="94940"/>
                </a:lnTo>
                <a:lnTo>
                  <a:pt x="18360" y="94940"/>
                </a:lnTo>
                <a:lnTo>
                  <a:pt x="18240" y="94940"/>
                </a:lnTo>
                <a:lnTo>
                  <a:pt x="18170" y="94960"/>
                </a:lnTo>
                <a:lnTo>
                  <a:pt x="17780" y="95080"/>
                </a:lnTo>
                <a:lnTo>
                  <a:pt x="17440" y="95170"/>
                </a:lnTo>
                <a:lnTo>
                  <a:pt x="17160" y="95180"/>
                </a:lnTo>
                <a:lnTo>
                  <a:pt x="17140" y="95180"/>
                </a:lnTo>
                <a:lnTo>
                  <a:pt x="16310" y="94990"/>
                </a:lnTo>
                <a:lnTo>
                  <a:pt x="16060" y="94930"/>
                </a:lnTo>
                <a:lnTo>
                  <a:pt x="16050" y="94930"/>
                </a:lnTo>
                <a:lnTo>
                  <a:pt x="16040" y="94920"/>
                </a:lnTo>
                <a:lnTo>
                  <a:pt x="16030" y="94900"/>
                </a:lnTo>
                <a:lnTo>
                  <a:pt x="16010" y="94880"/>
                </a:lnTo>
                <a:lnTo>
                  <a:pt x="16000" y="94870"/>
                </a:lnTo>
                <a:lnTo>
                  <a:pt x="15980" y="94850"/>
                </a:lnTo>
                <a:lnTo>
                  <a:pt x="15970" y="94840"/>
                </a:lnTo>
                <a:lnTo>
                  <a:pt x="15960" y="94830"/>
                </a:lnTo>
                <a:lnTo>
                  <a:pt x="15950" y="94820"/>
                </a:lnTo>
                <a:lnTo>
                  <a:pt x="15940" y="94810"/>
                </a:lnTo>
                <a:lnTo>
                  <a:pt x="15930" y="94800"/>
                </a:lnTo>
                <a:lnTo>
                  <a:pt x="15920" y="94790"/>
                </a:lnTo>
                <a:lnTo>
                  <a:pt x="15910" y="94780"/>
                </a:lnTo>
                <a:lnTo>
                  <a:pt x="15900" y="94770"/>
                </a:lnTo>
                <a:lnTo>
                  <a:pt x="15890" y="94760"/>
                </a:lnTo>
                <a:lnTo>
                  <a:pt x="15890" y="94750"/>
                </a:lnTo>
                <a:lnTo>
                  <a:pt x="15870" y="94730"/>
                </a:lnTo>
                <a:lnTo>
                  <a:pt x="15870" y="94710"/>
                </a:lnTo>
                <a:lnTo>
                  <a:pt x="15860" y="94700"/>
                </a:lnTo>
                <a:lnTo>
                  <a:pt x="15850" y="94680"/>
                </a:lnTo>
                <a:lnTo>
                  <a:pt x="15840" y="94660"/>
                </a:lnTo>
                <a:lnTo>
                  <a:pt x="15840" y="94650"/>
                </a:lnTo>
                <a:lnTo>
                  <a:pt x="15830" y="94640"/>
                </a:lnTo>
                <a:lnTo>
                  <a:pt x="15820" y="94630"/>
                </a:lnTo>
                <a:lnTo>
                  <a:pt x="15820" y="94620"/>
                </a:lnTo>
                <a:lnTo>
                  <a:pt x="15810" y="94620"/>
                </a:lnTo>
                <a:lnTo>
                  <a:pt x="15810" y="94610"/>
                </a:lnTo>
                <a:lnTo>
                  <a:pt x="15800" y="94610"/>
                </a:lnTo>
                <a:lnTo>
                  <a:pt x="15790" y="94600"/>
                </a:lnTo>
                <a:lnTo>
                  <a:pt x="15780" y="94590"/>
                </a:lnTo>
                <a:lnTo>
                  <a:pt x="15770" y="94590"/>
                </a:lnTo>
                <a:lnTo>
                  <a:pt x="15770" y="94580"/>
                </a:lnTo>
                <a:lnTo>
                  <a:pt x="15760" y="94580"/>
                </a:lnTo>
                <a:lnTo>
                  <a:pt x="15750" y="94580"/>
                </a:lnTo>
                <a:lnTo>
                  <a:pt x="15740" y="94570"/>
                </a:lnTo>
                <a:lnTo>
                  <a:pt x="15730" y="94570"/>
                </a:lnTo>
                <a:lnTo>
                  <a:pt x="15720" y="94570"/>
                </a:lnTo>
                <a:lnTo>
                  <a:pt x="15710" y="94570"/>
                </a:lnTo>
                <a:lnTo>
                  <a:pt x="15700" y="94570"/>
                </a:lnTo>
                <a:lnTo>
                  <a:pt x="15690" y="94580"/>
                </a:lnTo>
                <a:lnTo>
                  <a:pt x="15680" y="94580"/>
                </a:lnTo>
                <a:lnTo>
                  <a:pt x="15670" y="94580"/>
                </a:lnTo>
                <a:lnTo>
                  <a:pt x="15660" y="94590"/>
                </a:lnTo>
                <a:lnTo>
                  <a:pt x="15650" y="94600"/>
                </a:lnTo>
                <a:lnTo>
                  <a:pt x="15640" y="94600"/>
                </a:lnTo>
                <a:lnTo>
                  <a:pt x="15630" y="94610"/>
                </a:lnTo>
                <a:lnTo>
                  <a:pt x="15620" y="94620"/>
                </a:lnTo>
                <a:lnTo>
                  <a:pt x="15610" y="94620"/>
                </a:lnTo>
                <a:lnTo>
                  <a:pt x="15600" y="94630"/>
                </a:lnTo>
                <a:lnTo>
                  <a:pt x="15590" y="94630"/>
                </a:lnTo>
                <a:lnTo>
                  <a:pt x="15580" y="94640"/>
                </a:lnTo>
                <a:lnTo>
                  <a:pt x="15570" y="94640"/>
                </a:lnTo>
                <a:lnTo>
                  <a:pt x="15560" y="94640"/>
                </a:lnTo>
                <a:lnTo>
                  <a:pt x="15550" y="94650"/>
                </a:lnTo>
                <a:lnTo>
                  <a:pt x="15540" y="94650"/>
                </a:lnTo>
                <a:lnTo>
                  <a:pt x="15530" y="94650"/>
                </a:lnTo>
                <a:lnTo>
                  <a:pt x="15520" y="94650"/>
                </a:lnTo>
                <a:lnTo>
                  <a:pt x="15510" y="94640"/>
                </a:lnTo>
                <a:lnTo>
                  <a:pt x="15500" y="94640"/>
                </a:lnTo>
                <a:lnTo>
                  <a:pt x="15480" y="94630"/>
                </a:lnTo>
                <a:lnTo>
                  <a:pt x="15470" y="94630"/>
                </a:lnTo>
                <a:lnTo>
                  <a:pt x="15460" y="94620"/>
                </a:lnTo>
                <a:lnTo>
                  <a:pt x="15450" y="94620"/>
                </a:lnTo>
                <a:lnTo>
                  <a:pt x="15440" y="94610"/>
                </a:lnTo>
                <a:lnTo>
                  <a:pt x="15430" y="94610"/>
                </a:lnTo>
                <a:lnTo>
                  <a:pt x="15420" y="94600"/>
                </a:lnTo>
                <a:lnTo>
                  <a:pt x="15410" y="94600"/>
                </a:lnTo>
                <a:lnTo>
                  <a:pt x="15400" y="94590"/>
                </a:lnTo>
                <a:lnTo>
                  <a:pt x="15390" y="94590"/>
                </a:lnTo>
                <a:lnTo>
                  <a:pt x="15380" y="94580"/>
                </a:lnTo>
                <a:lnTo>
                  <a:pt x="15370" y="94580"/>
                </a:lnTo>
                <a:lnTo>
                  <a:pt x="15360" y="94570"/>
                </a:lnTo>
                <a:lnTo>
                  <a:pt x="15350" y="94570"/>
                </a:lnTo>
                <a:lnTo>
                  <a:pt x="15340" y="94560"/>
                </a:lnTo>
                <a:lnTo>
                  <a:pt x="15330" y="94560"/>
                </a:lnTo>
                <a:lnTo>
                  <a:pt x="15320" y="94550"/>
                </a:lnTo>
                <a:lnTo>
                  <a:pt x="15310" y="94550"/>
                </a:lnTo>
                <a:lnTo>
                  <a:pt x="15300" y="94540"/>
                </a:lnTo>
                <a:lnTo>
                  <a:pt x="15290" y="94530"/>
                </a:lnTo>
                <a:lnTo>
                  <a:pt x="15280" y="94520"/>
                </a:lnTo>
                <a:lnTo>
                  <a:pt x="15260" y="94520"/>
                </a:lnTo>
                <a:lnTo>
                  <a:pt x="15250" y="94510"/>
                </a:lnTo>
                <a:lnTo>
                  <a:pt x="15240" y="94500"/>
                </a:lnTo>
                <a:lnTo>
                  <a:pt x="15230" y="94500"/>
                </a:lnTo>
                <a:lnTo>
                  <a:pt x="15220" y="94490"/>
                </a:lnTo>
                <a:lnTo>
                  <a:pt x="15200" y="94490"/>
                </a:lnTo>
                <a:lnTo>
                  <a:pt x="15200" y="94480"/>
                </a:lnTo>
                <a:lnTo>
                  <a:pt x="15190" y="94480"/>
                </a:lnTo>
                <a:lnTo>
                  <a:pt x="15180" y="94480"/>
                </a:lnTo>
                <a:lnTo>
                  <a:pt x="15170" y="94480"/>
                </a:lnTo>
                <a:lnTo>
                  <a:pt x="15160" y="94480"/>
                </a:lnTo>
                <a:lnTo>
                  <a:pt x="15150" y="94470"/>
                </a:lnTo>
                <a:lnTo>
                  <a:pt x="15140" y="94470"/>
                </a:lnTo>
                <a:lnTo>
                  <a:pt x="15130" y="94470"/>
                </a:lnTo>
                <a:lnTo>
                  <a:pt x="15110" y="94470"/>
                </a:lnTo>
                <a:lnTo>
                  <a:pt x="15100" y="94470"/>
                </a:lnTo>
                <a:lnTo>
                  <a:pt x="15090" y="94470"/>
                </a:lnTo>
                <a:lnTo>
                  <a:pt x="15080" y="94470"/>
                </a:lnTo>
                <a:lnTo>
                  <a:pt x="15070" y="94470"/>
                </a:lnTo>
                <a:lnTo>
                  <a:pt x="15060" y="94470"/>
                </a:lnTo>
                <a:lnTo>
                  <a:pt x="15050" y="94470"/>
                </a:lnTo>
                <a:lnTo>
                  <a:pt x="15040" y="94480"/>
                </a:lnTo>
                <a:lnTo>
                  <a:pt x="15030" y="94480"/>
                </a:lnTo>
                <a:lnTo>
                  <a:pt x="15020" y="94480"/>
                </a:lnTo>
                <a:lnTo>
                  <a:pt x="15010" y="94480"/>
                </a:lnTo>
                <a:lnTo>
                  <a:pt x="15000" y="94480"/>
                </a:lnTo>
                <a:lnTo>
                  <a:pt x="14990" y="94480"/>
                </a:lnTo>
                <a:lnTo>
                  <a:pt x="14980" y="94480"/>
                </a:lnTo>
                <a:lnTo>
                  <a:pt x="14970" y="94480"/>
                </a:lnTo>
                <a:lnTo>
                  <a:pt x="14960" y="94480"/>
                </a:lnTo>
                <a:lnTo>
                  <a:pt x="14950" y="94490"/>
                </a:lnTo>
                <a:lnTo>
                  <a:pt x="14940" y="94490"/>
                </a:lnTo>
                <a:lnTo>
                  <a:pt x="14930" y="94500"/>
                </a:lnTo>
                <a:lnTo>
                  <a:pt x="14910" y="94510"/>
                </a:lnTo>
                <a:lnTo>
                  <a:pt x="14890" y="94520"/>
                </a:lnTo>
                <a:lnTo>
                  <a:pt x="14870" y="94530"/>
                </a:lnTo>
                <a:lnTo>
                  <a:pt x="14860" y="94530"/>
                </a:lnTo>
                <a:lnTo>
                  <a:pt x="14860" y="94540"/>
                </a:lnTo>
                <a:lnTo>
                  <a:pt x="14850" y="94540"/>
                </a:lnTo>
                <a:lnTo>
                  <a:pt x="14840" y="94540"/>
                </a:lnTo>
                <a:lnTo>
                  <a:pt x="14840" y="94550"/>
                </a:lnTo>
                <a:lnTo>
                  <a:pt x="14830" y="94550"/>
                </a:lnTo>
                <a:lnTo>
                  <a:pt x="14660" y="94570"/>
                </a:lnTo>
                <a:lnTo>
                  <a:pt x="14440" y="94690"/>
                </a:lnTo>
                <a:lnTo>
                  <a:pt x="14420" y="94700"/>
                </a:lnTo>
                <a:lnTo>
                  <a:pt x="14350" y="94760"/>
                </a:lnTo>
                <a:lnTo>
                  <a:pt x="14110" y="94920"/>
                </a:lnTo>
                <a:lnTo>
                  <a:pt x="14030" y="94980"/>
                </a:lnTo>
                <a:lnTo>
                  <a:pt x="14000" y="95000"/>
                </a:lnTo>
                <a:lnTo>
                  <a:pt x="13600" y="95190"/>
                </a:lnTo>
                <a:lnTo>
                  <a:pt x="13400" y="95280"/>
                </a:lnTo>
                <a:lnTo>
                  <a:pt x="13320" y="95340"/>
                </a:lnTo>
                <a:lnTo>
                  <a:pt x="13200" y="95430"/>
                </a:lnTo>
                <a:lnTo>
                  <a:pt x="13180" y="95450"/>
                </a:lnTo>
                <a:lnTo>
                  <a:pt x="13130" y="95350"/>
                </a:lnTo>
                <a:lnTo>
                  <a:pt x="13060" y="95090"/>
                </a:lnTo>
                <a:lnTo>
                  <a:pt x="13060" y="95080"/>
                </a:lnTo>
                <a:lnTo>
                  <a:pt x="13070" y="95070"/>
                </a:lnTo>
                <a:lnTo>
                  <a:pt x="13080" y="95050"/>
                </a:lnTo>
                <a:lnTo>
                  <a:pt x="13080" y="95040"/>
                </a:lnTo>
                <a:lnTo>
                  <a:pt x="13090" y="95040"/>
                </a:lnTo>
                <a:lnTo>
                  <a:pt x="13090" y="95030"/>
                </a:lnTo>
                <a:lnTo>
                  <a:pt x="13100" y="95030"/>
                </a:lnTo>
                <a:lnTo>
                  <a:pt x="13110" y="95020"/>
                </a:lnTo>
                <a:lnTo>
                  <a:pt x="13120" y="95010"/>
                </a:lnTo>
                <a:lnTo>
                  <a:pt x="13130" y="95000"/>
                </a:lnTo>
                <a:lnTo>
                  <a:pt x="13130" y="94990"/>
                </a:lnTo>
                <a:lnTo>
                  <a:pt x="13120" y="94990"/>
                </a:lnTo>
                <a:lnTo>
                  <a:pt x="13120" y="94980"/>
                </a:lnTo>
                <a:lnTo>
                  <a:pt x="13110" y="94970"/>
                </a:lnTo>
                <a:lnTo>
                  <a:pt x="13110" y="94960"/>
                </a:lnTo>
                <a:lnTo>
                  <a:pt x="13110" y="94950"/>
                </a:lnTo>
                <a:lnTo>
                  <a:pt x="13110" y="94940"/>
                </a:lnTo>
                <a:lnTo>
                  <a:pt x="13110" y="94930"/>
                </a:lnTo>
                <a:lnTo>
                  <a:pt x="13100" y="94930"/>
                </a:lnTo>
                <a:lnTo>
                  <a:pt x="13100" y="94920"/>
                </a:lnTo>
                <a:lnTo>
                  <a:pt x="13090" y="94920"/>
                </a:lnTo>
                <a:lnTo>
                  <a:pt x="13080" y="94920"/>
                </a:lnTo>
                <a:lnTo>
                  <a:pt x="13060" y="94910"/>
                </a:lnTo>
                <a:lnTo>
                  <a:pt x="13040" y="94910"/>
                </a:lnTo>
                <a:lnTo>
                  <a:pt x="13020" y="94900"/>
                </a:lnTo>
                <a:lnTo>
                  <a:pt x="13010" y="94900"/>
                </a:lnTo>
                <a:lnTo>
                  <a:pt x="13000" y="94900"/>
                </a:lnTo>
                <a:lnTo>
                  <a:pt x="12980" y="94890"/>
                </a:lnTo>
                <a:lnTo>
                  <a:pt x="12970" y="94890"/>
                </a:lnTo>
                <a:lnTo>
                  <a:pt x="12950" y="94890"/>
                </a:lnTo>
                <a:lnTo>
                  <a:pt x="12940" y="94880"/>
                </a:lnTo>
                <a:lnTo>
                  <a:pt x="12930" y="94880"/>
                </a:lnTo>
                <a:lnTo>
                  <a:pt x="12920" y="94870"/>
                </a:lnTo>
                <a:lnTo>
                  <a:pt x="12910" y="94870"/>
                </a:lnTo>
                <a:lnTo>
                  <a:pt x="12900" y="94870"/>
                </a:lnTo>
                <a:lnTo>
                  <a:pt x="12890" y="94870"/>
                </a:lnTo>
                <a:lnTo>
                  <a:pt x="12810" y="94810"/>
                </a:lnTo>
                <a:lnTo>
                  <a:pt x="12760" y="94760"/>
                </a:lnTo>
                <a:lnTo>
                  <a:pt x="12740" y="94730"/>
                </a:lnTo>
                <a:lnTo>
                  <a:pt x="12740" y="94720"/>
                </a:lnTo>
                <a:lnTo>
                  <a:pt x="12750" y="94710"/>
                </a:lnTo>
                <a:lnTo>
                  <a:pt x="12750" y="94700"/>
                </a:lnTo>
                <a:lnTo>
                  <a:pt x="12750" y="94690"/>
                </a:lnTo>
                <a:lnTo>
                  <a:pt x="12760" y="94690"/>
                </a:lnTo>
                <a:lnTo>
                  <a:pt x="12770" y="94680"/>
                </a:lnTo>
                <a:lnTo>
                  <a:pt x="12780" y="94670"/>
                </a:lnTo>
                <a:lnTo>
                  <a:pt x="12780" y="94660"/>
                </a:lnTo>
                <a:lnTo>
                  <a:pt x="12790" y="94650"/>
                </a:lnTo>
                <a:lnTo>
                  <a:pt x="12790" y="94640"/>
                </a:lnTo>
                <a:lnTo>
                  <a:pt x="12800" y="94630"/>
                </a:lnTo>
                <a:lnTo>
                  <a:pt x="12800" y="94620"/>
                </a:lnTo>
                <a:lnTo>
                  <a:pt x="12810" y="94610"/>
                </a:lnTo>
                <a:lnTo>
                  <a:pt x="12800" y="94600"/>
                </a:lnTo>
                <a:lnTo>
                  <a:pt x="12800" y="94590"/>
                </a:lnTo>
                <a:lnTo>
                  <a:pt x="12790" y="94590"/>
                </a:lnTo>
                <a:lnTo>
                  <a:pt x="12790" y="94580"/>
                </a:lnTo>
                <a:lnTo>
                  <a:pt x="12780" y="94570"/>
                </a:lnTo>
                <a:lnTo>
                  <a:pt x="12770" y="94550"/>
                </a:lnTo>
                <a:lnTo>
                  <a:pt x="12770" y="94540"/>
                </a:lnTo>
                <a:lnTo>
                  <a:pt x="12760" y="94530"/>
                </a:lnTo>
                <a:lnTo>
                  <a:pt x="12750" y="94520"/>
                </a:lnTo>
                <a:lnTo>
                  <a:pt x="12730" y="94500"/>
                </a:lnTo>
                <a:lnTo>
                  <a:pt x="12720" y="94490"/>
                </a:lnTo>
                <a:lnTo>
                  <a:pt x="12710" y="94480"/>
                </a:lnTo>
                <a:lnTo>
                  <a:pt x="12700" y="94470"/>
                </a:lnTo>
                <a:lnTo>
                  <a:pt x="12690" y="94460"/>
                </a:lnTo>
                <a:lnTo>
                  <a:pt x="12680" y="94450"/>
                </a:lnTo>
                <a:lnTo>
                  <a:pt x="12670" y="94440"/>
                </a:lnTo>
                <a:lnTo>
                  <a:pt x="12660" y="94440"/>
                </a:lnTo>
                <a:lnTo>
                  <a:pt x="12650" y="94430"/>
                </a:lnTo>
                <a:lnTo>
                  <a:pt x="12640" y="94430"/>
                </a:lnTo>
                <a:lnTo>
                  <a:pt x="12630" y="94430"/>
                </a:lnTo>
                <a:lnTo>
                  <a:pt x="12620" y="94420"/>
                </a:lnTo>
                <a:lnTo>
                  <a:pt x="12610" y="94420"/>
                </a:lnTo>
                <a:lnTo>
                  <a:pt x="12600" y="94420"/>
                </a:lnTo>
                <a:lnTo>
                  <a:pt x="12590" y="94410"/>
                </a:lnTo>
                <a:lnTo>
                  <a:pt x="12580" y="94410"/>
                </a:lnTo>
                <a:lnTo>
                  <a:pt x="12570" y="94400"/>
                </a:lnTo>
                <a:lnTo>
                  <a:pt x="12560" y="94350"/>
                </a:lnTo>
                <a:lnTo>
                  <a:pt x="12570" y="94350"/>
                </a:lnTo>
                <a:lnTo>
                  <a:pt x="12570" y="94340"/>
                </a:lnTo>
                <a:lnTo>
                  <a:pt x="12580" y="94340"/>
                </a:lnTo>
                <a:lnTo>
                  <a:pt x="12580" y="94330"/>
                </a:lnTo>
                <a:lnTo>
                  <a:pt x="12590" y="94320"/>
                </a:lnTo>
                <a:lnTo>
                  <a:pt x="12600" y="94310"/>
                </a:lnTo>
                <a:lnTo>
                  <a:pt x="12610" y="94290"/>
                </a:lnTo>
                <a:lnTo>
                  <a:pt x="12620" y="94280"/>
                </a:lnTo>
                <a:lnTo>
                  <a:pt x="12630" y="94270"/>
                </a:lnTo>
                <a:lnTo>
                  <a:pt x="12640" y="94260"/>
                </a:lnTo>
                <a:lnTo>
                  <a:pt x="12650" y="94260"/>
                </a:lnTo>
                <a:lnTo>
                  <a:pt x="12660" y="94250"/>
                </a:lnTo>
                <a:lnTo>
                  <a:pt x="12670" y="94240"/>
                </a:lnTo>
                <a:lnTo>
                  <a:pt x="12680" y="94220"/>
                </a:lnTo>
                <a:lnTo>
                  <a:pt x="12680" y="94200"/>
                </a:lnTo>
                <a:lnTo>
                  <a:pt x="12680" y="94190"/>
                </a:lnTo>
                <a:lnTo>
                  <a:pt x="12690" y="94190"/>
                </a:lnTo>
                <a:lnTo>
                  <a:pt x="12690" y="94180"/>
                </a:lnTo>
                <a:lnTo>
                  <a:pt x="12690" y="94170"/>
                </a:lnTo>
                <a:lnTo>
                  <a:pt x="12690" y="94160"/>
                </a:lnTo>
                <a:lnTo>
                  <a:pt x="12690" y="94150"/>
                </a:lnTo>
                <a:lnTo>
                  <a:pt x="12690" y="94140"/>
                </a:lnTo>
                <a:lnTo>
                  <a:pt x="12680" y="94140"/>
                </a:lnTo>
                <a:lnTo>
                  <a:pt x="12680" y="94130"/>
                </a:lnTo>
                <a:lnTo>
                  <a:pt x="12670" y="94120"/>
                </a:lnTo>
                <a:lnTo>
                  <a:pt x="12670" y="94110"/>
                </a:lnTo>
                <a:lnTo>
                  <a:pt x="12660" y="94100"/>
                </a:lnTo>
                <a:lnTo>
                  <a:pt x="12660" y="94090"/>
                </a:lnTo>
                <a:lnTo>
                  <a:pt x="12640" y="94070"/>
                </a:lnTo>
                <a:lnTo>
                  <a:pt x="12640" y="94060"/>
                </a:lnTo>
                <a:lnTo>
                  <a:pt x="12630" y="94050"/>
                </a:lnTo>
                <a:lnTo>
                  <a:pt x="12620" y="94040"/>
                </a:lnTo>
                <a:lnTo>
                  <a:pt x="12610" y="94040"/>
                </a:lnTo>
                <a:lnTo>
                  <a:pt x="12610" y="94030"/>
                </a:lnTo>
                <a:lnTo>
                  <a:pt x="12600" y="94020"/>
                </a:lnTo>
                <a:lnTo>
                  <a:pt x="12590" y="94010"/>
                </a:lnTo>
                <a:lnTo>
                  <a:pt x="12590" y="94000"/>
                </a:lnTo>
                <a:lnTo>
                  <a:pt x="12580" y="93990"/>
                </a:lnTo>
                <a:lnTo>
                  <a:pt x="12580" y="93980"/>
                </a:lnTo>
                <a:lnTo>
                  <a:pt x="12580" y="93970"/>
                </a:lnTo>
                <a:lnTo>
                  <a:pt x="12590" y="93960"/>
                </a:lnTo>
                <a:lnTo>
                  <a:pt x="12600" y="93940"/>
                </a:lnTo>
                <a:lnTo>
                  <a:pt x="12600" y="93920"/>
                </a:lnTo>
                <a:lnTo>
                  <a:pt x="12610" y="93900"/>
                </a:lnTo>
                <a:lnTo>
                  <a:pt x="12610" y="93890"/>
                </a:lnTo>
                <a:lnTo>
                  <a:pt x="12620" y="93880"/>
                </a:lnTo>
                <a:lnTo>
                  <a:pt x="12620" y="93870"/>
                </a:lnTo>
                <a:lnTo>
                  <a:pt x="12630" y="93860"/>
                </a:lnTo>
                <a:lnTo>
                  <a:pt x="12640" y="93850"/>
                </a:lnTo>
                <a:lnTo>
                  <a:pt x="12640" y="93840"/>
                </a:lnTo>
                <a:lnTo>
                  <a:pt x="12640" y="93830"/>
                </a:lnTo>
                <a:lnTo>
                  <a:pt x="12640" y="93820"/>
                </a:lnTo>
                <a:lnTo>
                  <a:pt x="12650" y="93810"/>
                </a:lnTo>
                <a:lnTo>
                  <a:pt x="12650" y="93800"/>
                </a:lnTo>
                <a:lnTo>
                  <a:pt x="12640" y="93790"/>
                </a:lnTo>
                <a:lnTo>
                  <a:pt x="12640" y="93780"/>
                </a:lnTo>
                <a:lnTo>
                  <a:pt x="12640" y="93770"/>
                </a:lnTo>
                <a:lnTo>
                  <a:pt x="12650" y="93760"/>
                </a:lnTo>
                <a:lnTo>
                  <a:pt x="12650" y="93750"/>
                </a:lnTo>
                <a:lnTo>
                  <a:pt x="12660" y="93750"/>
                </a:lnTo>
                <a:lnTo>
                  <a:pt x="12660" y="93740"/>
                </a:lnTo>
                <a:lnTo>
                  <a:pt x="12650" y="93730"/>
                </a:lnTo>
                <a:lnTo>
                  <a:pt x="12640" y="93730"/>
                </a:lnTo>
                <a:lnTo>
                  <a:pt x="12640" y="93720"/>
                </a:lnTo>
                <a:lnTo>
                  <a:pt x="12620" y="93710"/>
                </a:lnTo>
                <a:lnTo>
                  <a:pt x="12600" y="93700"/>
                </a:lnTo>
                <a:lnTo>
                  <a:pt x="12590" y="93690"/>
                </a:lnTo>
                <a:lnTo>
                  <a:pt x="12580" y="93680"/>
                </a:lnTo>
                <a:lnTo>
                  <a:pt x="12580" y="93670"/>
                </a:lnTo>
                <a:lnTo>
                  <a:pt x="12570" y="93660"/>
                </a:lnTo>
                <a:lnTo>
                  <a:pt x="12560" y="93650"/>
                </a:lnTo>
                <a:lnTo>
                  <a:pt x="12550" y="93640"/>
                </a:lnTo>
                <a:lnTo>
                  <a:pt x="12540" y="93630"/>
                </a:lnTo>
                <a:lnTo>
                  <a:pt x="12540" y="93620"/>
                </a:lnTo>
                <a:lnTo>
                  <a:pt x="12530" y="93610"/>
                </a:lnTo>
                <a:lnTo>
                  <a:pt x="12530" y="93600"/>
                </a:lnTo>
                <a:lnTo>
                  <a:pt x="12530" y="93590"/>
                </a:lnTo>
                <a:lnTo>
                  <a:pt x="12520" y="93580"/>
                </a:lnTo>
                <a:lnTo>
                  <a:pt x="12520" y="93570"/>
                </a:lnTo>
                <a:lnTo>
                  <a:pt x="12520" y="93560"/>
                </a:lnTo>
                <a:lnTo>
                  <a:pt x="12520" y="93550"/>
                </a:lnTo>
                <a:lnTo>
                  <a:pt x="12520" y="93540"/>
                </a:lnTo>
                <a:lnTo>
                  <a:pt x="12520" y="93530"/>
                </a:lnTo>
                <a:lnTo>
                  <a:pt x="12510" y="93530"/>
                </a:lnTo>
                <a:lnTo>
                  <a:pt x="12510" y="93520"/>
                </a:lnTo>
                <a:lnTo>
                  <a:pt x="12500" y="93510"/>
                </a:lnTo>
                <a:lnTo>
                  <a:pt x="12500" y="93500"/>
                </a:lnTo>
                <a:lnTo>
                  <a:pt x="12490" y="93490"/>
                </a:lnTo>
                <a:lnTo>
                  <a:pt x="12490" y="93480"/>
                </a:lnTo>
                <a:lnTo>
                  <a:pt x="12490" y="93460"/>
                </a:lnTo>
                <a:lnTo>
                  <a:pt x="12490" y="93450"/>
                </a:lnTo>
                <a:lnTo>
                  <a:pt x="12490" y="93430"/>
                </a:lnTo>
                <a:lnTo>
                  <a:pt x="12490" y="93410"/>
                </a:lnTo>
                <a:lnTo>
                  <a:pt x="12490" y="93400"/>
                </a:lnTo>
                <a:lnTo>
                  <a:pt x="12490" y="93390"/>
                </a:lnTo>
                <a:lnTo>
                  <a:pt x="12480" y="93390"/>
                </a:lnTo>
                <a:lnTo>
                  <a:pt x="12480" y="93380"/>
                </a:lnTo>
                <a:lnTo>
                  <a:pt x="12480" y="93370"/>
                </a:lnTo>
                <a:lnTo>
                  <a:pt x="12480" y="93350"/>
                </a:lnTo>
                <a:lnTo>
                  <a:pt x="12480" y="93340"/>
                </a:lnTo>
                <a:lnTo>
                  <a:pt x="12480" y="93330"/>
                </a:lnTo>
                <a:lnTo>
                  <a:pt x="12480" y="93320"/>
                </a:lnTo>
                <a:lnTo>
                  <a:pt x="12480" y="93310"/>
                </a:lnTo>
                <a:lnTo>
                  <a:pt x="12480" y="93300"/>
                </a:lnTo>
                <a:lnTo>
                  <a:pt x="12490" y="93280"/>
                </a:lnTo>
                <a:lnTo>
                  <a:pt x="12490" y="93260"/>
                </a:lnTo>
                <a:lnTo>
                  <a:pt x="12500" y="93250"/>
                </a:lnTo>
                <a:lnTo>
                  <a:pt x="12500" y="93240"/>
                </a:lnTo>
                <a:lnTo>
                  <a:pt x="12510" y="93230"/>
                </a:lnTo>
                <a:lnTo>
                  <a:pt x="12520" y="93220"/>
                </a:lnTo>
                <a:lnTo>
                  <a:pt x="12530" y="93220"/>
                </a:lnTo>
                <a:lnTo>
                  <a:pt x="12540" y="93210"/>
                </a:lnTo>
                <a:lnTo>
                  <a:pt x="12570" y="93200"/>
                </a:lnTo>
                <a:lnTo>
                  <a:pt x="12580" y="93190"/>
                </a:lnTo>
                <a:lnTo>
                  <a:pt x="12600" y="93180"/>
                </a:lnTo>
                <a:lnTo>
                  <a:pt x="12610" y="93180"/>
                </a:lnTo>
                <a:lnTo>
                  <a:pt x="12620" y="93170"/>
                </a:lnTo>
                <a:lnTo>
                  <a:pt x="12640" y="93160"/>
                </a:lnTo>
                <a:lnTo>
                  <a:pt x="12650" y="93160"/>
                </a:lnTo>
                <a:lnTo>
                  <a:pt x="12650" y="93150"/>
                </a:lnTo>
                <a:lnTo>
                  <a:pt x="12660" y="93140"/>
                </a:lnTo>
                <a:lnTo>
                  <a:pt x="12660" y="93130"/>
                </a:lnTo>
                <a:lnTo>
                  <a:pt x="12660" y="93110"/>
                </a:lnTo>
                <a:lnTo>
                  <a:pt x="12660" y="93100"/>
                </a:lnTo>
                <a:lnTo>
                  <a:pt x="12660" y="93090"/>
                </a:lnTo>
                <a:lnTo>
                  <a:pt x="12660" y="93070"/>
                </a:lnTo>
                <a:lnTo>
                  <a:pt x="12650" y="93060"/>
                </a:lnTo>
                <a:lnTo>
                  <a:pt x="12650" y="93050"/>
                </a:lnTo>
                <a:lnTo>
                  <a:pt x="12640" y="93050"/>
                </a:lnTo>
                <a:lnTo>
                  <a:pt x="12640" y="93040"/>
                </a:lnTo>
                <a:lnTo>
                  <a:pt x="12640" y="93030"/>
                </a:lnTo>
                <a:lnTo>
                  <a:pt x="12630" y="93020"/>
                </a:lnTo>
                <a:lnTo>
                  <a:pt x="12630" y="93010"/>
                </a:lnTo>
                <a:lnTo>
                  <a:pt x="12630" y="93000"/>
                </a:lnTo>
                <a:lnTo>
                  <a:pt x="12630" y="92990"/>
                </a:lnTo>
                <a:lnTo>
                  <a:pt x="12630" y="92980"/>
                </a:lnTo>
                <a:lnTo>
                  <a:pt x="12620" y="92970"/>
                </a:lnTo>
                <a:lnTo>
                  <a:pt x="12620" y="92950"/>
                </a:lnTo>
                <a:lnTo>
                  <a:pt x="12620" y="92930"/>
                </a:lnTo>
                <a:lnTo>
                  <a:pt x="12610" y="92910"/>
                </a:lnTo>
                <a:lnTo>
                  <a:pt x="12610" y="92890"/>
                </a:lnTo>
                <a:lnTo>
                  <a:pt x="12610" y="92880"/>
                </a:lnTo>
                <a:lnTo>
                  <a:pt x="12610" y="92870"/>
                </a:lnTo>
                <a:lnTo>
                  <a:pt x="12610" y="92850"/>
                </a:lnTo>
                <a:lnTo>
                  <a:pt x="12610" y="92830"/>
                </a:lnTo>
                <a:lnTo>
                  <a:pt x="12610" y="92800"/>
                </a:lnTo>
                <a:lnTo>
                  <a:pt x="12610" y="92790"/>
                </a:lnTo>
                <a:lnTo>
                  <a:pt x="12610" y="92780"/>
                </a:lnTo>
                <a:lnTo>
                  <a:pt x="12610" y="92770"/>
                </a:lnTo>
                <a:lnTo>
                  <a:pt x="12610" y="92760"/>
                </a:lnTo>
                <a:lnTo>
                  <a:pt x="12620" y="92740"/>
                </a:lnTo>
                <a:lnTo>
                  <a:pt x="12620" y="92730"/>
                </a:lnTo>
                <a:lnTo>
                  <a:pt x="12620" y="92720"/>
                </a:lnTo>
                <a:lnTo>
                  <a:pt x="12620" y="92710"/>
                </a:lnTo>
                <a:lnTo>
                  <a:pt x="12630" y="92700"/>
                </a:lnTo>
                <a:lnTo>
                  <a:pt x="12630" y="92690"/>
                </a:lnTo>
                <a:lnTo>
                  <a:pt x="12640" y="92680"/>
                </a:lnTo>
                <a:lnTo>
                  <a:pt x="12640" y="92670"/>
                </a:lnTo>
                <a:lnTo>
                  <a:pt x="12650" y="92670"/>
                </a:lnTo>
                <a:lnTo>
                  <a:pt x="12650" y="92660"/>
                </a:lnTo>
                <a:lnTo>
                  <a:pt x="12650" y="92650"/>
                </a:lnTo>
                <a:lnTo>
                  <a:pt x="12650" y="92640"/>
                </a:lnTo>
                <a:lnTo>
                  <a:pt x="12650" y="92630"/>
                </a:lnTo>
                <a:lnTo>
                  <a:pt x="12650" y="92620"/>
                </a:lnTo>
                <a:lnTo>
                  <a:pt x="12650" y="92610"/>
                </a:lnTo>
                <a:lnTo>
                  <a:pt x="12650" y="92600"/>
                </a:lnTo>
                <a:lnTo>
                  <a:pt x="12650" y="92590"/>
                </a:lnTo>
                <a:lnTo>
                  <a:pt x="12650" y="92580"/>
                </a:lnTo>
                <a:lnTo>
                  <a:pt x="12650" y="92560"/>
                </a:lnTo>
                <a:lnTo>
                  <a:pt x="12650" y="92550"/>
                </a:lnTo>
                <a:lnTo>
                  <a:pt x="12650" y="92540"/>
                </a:lnTo>
                <a:lnTo>
                  <a:pt x="12650" y="92530"/>
                </a:lnTo>
                <a:lnTo>
                  <a:pt x="12640" y="92520"/>
                </a:lnTo>
                <a:lnTo>
                  <a:pt x="12640" y="92510"/>
                </a:lnTo>
                <a:lnTo>
                  <a:pt x="12640" y="92500"/>
                </a:lnTo>
                <a:lnTo>
                  <a:pt x="12630" y="92490"/>
                </a:lnTo>
                <a:lnTo>
                  <a:pt x="12640" y="92470"/>
                </a:lnTo>
                <a:lnTo>
                  <a:pt x="12640" y="92430"/>
                </a:lnTo>
                <a:lnTo>
                  <a:pt x="12640" y="92400"/>
                </a:lnTo>
                <a:lnTo>
                  <a:pt x="12640" y="92380"/>
                </a:lnTo>
                <a:lnTo>
                  <a:pt x="12600" y="92250"/>
                </a:lnTo>
                <a:lnTo>
                  <a:pt x="12500" y="92110"/>
                </a:lnTo>
                <a:lnTo>
                  <a:pt x="12450" y="92030"/>
                </a:lnTo>
                <a:lnTo>
                  <a:pt x="12420" y="91970"/>
                </a:lnTo>
                <a:lnTo>
                  <a:pt x="12420" y="91960"/>
                </a:lnTo>
                <a:lnTo>
                  <a:pt x="12420" y="91950"/>
                </a:lnTo>
                <a:lnTo>
                  <a:pt x="12420" y="91930"/>
                </a:lnTo>
                <a:lnTo>
                  <a:pt x="12430" y="91920"/>
                </a:lnTo>
                <a:lnTo>
                  <a:pt x="12430" y="91910"/>
                </a:lnTo>
                <a:lnTo>
                  <a:pt x="12430" y="91900"/>
                </a:lnTo>
                <a:lnTo>
                  <a:pt x="12430" y="91890"/>
                </a:lnTo>
                <a:lnTo>
                  <a:pt x="12430" y="91880"/>
                </a:lnTo>
                <a:lnTo>
                  <a:pt x="12430" y="91870"/>
                </a:lnTo>
                <a:lnTo>
                  <a:pt x="12430" y="91860"/>
                </a:lnTo>
                <a:lnTo>
                  <a:pt x="12430" y="91840"/>
                </a:lnTo>
                <a:lnTo>
                  <a:pt x="12430" y="91820"/>
                </a:lnTo>
                <a:lnTo>
                  <a:pt x="12430" y="91800"/>
                </a:lnTo>
                <a:lnTo>
                  <a:pt x="12440" y="91790"/>
                </a:lnTo>
                <a:lnTo>
                  <a:pt x="12440" y="91780"/>
                </a:lnTo>
                <a:lnTo>
                  <a:pt x="12440" y="91770"/>
                </a:lnTo>
                <a:lnTo>
                  <a:pt x="12430" y="91760"/>
                </a:lnTo>
                <a:lnTo>
                  <a:pt x="12430" y="91750"/>
                </a:lnTo>
                <a:lnTo>
                  <a:pt x="12420" y="91730"/>
                </a:lnTo>
                <a:lnTo>
                  <a:pt x="12410" y="91720"/>
                </a:lnTo>
                <a:lnTo>
                  <a:pt x="12410" y="91700"/>
                </a:lnTo>
                <a:lnTo>
                  <a:pt x="12410" y="91690"/>
                </a:lnTo>
                <a:lnTo>
                  <a:pt x="12400" y="91680"/>
                </a:lnTo>
                <a:lnTo>
                  <a:pt x="12400" y="91670"/>
                </a:lnTo>
                <a:lnTo>
                  <a:pt x="12390" y="91650"/>
                </a:lnTo>
                <a:lnTo>
                  <a:pt x="12390" y="91640"/>
                </a:lnTo>
                <a:lnTo>
                  <a:pt x="12380" y="91630"/>
                </a:lnTo>
                <a:lnTo>
                  <a:pt x="12380" y="91620"/>
                </a:lnTo>
                <a:lnTo>
                  <a:pt x="12380" y="91600"/>
                </a:lnTo>
                <a:lnTo>
                  <a:pt x="12390" y="91590"/>
                </a:lnTo>
                <a:lnTo>
                  <a:pt x="12390" y="91570"/>
                </a:lnTo>
                <a:lnTo>
                  <a:pt x="12390" y="91560"/>
                </a:lnTo>
                <a:lnTo>
                  <a:pt x="12390" y="91550"/>
                </a:lnTo>
                <a:lnTo>
                  <a:pt x="12390" y="91540"/>
                </a:lnTo>
                <a:lnTo>
                  <a:pt x="12400" y="91520"/>
                </a:lnTo>
                <a:lnTo>
                  <a:pt x="12400" y="91510"/>
                </a:lnTo>
                <a:lnTo>
                  <a:pt x="12410" y="91500"/>
                </a:lnTo>
                <a:lnTo>
                  <a:pt x="12410" y="91490"/>
                </a:lnTo>
                <a:lnTo>
                  <a:pt x="12420" y="91490"/>
                </a:lnTo>
                <a:lnTo>
                  <a:pt x="12420" y="91480"/>
                </a:lnTo>
                <a:lnTo>
                  <a:pt x="12420" y="91470"/>
                </a:lnTo>
                <a:lnTo>
                  <a:pt x="12430" y="91460"/>
                </a:lnTo>
                <a:lnTo>
                  <a:pt x="12440" y="91450"/>
                </a:lnTo>
                <a:lnTo>
                  <a:pt x="12440" y="91430"/>
                </a:lnTo>
                <a:lnTo>
                  <a:pt x="12450" y="91420"/>
                </a:lnTo>
                <a:lnTo>
                  <a:pt x="12450" y="91410"/>
                </a:lnTo>
                <a:lnTo>
                  <a:pt x="12450" y="91400"/>
                </a:lnTo>
                <a:lnTo>
                  <a:pt x="12450" y="91380"/>
                </a:lnTo>
                <a:lnTo>
                  <a:pt x="12450" y="91360"/>
                </a:lnTo>
                <a:lnTo>
                  <a:pt x="12450" y="91350"/>
                </a:lnTo>
                <a:lnTo>
                  <a:pt x="12450" y="91330"/>
                </a:lnTo>
                <a:lnTo>
                  <a:pt x="12450" y="91310"/>
                </a:lnTo>
                <a:lnTo>
                  <a:pt x="12450" y="91300"/>
                </a:lnTo>
                <a:lnTo>
                  <a:pt x="12450" y="91290"/>
                </a:lnTo>
                <a:lnTo>
                  <a:pt x="12450" y="91280"/>
                </a:lnTo>
                <a:lnTo>
                  <a:pt x="12450" y="91270"/>
                </a:lnTo>
                <a:lnTo>
                  <a:pt x="12460" y="91260"/>
                </a:lnTo>
                <a:lnTo>
                  <a:pt x="12460" y="91240"/>
                </a:lnTo>
                <a:lnTo>
                  <a:pt x="12460" y="91230"/>
                </a:lnTo>
                <a:lnTo>
                  <a:pt x="12460" y="91220"/>
                </a:lnTo>
                <a:lnTo>
                  <a:pt x="12470" y="91200"/>
                </a:lnTo>
                <a:lnTo>
                  <a:pt x="12470" y="91190"/>
                </a:lnTo>
                <a:lnTo>
                  <a:pt x="12470" y="91160"/>
                </a:lnTo>
                <a:lnTo>
                  <a:pt x="12480" y="91130"/>
                </a:lnTo>
                <a:lnTo>
                  <a:pt x="12490" y="91110"/>
                </a:lnTo>
                <a:lnTo>
                  <a:pt x="12490" y="91100"/>
                </a:lnTo>
                <a:lnTo>
                  <a:pt x="12490" y="91090"/>
                </a:lnTo>
                <a:lnTo>
                  <a:pt x="12500" y="91080"/>
                </a:lnTo>
                <a:lnTo>
                  <a:pt x="12500" y="91070"/>
                </a:lnTo>
                <a:lnTo>
                  <a:pt x="12500" y="91060"/>
                </a:lnTo>
                <a:lnTo>
                  <a:pt x="12500" y="91050"/>
                </a:lnTo>
                <a:lnTo>
                  <a:pt x="12500" y="91040"/>
                </a:lnTo>
                <a:lnTo>
                  <a:pt x="12500" y="91020"/>
                </a:lnTo>
                <a:lnTo>
                  <a:pt x="12500" y="90990"/>
                </a:lnTo>
                <a:lnTo>
                  <a:pt x="12500" y="90970"/>
                </a:lnTo>
                <a:lnTo>
                  <a:pt x="12500" y="90950"/>
                </a:lnTo>
                <a:lnTo>
                  <a:pt x="12500" y="90930"/>
                </a:lnTo>
                <a:lnTo>
                  <a:pt x="12500" y="90910"/>
                </a:lnTo>
                <a:lnTo>
                  <a:pt x="12500" y="90890"/>
                </a:lnTo>
                <a:lnTo>
                  <a:pt x="12500" y="90870"/>
                </a:lnTo>
                <a:lnTo>
                  <a:pt x="12500" y="90850"/>
                </a:lnTo>
                <a:lnTo>
                  <a:pt x="12500" y="90840"/>
                </a:lnTo>
                <a:lnTo>
                  <a:pt x="12500" y="90830"/>
                </a:lnTo>
                <a:lnTo>
                  <a:pt x="12510" y="90820"/>
                </a:lnTo>
                <a:lnTo>
                  <a:pt x="12520" y="90820"/>
                </a:lnTo>
                <a:lnTo>
                  <a:pt x="12520" y="90810"/>
                </a:lnTo>
                <a:lnTo>
                  <a:pt x="12540" y="90800"/>
                </a:lnTo>
                <a:lnTo>
                  <a:pt x="12550" y="90780"/>
                </a:lnTo>
                <a:lnTo>
                  <a:pt x="12570" y="90760"/>
                </a:lnTo>
                <a:lnTo>
                  <a:pt x="12570" y="90750"/>
                </a:lnTo>
                <a:lnTo>
                  <a:pt x="12580" y="90750"/>
                </a:lnTo>
                <a:lnTo>
                  <a:pt x="12590" y="90740"/>
                </a:lnTo>
                <a:lnTo>
                  <a:pt x="12600" y="90740"/>
                </a:lnTo>
                <a:lnTo>
                  <a:pt x="12630" y="90740"/>
                </a:lnTo>
                <a:lnTo>
                  <a:pt x="12640" y="90740"/>
                </a:lnTo>
                <a:lnTo>
                  <a:pt x="12650" y="90740"/>
                </a:lnTo>
                <a:lnTo>
                  <a:pt x="12660" y="90740"/>
                </a:lnTo>
                <a:lnTo>
                  <a:pt x="12670" y="90740"/>
                </a:lnTo>
                <a:lnTo>
                  <a:pt x="12680" y="90740"/>
                </a:lnTo>
                <a:lnTo>
                  <a:pt x="12710" y="90740"/>
                </a:lnTo>
                <a:lnTo>
                  <a:pt x="12730" y="90750"/>
                </a:lnTo>
                <a:lnTo>
                  <a:pt x="12750" y="90750"/>
                </a:lnTo>
                <a:lnTo>
                  <a:pt x="12760" y="90750"/>
                </a:lnTo>
                <a:lnTo>
                  <a:pt x="12770" y="90750"/>
                </a:lnTo>
                <a:lnTo>
                  <a:pt x="12770" y="90740"/>
                </a:lnTo>
                <a:lnTo>
                  <a:pt x="12780" y="90740"/>
                </a:lnTo>
                <a:lnTo>
                  <a:pt x="12790" y="90730"/>
                </a:lnTo>
                <a:lnTo>
                  <a:pt x="12800" y="90720"/>
                </a:lnTo>
                <a:lnTo>
                  <a:pt x="12810" y="90720"/>
                </a:lnTo>
                <a:lnTo>
                  <a:pt x="12820" y="90710"/>
                </a:lnTo>
                <a:lnTo>
                  <a:pt x="12820" y="90700"/>
                </a:lnTo>
                <a:lnTo>
                  <a:pt x="12830" y="90690"/>
                </a:lnTo>
                <a:lnTo>
                  <a:pt x="12840" y="90680"/>
                </a:lnTo>
                <a:lnTo>
                  <a:pt x="12840" y="90670"/>
                </a:lnTo>
                <a:lnTo>
                  <a:pt x="12850" y="90660"/>
                </a:lnTo>
                <a:lnTo>
                  <a:pt x="12850" y="90650"/>
                </a:lnTo>
                <a:lnTo>
                  <a:pt x="12860" y="90640"/>
                </a:lnTo>
                <a:lnTo>
                  <a:pt x="12860" y="90630"/>
                </a:lnTo>
                <a:lnTo>
                  <a:pt x="12870" y="90620"/>
                </a:lnTo>
                <a:lnTo>
                  <a:pt x="12880" y="90600"/>
                </a:lnTo>
                <a:lnTo>
                  <a:pt x="12880" y="90590"/>
                </a:lnTo>
                <a:lnTo>
                  <a:pt x="12890" y="90580"/>
                </a:lnTo>
                <a:lnTo>
                  <a:pt x="12890" y="90570"/>
                </a:lnTo>
                <a:lnTo>
                  <a:pt x="12900" y="90560"/>
                </a:lnTo>
                <a:lnTo>
                  <a:pt x="12900" y="90550"/>
                </a:lnTo>
                <a:lnTo>
                  <a:pt x="12910" y="90540"/>
                </a:lnTo>
                <a:lnTo>
                  <a:pt x="12920" y="90530"/>
                </a:lnTo>
                <a:lnTo>
                  <a:pt x="12940" y="90510"/>
                </a:lnTo>
                <a:lnTo>
                  <a:pt x="12950" y="90490"/>
                </a:lnTo>
                <a:lnTo>
                  <a:pt x="12960" y="90480"/>
                </a:lnTo>
                <a:lnTo>
                  <a:pt x="12970" y="90470"/>
                </a:lnTo>
                <a:lnTo>
                  <a:pt x="12980" y="90460"/>
                </a:lnTo>
                <a:lnTo>
                  <a:pt x="13000" y="90440"/>
                </a:lnTo>
                <a:lnTo>
                  <a:pt x="13010" y="90430"/>
                </a:lnTo>
                <a:lnTo>
                  <a:pt x="13010" y="90420"/>
                </a:lnTo>
                <a:lnTo>
                  <a:pt x="13020" y="90400"/>
                </a:lnTo>
                <a:lnTo>
                  <a:pt x="13030" y="90390"/>
                </a:lnTo>
                <a:lnTo>
                  <a:pt x="13030" y="90380"/>
                </a:lnTo>
                <a:lnTo>
                  <a:pt x="13040" y="90370"/>
                </a:lnTo>
                <a:lnTo>
                  <a:pt x="13050" y="90370"/>
                </a:lnTo>
                <a:lnTo>
                  <a:pt x="13060" y="90360"/>
                </a:lnTo>
                <a:lnTo>
                  <a:pt x="13070" y="90360"/>
                </a:lnTo>
                <a:lnTo>
                  <a:pt x="13080" y="90360"/>
                </a:lnTo>
                <a:lnTo>
                  <a:pt x="13090" y="90360"/>
                </a:lnTo>
                <a:lnTo>
                  <a:pt x="13100" y="90360"/>
                </a:lnTo>
                <a:lnTo>
                  <a:pt x="13110" y="90370"/>
                </a:lnTo>
                <a:lnTo>
                  <a:pt x="13120" y="90370"/>
                </a:lnTo>
                <a:lnTo>
                  <a:pt x="13130" y="90370"/>
                </a:lnTo>
                <a:lnTo>
                  <a:pt x="13140" y="90380"/>
                </a:lnTo>
                <a:lnTo>
                  <a:pt x="13150" y="90380"/>
                </a:lnTo>
                <a:lnTo>
                  <a:pt x="13170" y="90380"/>
                </a:lnTo>
                <a:lnTo>
                  <a:pt x="13180" y="90380"/>
                </a:lnTo>
                <a:lnTo>
                  <a:pt x="13180" y="90370"/>
                </a:lnTo>
                <a:lnTo>
                  <a:pt x="13190" y="90370"/>
                </a:lnTo>
                <a:lnTo>
                  <a:pt x="13200" y="90370"/>
                </a:lnTo>
                <a:lnTo>
                  <a:pt x="13200" y="90360"/>
                </a:lnTo>
                <a:lnTo>
                  <a:pt x="13210" y="90360"/>
                </a:lnTo>
                <a:lnTo>
                  <a:pt x="13210" y="90350"/>
                </a:lnTo>
                <a:lnTo>
                  <a:pt x="13210" y="90340"/>
                </a:lnTo>
                <a:lnTo>
                  <a:pt x="13220" y="90330"/>
                </a:lnTo>
                <a:lnTo>
                  <a:pt x="13220" y="90320"/>
                </a:lnTo>
                <a:lnTo>
                  <a:pt x="13230" y="90310"/>
                </a:lnTo>
                <a:lnTo>
                  <a:pt x="13230" y="90300"/>
                </a:lnTo>
                <a:lnTo>
                  <a:pt x="13240" y="90290"/>
                </a:lnTo>
                <a:lnTo>
                  <a:pt x="13240" y="90280"/>
                </a:lnTo>
                <a:lnTo>
                  <a:pt x="13240" y="90270"/>
                </a:lnTo>
                <a:lnTo>
                  <a:pt x="13240" y="90260"/>
                </a:lnTo>
                <a:lnTo>
                  <a:pt x="13250" y="90250"/>
                </a:lnTo>
                <a:lnTo>
                  <a:pt x="13250" y="90240"/>
                </a:lnTo>
                <a:lnTo>
                  <a:pt x="13250" y="90220"/>
                </a:lnTo>
                <a:lnTo>
                  <a:pt x="13250" y="90210"/>
                </a:lnTo>
                <a:lnTo>
                  <a:pt x="13250" y="90200"/>
                </a:lnTo>
                <a:lnTo>
                  <a:pt x="13250" y="90190"/>
                </a:lnTo>
                <a:lnTo>
                  <a:pt x="13240" y="90160"/>
                </a:lnTo>
                <a:lnTo>
                  <a:pt x="13240" y="90140"/>
                </a:lnTo>
                <a:lnTo>
                  <a:pt x="13240" y="90120"/>
                </a:lnTo>
                <a:lnTo>
                  <a:pt x="13240" y="90110"/>
                </a:lnTo>
                <a:lnTo>
                  <a:pt x="13240" y="90100"/>
                </a:lnTo>
                <a:lnTo>
                  <a:pt x="13240" y="90090"/>
                </a:lnTo>
                <a:lnTo>
                  <a:pt x="13240" y="90080"/>
                </a:lnTo>
                <a:lnTo>
                  <a:pt x="13240" y="90070"/>
                </a:lnTo>
                <a:lnTo>
                  <a:pt x="13240" y="90060"/>
                </a:lnTo>
                <a:lnTo>
                  <a:pt x="13250" y="90050"/>
                </a:lnTo>
                <a:lnTo>
                  <a:pt x="13250" y="90040"/>
                </a:lnTo>
                <a:lnTo>
                  <a:pt x="13260" y="90030"/>
                </a:lnTo>
                <a:lnTo>
                  <a:pt x="13260" y="90020"/>
                </a:lnTo>
                <a:lnTo>
                  <a:pt x="13270" y="90020"/>
                </a:lnTo>
                <a:lnTo>
                  <a:pt x="13270" y="90010"/>
                </a:lnTo>
                <a:lnTo>
                  <a:pt x="13280" y="90000"/>
                </a:lnTo>
                <a:lnTo>
                  <a:pt x="13280" y="89990"/>
                </a:lnTo>
                <a:lnTo>
                  <a:pt x="13290" y="89980"/>
                </a:lnTo>
                <a:lnTo>
                  <a:pt x="13300" y="89980"/>
                </a:lnTo>
                <a:lnTo>
                  <a:pt x="13300" y="89970"/>
                </a:lnTo>
                <a:lnTo>
                  <a:pt x="13310" y="89960"/>
                </a:lnTo>
                <a:lnTo>
                  <a:pt x="13320" y="89950"/>
                </a:lnTo>
                <a:lnTo>
                  <a:pt x="13330" y="89940"/>
                </a:lnTo>
                <a:lnTo>
                  <a:pt x="13350" y="89920"/>
                </a:lnTo>
                <a:lnTo>
                  <a:pt x="13350" y="89910"/>
                </a:lnTo>
                <a:lnTo>
                  <a:pt x="13360" y="89900"/>
                </a:lnTo>
                <a:lnTo>
                  <a:pt x="13370" y="89890"/>
                </a:lnTo>
                <a:lnTo>
                  <a:pt x="13380" y="89880"/>
                </a:lnTo>
                <a:lnTo>
                  <a:pt x="13380" y="89870"/>
                </a:lnTo>
                <a:lnTo>
                  <a:pt x="13390" y="89860"/>
                </a:lnTo>
                <a:lnTo>
                  <a:pt x="13390" y="89850"/>
                </a:lnTo>
                <a:lnTo>
                  <a:pt x="13400" y="89840"/>
                </a:lnTo>
                <a:lnTo>
                  <a:pt x="13400" y="89820"/>
                </a:lnTo>
                <a:lnTo>
                  <a:pt x="13400" y="89810"/>
                </a:lnTo>
                <a:lnTo>
                  <a:pt x="13410" y="89800"/>
                </a:lnTo>
                <a:lnTo>
                  <a:pt x="13410" y="89790"/>
                </a:lnTo>
                <a:lnTo>
                  <a:pt x="13410" y="89780"/>
                </a:lnTo>
                <a:lnTo>
                  <a:pt x="13420" y="89770"/>
                </a:lnTo>
                <a:lnTo>
                  <a:pt x="13420" y="89760"/>
                </a:lnTo>
                <a:lnTo>
                  <a:pt x="13420" y="89750"/>
                </a:lnTo>
                <a:lnTo>
                  <a:pt x="13420" y="89740"/>
                </a:lnTo>
                <a:lnTo>
                  <a:pt x="13430" y="89740"/>
                </a:lnTo>
                <a:lnTo>
                  <a:pt x="13430" y="89730"/>
                </a:lnTo>
                <a:lnTo>
                  <a:pt x="13440" y="89720"/>
                </a:lnTo>
                <a:lnTo>
                  <a:pt x="13440" y="89710"/>
                </a:lnTo>
                <a:lnTo>
                  <a:pt x="13450" y="89700"/>
                </a:lnTo>
                <a:lnTo>
                  <a:pt x="13460" y="89700"/>
                </a:lnTo>
                <a:lnTo>
                  <a:pt x="13460" y="89690"/>
                </a:lnTo>
                <a:lnTo>
                  <a:pt x="13470" y="89690"/>
                </a:lnTo>
                <a:lnTo>
                  <a:pt x="13480" y="89680"/>
                </a:lnTo>
                <a:lnTo>
                  <a:pt x="13490" y="89670"/>
                </a:lnTo>
                <a:lnTo>
                  <a:pt x="13500" y="89660"/>
                </a:lnTo>
                <a:lnTo>
                  <a:pt x="13510" y="89660"/>
                </a:lnTo>
                <a:lnTo>
                  <a:pt x="13510" y="89650"/>
                </a:lnTo>
                <a:lnTo>
                  <a:pt x="13520" y="89650"/>
                </a:lnTo>
                <a:lnTo>
                  <a:pt x="13530" y="89650"/>
                </a:lnTo>
                <a:lnTo>
                  <a:pt x="13530" y="89640"/>
                </a:lnTo>
                <a:lnTo>
                  <a:pt x="13540" y="89640"/>
                </a:lnTo>
                <a:lnTo>
                  <a:pt x="13550" y="89630"/>
                </a:lnTo>
                <a:lnTo>
                  <a:pt x="13560" y="89630"/>
                </a:lnTo>
                <a:lnTo>
                  <a:pt x="13580" y="89620"/>
                </a:lnTo>
                <a:lnTo>
                  <a:pt x="13590" y="89620"/>
                </a:lnTo>
                <a:lnTo>
                  <a:pt x="13600" y="89610"/>
                </a:lnTo>
                <a:lnTo>
                  <a:pt x="13600" y="89600"/>
                </a:lnTo>
                <a:lnTo>
                  <a:pt x="13610" y="89600"/>
                </a:lnTo>
                <a:lnTo>
                  <a:pt x="13610" y="89590"/>
                </a:lnTo>
                <a:lnTo>
                  <a:pt x="13620" y="89590"/>
                </a:lnTo>
                <a:lnTo>
                  <a:pt x="13630" y="89580"/>
                </a:lnTo>
                <a:lnTo>
                  <a:pt x="13630" y="89570"/>
                </a:lnTo>
                <a:lnTo>
                  <a:pt x="13640" y="89570"/>
                </a:lnTo>
                <a:lnTo>
                  <a:pt x="13640" y="89560"/>
                </a:lnTo>
                <a:lnTo>
                  <a:pt x="13650" y="89550"/>
                </a:lnTo>
                <a:lnTo>
                  <a:pt x="13660" y="89550"/>
                </a:lnTo>
                <a:lnTo>
                  <a:pt x="13670" y="89540"/>
                </a:lnTo>
                <a:lnTo>
                  <a:pt x="13680" y="89530"/>
                </a:lnTo>
                <a:lnTo>
                  <a:pt x="13680" y="89520"/>
                </a:lnTo>
                <a:lnTo>
                  <a:pt x="13690" y="89510"/>
                </a:lnTo>
                <a:lnTo>
                  <a:pt x="13700" y="89500"/>
                </a:lnTo>
                <a:lnTo>
                  <a:pt x="13700" y="89490"/>
                </a:lnTo>
                <a:lnTo>
                  <a:pt x="13720" y="89460"/>
                </a:lnTo>
                <a:lnTo>
                  <a:pt x="13720" y="89450"/>
                </a:lnTo>
                <a:lnTo>
                  <a:pt x="13730" y="89430"/>
                </a:lnTo>
                <a:lnTo>
                  <a:pt x="13740" y="89420"/>
                </a:lnTo>
                <a:lnTo>
                  <a:pt x="13740" y="89410"/>
                </a:lnTo>
                <a:lnTo>
                  <a:pt x="13750" y="89400"/>
                </a:lnTo>
                <a:lnTo>
                  <a:pt x="13760" y="89380"/>
                </a:lnTo>
                <a:lnTo>
                  <a:pt x="13760" y="89360"/>
                </a:lnTo>
                <a:lnTo>
                  <a:pt x="13770" y="89350"/>
                </a:lnTo>
                <a:lnTo>
                  <a:pt x="13780" y="89330"/>
                </a:lnTo>
                <a:lnTo>
                  <a:pt x="13790" y="89320"/>
                </a:lnTo>
                <a:lnTo>
                  <a:pt x="13790" y="89310"/>
                </a:lnTo>
                <a:lnTo>
                  <a:pt x="13790" y="89300"/>
                </a:lnTo>
                <a:lnTo>
                  <a:pt x="13790" y="89290"/>
                </a:lnTo>
                <a:lnTo>
                  <a:pt x="13790" y="89270"/>
                </a:lnTo>
                <a:lnTo>
                  <a:pt x="13790" y="89260"/>
                </a:lnTo>
                <a:lnTo>
                  <a:pt x="13800" y="89250"/>
                </a:lnTo>
                <a:lnTo>
                  <a:pt x="13800" y="89240"/>
                </a:lnTo>
                <a:lnTo>
                  <a:pt x="13800" y="89230"/>
                </a:lnTo>
                <a:lnTo>
                  <a:pt x="13810" y="89220"/>
                </a:lnTo>
                <a:lnTo>
                  <a:pt x="13820" y="89210"/>
                </a:lnTo>
                <a:lnTo>
                  <a:pt x="13830" y="89210"/>
                </a:lnTo>
                <a:lnTo>
                  <a:pt x="13840" y="89200"/>
                </a:lnTo>
                <a:lnTo>
                  <a:pt x="13850" y="89200"/>
                </a:lnTo>
                <a:lnTo>
                  <a:pt x="13860" y="89190"/>
                </a:lnTo>
                <a:lnTo>
                  <a:pt x="13870" y="89190"/>
                </a:lnTo>
                <a:lnTo>
                  <a:pt x="13880" y="89190"/>
                </a:lnTo>
                <a:lnTo>
                  <a:pt x="13890" y="89180"/>
                </a:lnTo>
                <a:lnTo>
                  <a:pt x="13910" y="89180"/>
                </a:lnTo>
                <a:lnTo>
                  <a:pt x="13920" y="89180"/>
                </a:lnTo>
                <a:lnTo>
                  <a:pt x="13930" y="89180"/>
                </a:lnTo>
                <a:lnTo>
                  <a:pt x="13940" y="89170"/>
                </a:lnTo>
                <a:lnTo>
                  <a:pt x="13950" y="89170"/>
                </a:lnTo>
                <a:lnTo>
                  <a:pt x="13950" y="89160"/>
                </a:lnTo>
                <a:lnTo>
                  <a:pt x="13960" y="89150"/>
                </a:lnTo>
                <a:lnTo>
                  <a:pt x="13970" y="89140"/>
                </a:lnTo>
                <a:lnTo>
                  <a:pt x="13980" y="89140"/>
                </a:lnTo>
                <a:lnTo>
                  <a:pt x="13990" y="89130"/>
                </a:lnTo>
                <a:lnTo>
                  <a:pt x="14000" y="89120"/>
                </a:lnTo>
                <a:lnTo>
                  <a:pt x="14010" y="89120"/>
                </a:lnTo>
                <a:lnTo>
                  <a:pt x="14020" y="89110"/>
                </a:lnTo>
                <a:lnTo>
                  <a:pt x="14030" y="89110"/>
                </a:lnTo>
                <a:lnTo>
                  <a:pt x="14050" y="89100"/>
                </a:lnTo>
                <a:lnTo>
                  <a:pt x="14060" y="89100"/>
                </a:lnTo>
                <a:lnTo>
                  <a:pt x="14060" y="89090"/>
                </a:lnTo>
                <a:lnTo>
                  <a:pt x="14070" y="89090"/>
                </a:lnTo>
                <a:lnTo>
                  <a:pt x="14080" y="89080"/>
                </a:lnTo>
                <a:lnTo>
                  <a:pt x="14090" y="89070"/>
                </a:lnTo>
                <a:lnTo>
                  <a:pt x="14090" y="89060"/>
                </a:lnTo>
                <a:lnTo>
                  <a:pt x="14100" y="89060"/>
                </a:lnTo>
                <a:lnTo>
                  <a:pt x="14100" y="89050"/>
                </a:lnTo>
                <a:lnTo>
                  <a:pt x="14110" y="89040"/>
                </a:lnTo>
                <a:lnTo>
                  <a:pt x="14110" y="89030"/>
                </a:lnTo>
                <a:lnTo>
                  <a:pt x="14110" y="89020"/>
                </a:lnTo>
                <a:lnTo>
                  <a:pt x="14110" y="89010"/>
                </a:lnTo>
                <a:lnTo>
                  <a:pt x="14110" y="89000"/>
                </a:lnTo>
                <a:lnTo>
                  <a:pt x="14120" y="88980"/>
                </a:lnTo>
                <a:lnTo>
                  <a:pt x="14120" y="88970"/>
                </a:lnTo>
                <a:lnTo>
                  <a:pt x="14120" y="88960"/>
                </a:lnTo>
                <a:lnTo>
                  <a:pt x="14120" y="88950"/>
                </a:lnTo>
                <a:lnTo>
                  <a:pt x="14120" y="88940"/>
                </a:lnTo>
                <a:lnTo>
                  <a:pt x="14120" y="88930"/>
                </a:lnTo>
                <a:lnTo>
                  <a:pt x="14130" y="88920"/>
                </a:lnTo>
                <a:lnTo>
                  <a:pt x="14140" y="88910"/>
                </a:lnTo>
                <a:lnTo>
                  <a:pt x="14150" y="88900"/>
                </a:lnTo>
                <a:lnTo>
                  <a:pt x="14160" y="88880"/>
                </a:lnTo>
                <a:lnTo>
                  <a:pt x="14170" y="88870"/>
                </a:lnTo>
                <a:lnTo>
                  <a:pt x="14180" y="88870"/>
                </a:lnTo>
                <a:lnTo>
                  <a:pt x="14180" y="88860"/>
                </a:lnTo>
                <a:lnTo>
                  <a:pt x="14190" y="88860"/>
                </a:lnTo>
                <a:lnTo>
                  <a:pt x="14200" y="88850"/>
                </a:lnTo>
                <a:lnTo>
                  <a:pt x="14200" y="88840"/>
                </a:lnTo>
                <a:lnTo>
                  <a:pt x="14210" y="88830"/>
                </a:lnTo>
                <a:lnTo>
                  <a:pt x="14210" y="88820"/>
                </a:lnTo>
                <a:lnTo>
                  <a:pt x="14220" y="88820"/>
                </a:lnTo>
                <a:lnTo>
                  <a:pt x="14220" y="88810"/>
                </a:lnTo>
                <a:lnTo>
                  <a:pt x="14230" y="88800"/>
                </a:lnTo>
                <a:lnTo>
                  <a:pt x="14230" y="88790"/>
                </a:lnTo>
                <a:lnTo>
                  <a:pt x="14240" y="88780"/>
                </a:lnTo>
                <a:lnTo>
                  <a:pt x="14240" y="88770"/>
                </a:lnTo>
                <a:lnTo>
                  <a:pt x="14240" y="88760"/>
                </a:lnTo>
                <a:lnTo>
                  <a:pt x="14240" y="88750"/>
                </a:lnTo>
                <a:lnTo>
                  <a:pt x="14250" y="88740"/>
                </a:lnTo>
                <a:lnTo>
                  <a:pt x="14250" y="88730"/>
                </a:lnTo>
                <a:lnTo>
                  <a:pt x="14250" y="88710"/>
                </a:lnTo>
                <a:lnTo>
                  <a:pt x="14250" y="88700"/>
                </a:lnTo>
                <a:lnTo>
                  <a:pt x="14250" y="88690"/>
                </a:lnTo>
                <a:lnTo>
                  <a:pt x="14250" y="88670"/>
                </a:lnTo>
                <a:lnTo>
                  <a:pt x="14250" y="88660"/>
                </a:lnTo>
                <a:lnTo>
                  <a:pt x="14250" y="88650"/>
                </a:lnTo>
                <a:lnTo>
                  <a:pt x="14250" y="88640"/>
                </a:lnTo>
                <a:lnTo>
                  <a:pt x="14260" y="88630"/>
                </a:lnTo>
                <a:lnTo>
                  <a:pt x="14260" y="88620"/>
                </a:lnTo>
                <a:lnTo>
                  <a:pt x="14270" y="88610"/>
                </a:lnTo>
                <a:lnTo>
                  <a:pt x="14270" y="88600"/>
                </a:lnTo>
                <a:lnTo>
                  <a:pt x="14280" y="88580"/>
                </a:lnTo>
                <a:lnTo>
                  <a:pt x="14290" y="88570"/>
                </a:lnTo>
                <a:lnTo>
                  <a:pt x="14300" y="88560"/>
                </a:lnTo>
                <a:lnTo>
                  <a:pt x="14300" y="88540"/>
                </a:lnTo>
                <a:lnTo>
                  <a:pt x="14310" y="88530"/>
                </a:lnTo>
                <a:lnTo>
                  <a:pt x="14310" y="88520"/>
                </a:lnTo>
                <a:lnTo>
                  <a:pt x="14320" y="88500"/>
                </a:lnTo>
                <a:lnTo>
                  <a:pt x="14330" y="88490"/>
                </a:lnTo>
                <a:lnTo>
                  <a:pt x="14330" y="88480"/>
                </a:lnTo>
                <a:lnTo>
                  <a:pt x="14330" y="88470"/>
                </a:lnTo>
                <a:lnTo>
                  <a:pt x="14340" y="88470"/>
                </a:lnTo>
                <a:lnTo>
                  <a:pt x="14340" y="88460"/>
                </a:lnTo>
                <a:lnTo>
                  <a:pt x="14340" y="88450"/>
                </a:lnTo>
                <a:lnTo>
                  <a:pt x="14340" y="88440"/>
                </a:lnTo>
                <a:lnTo>
                  <a:pt x="14340" y="88430"/>
                </a:lnTo>
                <a:lnTo>
                  <a:pt x="14330" y="88420"/>
                </a:lnTo>
                <a:lnTo>
                  <a:pt x="14330" y="88410"/>
                </a:lnTo>
                <a:lnTo>
                  <a:pt x="14330" y="88400"/>
                </a:lnTo>
                <a:lnTo>
                  <a:pt x="14330" y="88380"/>
                </a:lnTo>
                <a:lnTo>
                  <a:pt x="14330" y="88370"/>
                </a:lnTo>
                <a:lnTo>
                  <a:pt x="14330" y="88360"/>
                </a:lnTo>
                <a:lnTo>
                  <a:pt x="14320" y="88340"/>
                </a:lnTo>
                <a:lnTo>
                  <a:pt x="14320" y="88330"/>
                </a:lnTo>
                <a:lnTo>
                  <a:pt x="14320" y="88320"/>
                </a:lnTo>
                <a:lnTo>
                  <a:pt x="14320" y="88310"/>
                </a:lnTo>
                <a:lnTo>
                  <a:pt x="14320" y="88300"/>
                </a:lnTo>
                <a:lnTo>
                  <a:pt x="14320" y="88280"/>
                </a:lnTo>
                <a:lnTo>
                  <a:pt x="14320" y="88270"/>
                </a:lnTo>
                <a:lnTo>
                  <a:pt x="14320" y="88260"/>
                </a:lnTo>
                <a:lnTo>
                  <a:pt x="14320" y="88250"/>
                </a:lnTo>
                <a:lnTo>
                  <a:pt x="14330" y="88250"/>
                </a:lnTo>
                <a:lnTo>
                  <a:pt x="14330" y="88240"/>
                </a:lnTo>
                <a:lnTo>
                  <a:pt x="14340" y="88220"/>
                </a:lnTo>
                <a:lnTo>
                  <a:pt x="14340" y="88210"/>
                </a:lnTo>
                <a:lnTo>
                  <a:pt x="14340" y="88200"/>
                </a:lnTo>
                <a:lnTo>
                  <a:pt x="14350" y="88180"/>
                </a:lnTo>
                <a:lnTo>
                  <a:pt x="14360" y="88170"/>
                </a:lnTo>
                <a:lnTo>
                  <a:pt x="14360" y="88150"/>
                </a:lnTo>
                <a:lnTo>
                  <a:pt x="14370" y="88140"/>
                </a:lnTo>
                <a:lnTo>
                  <a:pt x="14370" y="88130"/>
                </a:lnTo>
                <a:lnTo>
                  <a:pt x="14380" y="88120"/>
                </a:lnTo>
                <a:lnTo>
                  <a:pt x="14380" y="88110"/>
                </a:lnTo>
                <a:lnTo>
                  <a:pt x="14390" y="88100"/>
                </a:lnTo>
                <a:lnTo>
                  <a:pt x="14400" y="88090"/>
                </a:lnTo>
                <a:lnTo>
                  <a:pt x="14400" y="88080"/>
                </a:lnTo>
                <a:lnTo>
                  <a:pt x="14410" y="88070"/>
                </a:lnTo>
                <a:lnTo>
                  <a:pt x="14420" y="88070"/>
                </a:lnTo>
                <a:lnTo>
                  <a:pt x="14420" y="88060"/>
                </a:lnTo>
                <a:lnTo>
                  <a:pt x="14430" y="88050"/>
                </a:lnTo>
                <a:lnTo>
                  <a:pt x="14440" y="88050"/>
                </a:lnTo>
                <a:lnTo>
                  <a:pt x="14450" y="88040"/>
                </a:lnTo>
                <a:lnTo>
                  <a:pt x="14460" y="88040"/>
                </a:lnTo>
                <a:lnTo>
                  <a:pt x="14470" y="88030"/>
                </a:lnTo>
                <a:lnTo>
                  <a:pt x="14480" y="88030"/>
                </a:lnTo>
                <a:lnTo>
                  <a:pt x="14490" y="88020"/>
                </a:lnTo>
                <a:lnTo>
                  <a:pt x="14500" y="88020"/>
                </a:lnTo>
                <a:lnTo>
                  <a:pt x="14510" y="88020"/>
                </a:lnTo>
                <a:lnTo>
                  <a:pt x="14510" y="88010"/>
                </a:lnTo>
                <a:lnTo>
                  <a:pt x="14520" y="88010"/>
                </a:lnTo>
                <a:lnTo>
                  <a:pt x="14530" y="88000"/>
                </a:lnTo>
                <a:lnTo>
                  <a:pt x="14540" y="87990"/>
                </a:lnTo>
                <a:lnTo>
                  <a:pt x="14560" y="87970"/>
                </a:lnTo>
                <a:lnTo>
                  <a:pt x="14570" y="87960"/>
                </a:lnTo>
                <a:lnTo>
                  <a:pt x="14580" y="87950"/>
                </a:lnTo>
                <a:lnTo>
                  <a:pt x="14590" y="87940"/>
                </a:lnTo>
                <a:lnTo>
                  <a:pt x="14600" y="87930"/>
                </a:lnTo>
                <a:lnTo>
                  <a:pt x="14610" y="87920"/>
                </a:lnTo>
                <a:lnTo>
                  <a:pt x="14620" y="87900"/>
                </a:lnTo>
                <a:lnTo>
                  <a:pt x="14620" y="87890"/>
                </a:lnTo>
                <a:lnTo>
                  <a:pt x="14630" y="87880"/>
                </a:lnTo>
                <a:lnTo>
                  <a:pt x="14640" y="87870"/>
                </a:lnTo>
                <a:lnTo>
                  <a:pt x="14650" y="87860"/>
                </a:lnTo>
                <a:lnTo>
                  <a:pt x="14660" y="87840"/>
                </a:lnTo>
                <a:lnTo>
                  <a:pt x="14670" y="87830"/>
                </a:lnTo>
                <a:lnTo>
                  <a:pt x="14670" y="87820"/>
                </a:lnTo>
                <a:lnTo>
                  <a:pt x="14670" y="87810"/>
                </a:lnTo>
                <a:lnTo>
                  <a:pt x="14680" y="87810"/>
                </a:lnTo>
                <a:lnTo>
                  <a:pt x="14680" y="87800"/>
                </a:lnTo>
                <a:lnTo>
                  <a:pt x="14680" y="87790"/>
                </a:lnTo>
                <a:lnTo>
                  <a:pt x="14690" y="87780"/>
                </a:lnTo>
                <a:lnTo>
                  <a:pt x="14690" y="87770"/>
                </a:lnTo>
                <a:lnTo>
                  <a:pt x="14690" y="87760"/>
                </a:lnTo>
                <a:lnTo>
                  <a:pt x="14700" y="87740"/>
                </a:lnTo>
                <a:lnTo>
                  <a:pt x="14700" y="87730"/>
                </a:lnTo>
                <a:lnTo>
                  <a:pt x="14700" y="87720"/>
                </a:lnTo>
                <a:lnTo>
                  <a:pt x="14710" y="87720"/>
                </a:lnTo>
                <a:lnTo>
                  <a:pt x="14720" y="87710"/>
                </a:lnTo>
                <a:lnTo>
                  <a:pt x="14720" y="87700"/>
                </a:lnTo>
                <a:lnTo>
                  <a:pt x="14730" y="87700"/>
                </a:lnTo>
                <a:lnTo>
                  <a:pt x="14740" y="87690"/>
                </a:lnTo>
                <a:lnTo>
                  <a:pt x="14750" y="87680"/>
                </a:lnTo>
                <a:lnTo>
                  <a:pt x="14750" y="87670"/>
                </a:lnTo>
                <a:lnTo>
                  <a:pt x="14760" y="87660"/>
                </a:lnTo>
                <a:lnTo>
                  <a:pt x="14760" y="87650"/>
                </a:lnTo>
                <a:lnTo>
                  <a:pt x="14760" y="87640"/>
                </a:lnTo>
                <a:lnTo>
                  <a:pt x="14770" y="87640"/>
                </a:lnTo>
                <a:lnTo>
                  <a:pt x="14770" y="87630"/>
                </a:lnTo>
                <a:lnTo>
                  <a:pt x="14760" y="87620"/>
                </a:lnTo>
                <a:lnTo>
                  <a:pt x="14760" y="87610"/>
                </a:lnTo>
                <a:lnTo>
                  <a:pt x="14760" y="87600"/>
                </a:lnTo>
                <a:lnTo>
                  <a:pt x="14760" y="87590"/>
                </a:lnTo>
                <a:lnTo>
                  <a:pt x="14750" y="87590"/>
                </a:lnTo>
                <a:lnTo>
                  <a:pt x="14750" y="87580"/>
                </a:lnTo>
                <a:lnTo>
                  <a:pt x="14740" y="87560"/>
                </a:lnTo>
                <a:lnTo>
                  <a:pt x="14730" y="87560"/>
                </a:lnTo>
                <a:lnTo>
                  <a:pt x="14720" y="87550"/>
                </a:lnTo>
                <a:lnTo>
                  <a:pt x="14710" y="87550"/>
                </a:lnTo>
                <a:lnTo>
                  <a:pt x="14700" y="87540"/>
                </a:lnTo>
                <a:lnTo>
                  <a:pt x="14690" y="87540"/>
                </a:lnTo>
                <a:lnTo>
                  <a:pt x="14680" y="87530"/>
                </a:lnTo>
                <a:lnTo>
                  <a:pt x="14670" y="87530"/>
                </a:lnTo>
                <a:lnTo>
                  <a:pt x="14660" y="87530"/>
                </a:lnTo>
                <a:lnTo>
                  <a:pt x="14650" y="87540"/>
                </a:lnTo>
                <a:lnTo>
                  <a:pt x="14640" y="87540"/>
                </a:lnTo>
                <a:lnTo>
                  <a:pt x="14630" y="87550"/>
                </a:lnTo>
                <a:lnTo>
                  <a:pt x="14620" y="87550"/>
                </a:lnTo>
                <a:lnTo>
                  <a:pt x="14610" y="87550"/>
                </a:lnTo>
                <a:lnTo>
                  <a:pt x="14610" y="87560"/>
                </a:lnTo>
                <a:lnTo>
                  <a:pt x="14600" y="87560"/>
                </a:lnTo>
                <a:lnTo>
                  <a:pt x="14590" y="87560"/>
                </a:lnTo>
                <a:lnTo>
                  <a:pt x="14580" y="87560"/>
                </a:lnTo>
                <a:lnTo>
                  <a:pt x="14570" y="87550"/>
                </a:lnTo>
                <a:lnTo>
                  <a:pt x="14560" y="87550"/>
                </a:lnTo>
                <a:lnTo>
                  <a:pt x="14560" y="87540"/>
                </a:lnTo>
                <a:lnTo>
                  <a:pt x="14550" y="87540"/>
                </a:lnTo>
                <a:lnTo>
                  <a:pt x="14550" y="87530"/>
                </a:lnTo>
                <a:lnTo>
                  <a:pt x="14550" y="87520"/>
                </a:lnTo>
                <a:lnTo>
                  <a:pt x="14540" y="87510"/>
                </a:lnTo>
                <a:lnTo>
                  <a:pt x="14540" y="87500"/>
                </a:lnTo>
                <a:lnTo>
                  <a:pt x="14540" y="87490"/>
                </a:lnTo>
                <a:lnTo>
                  <a:pt x="14530" y="87490"/>
                </a:lnTo>
                <a:lnTo>
                  <a:pt x="14530" y="87480"/>
                </a:lnTo>
                <a:lnTo>
                  <a:pt x="14520" y="87480"/>
                </a:lnTo>
                <a:lnTo>
                  <a:pt x="14510" y="87470"/>
                </a:lnTo>
                <a:lnTo>
                  <a:pt x="14500" y="87460"/>
                </a:lnTo>
                <a:lnTo>
                  <a:pt x="14490" y="87460"/>
                </a:lnTo>
                <a:lnTo>
                  <a:pt x="14470" y="87450"/>
                </a:lnTo>
                <a:lnTo>
                  <a:pt x="14470" y="87440"/>
                </a:lnTo>
                <a:lnTo>
                  <a:pt x="14390" y="87300"/>
                </a:lnTo>
                <a:lnTo>
                  <a:pt x="14400" y="87300"/>
                </a:lnTo>
                <a:lnTo>
                  <a:pt x="14410" y="87290"/>
                </a:lnTo>
                <a:lnTo>
                  <a:pt x="14420" y="87290"/>
                </a:lnTo>
                <a:lnTo>
                  <a:pt x="14420" y="87280"/>
                </a:lnTo>
                <a:lnTo>
                  <a:pt x="14430" y="87280"/>
                </a:lnTo>
                <a:lnTo>
                  <a:pt x="14440" y="87270"/>
                </a:lnTo>
                <a:lnTo>
                  <a:pt x="14450" y="87270"/>
                </a:lnTo>
                <a:lnTo>
                  <a:pt x="14450" y="87260"/>
                </a:lnTo>
                <a:lnTo>
                  <a:pt x="14460" y="87260"/>
                </a:lnTo>
                <a:lnTo>
                  <a:pt x="14470" y="87260"/>
                </a:lnTo>
                <a:lnTo>
                  <a:pt x="14480" y="87250"/>
                </a:lnTo>
                <a:lnTo>
                  <a:pt x="14490" y="87250"/>
                </a:lnTo>
                <a:lnTo>
                  <a:pt x="14500" y="87240"/>
                </a:lnTo>
                <a:lnTo>
                  <a:pt x="14510" y="87230"/>
                </a:lnTo>
                <a:lnTo>
                  <a:pt x="14520" y="87220"/>
                </a:lnTo>
                <a:lnTo>
                  <a:pt x="14520" y="87210"/>
                </a:lnTo>
                <a:lnTo>
                  <a:pt x="14530" y="87210"/>
                </a:lnTo>
                <a:lnTo>
                  <a:pt x="14540" y="87200"/>
                </a:lnTo>
                <a:lnTo>
                  <a:pt x="14540" y="87190"/>
                </a:lnTo>
                <a:lnTo>
                  <a:pt x="14550" y="87180"/>
                </a:lnTo>
                <a:lnTo>
                  <a:pt x="14550" y="87170"/>
                </a:lnTo>
                <a:lnTo>
                  <a:pt x="14560" y="87160"/>
                </a:lnTo>
                <a:lnTo>
                  <a:pt x="14560" y="87150"/>
                </a:lnTo>
                <a:lnTo>
                  <a:pt x="14560" y="87140"/>
                </a:lnTo>
                <a:lnTo>
                  <a:pt x="14570" y="87130"/>
                </a:lnTo>
                <a:lnTo>
                  <a:pt x="14570" y="87120"/>
                </a:lnTo>
                <a:lnTo>
                  <a:pt x="14570" y="87110"/>
                </a:lnTo>
                <a:lnTo>
                  <a:pt x="14570" y="87100"/>
                </a:lnTo>
                <a:lnTo>
                  <a:pt x="14570" y="87090"/>
                </a:lnTo>
                <a:lnTo>
                  <a:pt x="14560" y="87090"/>
                </a:lnTo>
                <a:lnTo>
                  <a:pt x="14560" y="87080"/>
                </a:lnTo>
                <a:lnTo>
                  <a:pt x="14550" y="87070"/>
                </a:lnTo>
                <a:lnTo>
                  <a:pt x="14540" y="87060"/>
                </a:lnTo>
                <a:lnTo>
                  <a:pt x="14530" y="87060"/>
                </a:lnTo>
                <a:lnTo>
                  <a:pt x="14520" y="87050"/>
                </a:lnTo>
                <a:lnTo>
                  <a:pt x="14510" y="87050"/>
                </a:lnTo>
                <a:lnTo>
                  <a:pt x="14500" y="87050"/>
                </a:lnTo>
                <a:lnTo>
                  <a:pt x="14500" y="87040"/>
                </a:lnTo>
                <a:lnTo>
                  <a:pt x="14480" y="87040"/>
                </a:lnTo>
                <a:lnTo>
                  <a:pt x="14470" y="87030"/>
                </a:lnTo>
                <a:lnTo>
                  <a:pt x="14460" y="87030"/>
                </a:lnTo>
                <a:lnTo>
                  <a:pt x="14450" y="87030"/>
                </a:lnTo>
                <a:lnTo>
                  <a:pt x="14450" y="87020"/>
                </a:lnTo>
                <a:lnTo>
                  <a:pt x="14440" y="87020"/>
                </a:lnTo>
                <a:lnTo>
                  <a:pt x="14430" y="87020"/>
                </a:lnTo>
                <a:lnTo>
                  <a:pt x="14430" y="87010"/>
                </a:lnTo>
                <a:lnTo>
                  <a:pt x="14420" y="87000"/>
                </a:lnTo>
                <a:lnTo>
                  <a:pt x="14410" y="86990"/>
                </a:lnTo>
                <a:lnTo>
                  <a:pt x="14400" y="86980"/>
                </a:lnTo>
                <a:lnTo>
                  <a:pt x="14400" y="86970"/>
                </a:lnTo>
                <a:lnTo>
                  <a:pt x="14390" y="86950"/>
                </a:lnTo>
                <a:lnTo>
                  <a:pt x="14390" y="86940"/>
                </a:lnTo>
                <a:lnTo>
                  <a:pt x="14380" y="86920"/>
                </a:lnTo>
                <a:lnTo>
                  <a:pt x="14380" y="86910"/>
                </a:lnTo>
                <a:lnTo>
                  <a:pt x="14370" y="86900"/>
                </a:lnTo>
                <a:lnTo>
                  <a:pt x="14370" y="86890"/>
                </a:lnTo>
                <a:lnTo>
                  <a:pt x="14360" y="86890"/>
                </a:lnTo>
                <a:lnTo>
                  <a:pt x="14360" y="86880"/>
                </a:lnTo>
                <a:lnTo>
                  <a:pt x="14360" y="86870"/>
                </a:lnTo>
                <a:lnTo>
                  <a:pt x="14360" y="86860"/>
                </a:lnTo>
                <a:lnTo>
                  <a:pt x="14370" y="86850"/>
                </a:lnTo>
                <a:lnTo>
                  <a:pt x="14370" y="86840"/>
                </a:lnTo>
                <a:lnTo>
                  <a:pt x="14380" y="86830"/>
                </a:lnTo>
                <a:lnTo>
                  <a:pt x="14390" y="86820"/>
                </a:lnTo>
                <a:lnTo>
                  <a:pt x="14400" y="86820"/>
                </a:lnTo>
                <a:lnTo>
                  <a:pt x="14400" y="86810"/>
                </a:lnTo>
                <a:lnTo>
                  <a:pt x="14410" y="86800"/>
                </a:lnTo>
                <a:lnTo>
                  <a:pt x="14420" y="86800"/>
                </a:lnTo>
                <a:lnTo>
                  <a:pt x="14430" y="86790"/>
                </a:lnTo>
                <a:lnTo>
                  <a:pt x="14440" y="86780"/>
                </a:lnTo>
                <a:lnTo>
                  <a:pt x="14450" y="86780"/>
                </a:lnTo>
                <a:lnTo>
                  <a:pt x="14460" y="86770"/>
                </a:lnTo>
                <a:lnTo>
                  <a:pt x="14470" y="86770"/>
                </a:lnTo>
                <a:lnTo>
                  <a:pt x="14470" y="86760"/>
                </a:lnTo>
                <a:lnTo>
                  <a:pt x="14480" y="86760"/>
                </a:lnTo>
                <a:lnTo>
                  <a:pt x="14490" y="86750"/>
                </a:lnTo>
                <a:lnTo>
                  <a:pt x="14500" y="86740"/>
                </a:lnTo>
                <a:lnTo>
                  <a:pt x="14500" y="86730"/>
                </a:lnTo>
                <a:lnTo>
                  <a:pt x="14510" y="86720"/>
                </a:lnTo>
                <a:lnTo>
                  <a:pt x="14510" y="86710"/>
                </a:lnTo>
                <a:lnTo>
                  <a:pt x="14520" y="86700"/>
                </a:lnTo>
                <a:lnTo>
                  <a:pt x="14520" y="86690"/>
                </a:lnTo>
                <a:lnTo>
                  <a:pt x="14520" y="86680"/>
                </a:lnTo>
                <a:lnTo>
                  <a:pt x="14520" y="86670"/>
                </a:lnTo>
                <a:lnTo>
                  <a:pt x="14520" y="86660"/>
                </a:lnTo>
                <a:lnTo>
                  <a:pt x="14520" y="86650"/>
                </a:lnTo>
                <a:lnTo>
                  <a:pt x="14520" y="86640"/>
                </a:lnTo>
                <a:lnTo>
                  <a:pt x="14510" y="86630"/>
                </a:lnTo>
                <a:lnTo>
                  <a:pt x="14510" y="86610"/>
                </a:lnTo>
                <a:lnTo>
                  <a:pt x="14510" y="86600"/>
                </a:lnTo>
                <a:lnTo>
                  <a:pt x="14500" y="86590"/>
                </a:lnTo>
                <a:lnTo>
                  <a:pt x="14500" y="86580"/>
                </a:lnTo>
                <a:lnTo>
                  <a:pt x="14500" y="86570"/>
                </a:lnTo>
                <a:lnTo>
                  <a:pt x="14500" y="86560"/>
                </a:lnTo>
                <a:lnTo>
                  <a:pt x="14490" y="86550"/>
                </a:lnTo>
                <a:lnTo>
                  <a:pt x="14490" y="86540"/>
                </a:lnTo>
                <a:lnTo>
                  <a:pt x="14490" y="86520"/>
                </a:lnTo>
                <a:lnTo>
                  <a:pt x="14480" y="86510"/>
                </a:lnTo>
                <a:lnTo>
                  <a:pt x="14470" y="86500"/>
                </a:lnTo>
                <a:lnTo>
                  <a:pt x="14470" y="86490"/>
                </a:lnTo>
                <a:lnTo>
                  <a:pt x="14460" y="86480"/>
                </a:lnTo>
                <a:lnTo>
                  <a:pt x="14450" y="86470"/>
                </a:lnTo>
                <a:lnTo>
                  <a:pt x="14440" y="86460"/>
                </a:lnTo>
                <a:lnTo>
                  <a:pt x="14430" y="86450"/>
                </a:lnTo>
                <a:lnTo>
                  <a:pt x="14410" y="86440"/>
                </a:lnTo>
                <a:lnTo>
                  <a:pt x="14400" y="86430"/>
                </a:lnTo>
                <a:lnTo>
                  <a:pt x="14390" y="86420"/>
                </a:lnTo>
                <a:lnTo>
                  <a:pt x="14380" y="86420"/>
                </a:lnTo>
                <a:lnTo>
                  <a:pt x="14370" y="86410"/>
                </a:lnTo>
                <a:lnTo>
                  <a:pt x="14360" y="86400"/>
                </a:lnTo>
                <a:lnTo>
                  <a:pt x="14350" y="86390"/>
                </a:lnTo>
                <a:lnTo>
                  <a:pt x="14340" y="86380"/>
                </a:lnTo>
                <a:lnTo>
                  <a:pt x="14330" y="86370"/>
                </a:lnTo>
                <a:lnTo>
                  <a:pt x="14330" y="86360"/>
                </a:lnTo>
                <a:lnTo>
                  <a:pt x="14330" y="86350"/>
                </a:lnTo>
                <a:lnTo>
                  <a:pt x="14330" y="86340"/>
                </a:lnTo>
                <a:lnTo>
                  <a:pt x="14330" y="86330"/>
                </a:lnTo>
                <a:lnTo>
                  <a:pt x="14330" y="86320"/>
                </a:lnTo>
                <a:lnTo>
                  <a:pt x="14340" y="86310"/>
                </a:lnTo>
                <a:lnTo>
                  <a:pt x="14350" y="86290"/>
                </a:lnTo>
                <a:lnTo>
                  <a:pt x="14360" y="86290"/>
                </a:lnTo>
                <a:lnTo>
                  <a:pt x="14370" y="86270"/>
                </a:lnTo>
                <a:lnTo>
                  <a:pt x="14380" y="86260"/>
                </a:lnTo>
                <a:lnTo>
                  <a:pt x="14390" y="86250"/>
                </a:lnTo>
                <a:lnTo>
                  <a:pt x="14400" y="86230"/>
                </a:lnTo>
                <a:lnTo>
                  <a:pt x="14410" y="86220"/>
                </a:lnTo>
                <a:lnTo>
                  <a:pt x="14420" y="86200"/>
                </a:lnTo>
                <a:lnTo>
                  <a:pt x="14430" y="86190"/>
                </a:lnTo>
                <a:lnTo>
                  <a:pt x="14440" y="86180"/>
                </a:lnTo>
                <a:lnTo>
                  <a:pt x="14440" y="86170"/>
                </a:lnTo>
                <a:lnTo>
                  <a:pt x="14450" y="86160"/>
                </a:lnTo>
                <a:lnTo>
                  <a:pt x="14450" y="86150"/>
                </a:lnTo>
                <a:lnTo>
                  <a:pt x="14460" y="86140"/>
                </a:lnTo>
                <a:lnTo>
                  <a:pt x="14460" y="86130"/>
                </a:lnTo>
                <a:lnTo>
                  <a:pt x="14460" y="86120"/>
                </a:lnTo>
                <a:lnTo>
                  <a:pt x="14470" y="86110"/>
                </a:lnTo>
                <a:lnTo>
                  <a:pt x="14470" y="86090"/>
                </a:lnTo>
                <a:lnTo>
                  <a:pt x="14470" y="86080"/>
                </a:lnTo>
                <a:lnTo>
                  <a:pt x="14470" y="86070"/>
                </a:lnTo>
                <a:lnTo>
                  <a:pt x="14470" y="86050"/>
                </a:lnTo>
                <a:lnTo>
                  <a:pt x="14470" y="86020"/>
                </a:lnTo>
                <a:lnTo>
                  <a:pt x="14470" y="86010"/>
                </a:lnTo>
                <a:lnTo>
                  <a:pt x="14470" y="86000"/>
                </a:lnTo>
                <a:lnTo>
                  <a:pt x="14480" y="85990"/>
                </a:lnTo>
                <a:lnTo>
                  <a:pt x="14480" y="85980"/>
                </a:lnTo>
                <a:lnTo>
                  <a:pt x="14490" y="85970"/>
                </a:lnTo>
                <a:lnTo>
                  <a:pt x="14500" y="85960"/>
                </a:lnTo>
                <a:lnTo>
                  <a:pt x="14510" y="85950"/>
                </a:lnTo>
                <a:lnTo>
                  <a:pt x="14520" y="85940"/>
                </a:lnTo>
                <a:lnTo>
                  <a:pt x="14530" y="85930"/>
                </a:lnTo>
                <a:lnTo>
                  <a:pt x="14540" y="85910"/>
                </a:lnTo>
                <a:lnTo>
                  <a:pt x="14550" y="85890"/>
                </a:lnTo>
                <a:lnTo>
                  <a:pt x="14560" y="85880"/>
                </a:lnTo>
                <a:lnTo>
                  <a:pt x="14560" y="85870"/>
                </a:lnTo>
                <a:lnTo>
                  <a:pt x="14560" y="85850"/>
                </a:lnTo>
                <a:lnTo>
                  <a:pt x="14560" y="85840"/>
                </a:lnTo>
                <a:lnTo>
                  <a:pt x="14560" y="85830"/>
                </a:lnTo>
                <a:lnTo>
                  <a:pt x="14560" y="85820"/>
                </a:lnTo>
                <a:lnTo>
                  <a:pt x="14550" y="85810"/>
                </a:lnTo>
                <a:lnTo>
                  <a:pt x="14550" y="85800"/>
                </a:lnTo>
                <a:lnTo>
                  <a:pt x="14540" y="85790"/>
                </a:lnTo>
                <a:lnTo>
                  <a:pt x="14530" y="85780"/>
                </a:lnTo>
                <a:lnTo>
                  <a:pt x="14530" y="85770"/>
                </a:lnTo>
                <a:lnTo>
                  <a:pt x="14520" y="85770"/>
                </a:lnTo>
                <a:lnTo>
                  <a:pt x="14520" y="85760"/>
                </a:lnTo>
                <a:lnTo>
                  <a:pt x="14510" y="85760"/>
                </a:lnTo>
                <a:lnTo>
                  <a:pt x="14500" y="85750"/>
                </a:lnTo>
                <a:lnTo>
                  <a:pt x="14490" y="85740"/>
                </a:lnTo>
                <a:lnTo>
                  <a:pt x="14470" y="85730"/>
                </a:lnTo>
                <a:lnTo>
                  <a:pt x="14460" y="85710"/>
                </a:lnTo>
                <a:lnTo>
                  <a:pt x="14450" y="85700"/>
                </a:lnTo>
                <a:lnTo>
                  <a:pt x="14440" y="85690"/>
                </a:lnTo>
                <a:lnTo>
                  <a:pt x="14420" y="85680"/>
                </a:lnTo>
                <a:lnTo>
                  <a:pt x="14410" y="85660"/>
                </a:lnTo>
                <a:lnTo>
                  <a:pt x="14390" y="85650"/>
                </a:lnTo>
                <a:lnTo>
                  <a:pt x="14390" y="85640"/>
                </a:lnTo>
                <a:lnTo>
                  <a:pt x="14380" y="85640"/>
                </a:lnTo>
                <a:lnTo>
                  <a:pt x="14360" y="85630"/>
                </a:lnTo>
                <a:lnTo>
                  <a:pt x="14360" y="85620"/>
                </a:lnTo>
                <a:lnTo>
                  <a:pt x="14350" y="85610"/>
                </a:lnTo>
                <a:lnTo>
                  <a:pt x="14340" y="85610"/>
                </a:lnTo>
                <a:lnTo>
                  <a:pt x="14330" y="85600"/>
                </a:lnTo>
                <a:lnTo>
                  <a:pt x="14320" y="85590"/>
                </a:lnTo>
                <a:lnTo>
                  <a:pt x="14300" y="85580"/>
                </a:lnTo>
                <a:lnTo>
                  <a:pt x="14290" y="85570"/>
                </a:lnTo>
                <a:lnTo>
                  <a:pt x="14280" y="85560"/>
                </a:lnTo>
                <a:lnTo>
                  <a:pt x="14270" y="85550"/>
                </a:lnTo>
                <a:lnTo>
                  <a:pt x="14250" y="85530"/>
                </a:lnTo>
                <a:lnTo>
                  <a:pt x="14240" y="85520"/>
                </a:lnTo>
                <a:lnTo>
                  <a:pt x="14230" y="85510"/>
                </a:lnTo>
                <a:lnTo>
                  <a:pt x="14220" y="85500"/>
                </a:lnTo>
                <a:lnTo>
                  <a:pt x="14220" y="85480"/>
                </a:lnTo>
                <a:lnTo>
                  <a:pt x="14210" y="85470"/>
                </a:lnTo>
                <a:lnTo>
                  <a:pt x="14210" y="85460"/>
                </a:lnTo>
                <a:lnTo>
                  <a:pt x="14210" y="85440"/>
                </a:lnTo>
                <a:lnTo>
                  <a:pt x="14210" y="85430"/>
                </a:lnTo>
                <a:lnTo>
                  <a:pt x="14210" y="85420"/>
                </a:lnTo>
                <a:lnTo>
                  <a:pt x="14210" y="85410"/>
                </a:lnTo>
                <a:lnTo>
                  <a:pt x="14210" y="85400"/>
                </a:lnTo>
                <a:lnTo>
                  <a:pt x="14200" y="85380"/>
                </a:lnTo>
                <a:lnTo>
                  <a:pt x="14200" y="85370"/>
                </a:lnTo>
                <a:lnTo>
                  <a:pt x="14200" y="85350"/>
                </a:lnTo>
                <a:lnTo>
                  <a:pt x="14190" y="85340"/>
                </a:lnTo>
                <a:lnTo>
                  <a:pt x="14190" y="85330"/>
                </a:lnTo>
                <a:lnTo>
                  <a:pt x="14180" y="85310"/>
                </a:lnTo>
                <a:lnTo>
                  <a:pt x="14170" y="85290"/>
                </a:lnTo>
                <a:lnTo>
                  <a:pt x="14170" y="85280"/>
                </a:lnTo>
                <a:lnTo>
                  <a:pt x="14170" y="85270"/>
                </a:lnTo>
                <a:lnTo>
                  <a:pt x="14170" y="85260"/>
                </a:lnTo>
                <a:lnTo>
                  <a:pt x="14170" y="85250"/>
                </a:lnTo>
                <a:lnTo>
                  <a:pt x="14170" y="85240"/>
                </a:lnTo>
                <a:lnTo>
                  <a:pt x="14180" y="85240"/>
                </a:lnTo>
                <a:lnTo>
                  <a:pt x="14190" y="85230"/>
                </a:lnTo>
                <a:lnTo>
                  <a:pt x="14200" y="85220"/>
                </a:lnTo>
                <a:lnTo>
                  <a:pt x="14210" y="85220"/>
                </a:lnTo>
                <a:lnTo>
                  <a:pt x="14210" y="85210"/>
                </a:lnTo>
                <a:lnTo>
                  <a:pt x="14220" y="85210"/>
                </a:lnTo>
                <a:lnTo>
                  <a:pt x="14230" y="85210"/>
                </a:lnTo>
                <a:lnTo>
                  <a:pt x="14230" y="85200"/>
                </a:lnTo>
                <a:lnTo>
                  <a:pt x="14240" y="85200"/>
                </a:lnTo>
                <a:lnTo>
                  <a:pt x="14250" y="85190"/>
                </a:lnTo>
                <a:lnTo>
                  <a:pt x="14260" y="85190"/>
                </a:lnTo>
                <a:lnTo>
                  <a:pt x="14270" y="85190"/>
                </a:lnTo>
                <a:lnTo>
                  <a:pt x="14270" y="85180"/>
                </a:lnTo>
                <a:lnTo>
                  <a:pt x="14280" y="85180"/>
                </a:lnTo>
                <a:lnTo>
                  <a:pt x="14280" y="85170"/>
                </a:lnTo>
                <a:lnTo>
                  <a:pt x="14290" y="85160"/>
                </a:lnTo>
                <a:lnTo>
                  <a:pt x="14300" y="85150"/>
                </a:lnTo>
                <a:lnTo>
                  <a:pt x="14300" y="85140"/>
                </a:lnTo>
                <a:lnTo>
                  <a:pt x="14300" y="85130"/>
                </a:lnTo>
                <a:lnTo>
                  <a:pt x="14300" y="85120"/>
                </a:lnTo>
                <a:lnTo>
                  <a:pt x="14300" y="85110"/>
                </a:lnTo>
                <a:lnTo>
                  <a:pt x="14300" y="85100"/>
                </a:lnTo>
                <a:lnTo>
                  <a:pt x="14310" y="85090"/>
                </a:lnTo>
                <a:lnTo>
                  <a:pt x="14310" y="85070"/>
                </a:lnTo>
                <a:lnTo>
                  <a:pt x="14310" y="85050"/>
                </a:lnTo>
                <a:lnTo>
                  <a:pt x="14310" y="85030"/>
                </a:lnTo>
                <a:lnTo>
                  <a:pt x="14310" y="85010"/>
                </a:lnTo>
                <a:lnTo>
                  <a:pt x="14310" y="85000"/>
                </a:lnTo>
                <a:lnTo>
                  <a:pt x="14310" y="84980"/>
                </a:lnTo>
                <a:lnTo>
                  <a:pt x="14310" y="84970"/>
                </a:lnTo>
                <a:lnTo>
                  <a:pt x="14310" y="84960"/>
                </a:lnTo>
                <a:lnTo>
                  <a:pt x="14310" y="84940"/>
                </a:lnTo>
                <a:lnTo>
                  <a:pt x="14300" y="84940"/>
                </a:lnTo>
                <a:lnTo>
                  <a:pt x="14290" y="84920"/>
                </a:lnTo>
                <a:lnTo>
                  <a:pt x="14280" y="84910"/>
                </a:lnTo>
                <a:lnTo>
                  <a:pt x="14280" y="84900"/>
                </a:lnTo>
                <a:lnTo>
                  <a:pt x="14270" y="84890"/>
                </a:lnTo>
                <a:lnTo>
                  <a:pt x="14260" y="84890"/>
                </a:lnTo>
                <a:lnTo>
                  <a:pt x="14250" y="84880"/>
                </a:lnTo>
                <a:lnTo>
                  <a:pt x="14240" y="84870"/>
                </a:lnTo>
                <a:lnTo>
                  <a:pt x="14230" y="84870"/>
                </a:lnTo>
                <a:lnTo>
                  <a:pt x="14220" y="84870"/>
                </a:lnTo>
                <a:lnTo>
                  <a:pt x="14220" y="84860"/>
                </a:lnTo>
                <a:lnTo>
                  <a:pt x="14200" y="84860"/>
                </a:lnTo>
                <a:lnTo>
                  <a:pt x="14190" y="84860"/>
                </a:lnTo>
                <a:lnTo>
                  <a:pt x="14180" y="84860"/>
                </a:lnTo>
                <a:lnTo>
                  <a:pt x="14170" y="84860"/>
                </a:lnTo>
                <a:lnTo>
                  <a:pt x="14160" y="84860"/>
                </a:lnTo>
                <a:lnTo>
                  <a:pt x="14140" y="84860"/>
                </a:lnTo>
                <a:lnTo>
                  <a:pt x="14120" y="84860"/>
                </a:lnTo>
                <a:lnTo>
                  <a:pt x="14110" y="84860"/>
                </a:lnTo>
                <a:lnTo>
                  <a:pt x="14100" y="84860"/>
                </a:lnTo>
                <a:lnTo>
                  <a:pt x="14090" y="84860"/>
                </a:lnTo>
                <a:lnTo>
                  <a:pt x="14070" y="84850"/>
                </a:lnTo>
                <a:lnTo>
                  <a:pt x="14060" y="84850"/>
                </a:lnTo>
                <a:lnTo>
                  <a:pt x="14050" y="84840"/>
                </a:lnTo>
                <a:lnTo>
                  <a:pt x="14040" y="84830"/>
                </a:lnTo>
                <a:lnTo>
                  <a:pt x="14040" y="84820"/>
                </a:lnTo>
                <a:lnTo>
                  <a:pt x="14030" y="84810"/>
                </a:lnTo>
                <a:lnTo>
                  <a:pt x="14030" y="84800"/>
                </a:lnTo>
                <a:lnTo>
                  <a:pt x="14020" y="84790"/>
                </a:lnTo>
                <a:lnTo>
                  <a:pt x="14020" y="84780"/>
                </a:lnTo>
                <a:lnTo>
                  <a:pt x="14020" y="84760"/>
                </a:lnTo>
                <a:lnTo>
                  <a:pt x="14020" y="84750"/>
                </a:lnTo>
                <a:lnTo>
                  <a:pt x="14010" y="84740"/>
                </a:lnTo>
                <a:lnTo>
                  <a:pt x="14010" y="84730"/>
                </a:lnTo>
                <a:lnTo>
                  <a:pt x="14020" y="84720"/>
                </a:lnTo>
                <a:lnTo>
                  <a:pt x="14020" y="84710"/>
                </a:lnTo>
                <a:lnTo>
                  <a:pt x="14030" y="84700"/>
                </a:lnTo>
                <a:lnTo>
                  <a:pt x="14030" y="84690"/>
                </a:lnTo>
                <a:lnTo>
                  <a:pt x="14030" y="84680"/>
                </a:lnTo>
                <a:lnTo>
                  <a:pt x="14040" y="84670"/>
                </a:lnTo>
                <a:lnTo>
                  <a:pt x="14050" y="84660"/>
                </a:lnTo>
                <a:lnTo>
                  <a:pt x="14050" y="84650"/>
                </a:lnTo>
                <a:lnTo>
                  <a:pt x="14060" y="84640"/>
                </a:lnTo>
                <a:lnTo>
                  <a:pt x="14070" y="84630"/>
                </a:lnTo>
                <a:lnTo>
                  <a:pt x="14070" y="84620"/>
                </a:lnTo>
                <a:lnTo>
                  <a:pt x="14080" y="84610"/>
                </a:lnTo>
                <a:lnTo>
                  <a:pt x="14080" y="84600"/>
                </a:lnTo>
                <a:lnTo>
                  <a:pt x="14080" y="84590"/>
                </a:lnTo>
                <a:lnTo>
                  <a:pt x="14090" y="84580"/>
                </a:lnTo>
                <a:lnTo>
                  <a:pt x="14090" y="84570"/>
                </a:lnTo>
                <a:lnTo>
                  <a:pt x="14080" y="84560"/>
                </a:lnTo>
                <a:lnTo>
                  <a:pt x="14080" y="84550"/>
                </a:lnTo>
                <a:lnTo>
                  <a:pt x="14080" y="84540"/>
                </a:lnTo>
                <a:lnTo>
                  <a:pt x="14080" y="84530"/>
                </a:lnTo>
                <a:lnTo>
                  <a:pt x="14080" y="84520"/>
                </a:lnTo>
                <a:lnTo>
                  <a:pt x="14070" y="84510"/>
                </a:lnTo>
                <a:lnTo>
                  <a:pt x="14070" y="84500"/>
                </a:lnTo>
                <a:lnTo>
                  <a:pt x="14060" y="84490"/>
                </a:lnTo>
                <a:lnTo>
                  <a:pt x="14060" y="84470"/>
                </a:lnTo>
                <a:lnTo>
                  <a:pt x="14050" y="84450"/>
                </a:lnTo>
                <a:lnTo>
                  <a:pt x="14050" y="84430"/>
                </a:lnTo>
                <a:lnTo>
                  <a:pt x="14050" y="84420"/>
                </a:lnTo>
                <a:lnTo>
                  <a:pt x="14060" y="84420"/>
                </a:lnTo>
                <a:lnTo>
                  <a:pt x="14060" y="84400"/>
                </a:lnTo>
                <a:lnTo>
                  <a:pt x="14070" y="84390"/>
                </a:lnTo>
                <a:lnTo>
                  <a:pt x="14080" y="84370"/>
                </a:lnTo>
                <a:lnTo>
                  <a:pt x="14080" y="84360"/>
                </a:lnTo>
                <a:lnTo>
                  <a:pt x="14080" y="84350"/>
                </a:lnTo>
                <a:lnTo>
                  <a:pt x="14090" y="84340"/>
                </a:lnTo>
                <a:lnTo>
                  <a:pt x="14090" y="84330"/>
                </a:lnTo>
                <a:lnTo>
                  <a:pt x="14090" y="84320"/>
                </a:lnTo>
                <a:lnTo>
                  <a:pt x="14090" y="84310"/>
                </a:lnTo>
                <a:lnTo>
                  <a:pt x="14090" y="84300"/>
                </a:lnTo>
                <a:lnTo>
                  <a:pt x="14090" y="84290"/>
                </a:lnTo>
                <a:lnTo>
                  <a:pt x="14080" y="84280"/>
                </a:lnTo>
                <a:lnTo>
                  <a:pt x="14080" y="84270"/>
                </a:lnTo>
                <a:lnTo>
                  <a:pt x="14080" y="84260"/>
                </a:lnTo>
                <a:lnTo>
                  <a:pt x="14070" y="84260"/>
                </a:lnTo>
                <a:lnTo>
                  <a:pt x="14060" y="84250"/>
                </a:lnTo>
                <a:lnTo>
                  <a:pt x="14050" y="84250"/>
                </a:lnTo>
                <a:lnTo>
                  <a:pt x="14050" y="84240"/>
                </a:lnTo>
                <a:lnTo>
                  <a:pt x="14040" y="84240"/>
                </a:lnTo>
                <a:lnTo>
                  <a:pt x="14030" y="84240"/>
                </a:lnTo>
                <a:lnTo>
                  <a:pt x="14020" y="84240"/>
                </a:lnTo>
                <a:lnTo>
                  <a:pt x="14010" y="84240"/>
                </a:lnTo>
                <a:lnTo>
                  <a:pt x="14000" y="84240"/>
                </a:lnTo>
                <a:lnTo>
                  <a:pt x="13990" y="84250"/>
                </a:lnTo>
                <a:lnTo>
                  <a:pt x="13980" y="84250"/>
                </a:lnTo>
                <a:lnTo>
                  <a:pt x="13970" y="84250"/>
                </a:lnTo>
                <a:lnTo>
                  <a:pt x="13960" y="84260"/>
                </a:lnTo>
                <a:lnTo>
                  <a:pt x="13950" y="84270"/>
                </a:lnTo>
                <a:lnTo>
                  <a:pt x="13940" y="84280"/>
                </a:lnTo>
                <a:lnTo>
                  <a:pt x="13920" y="84290"/>
                </a:lnTo>
                <a:lnTo>
                  <a:pt x="13910" y="84300"/>
                </a:lnTo>
                <a:lnTo>
                  <a:pt x="13900" y="84310"/>
                </a:lnTo>
                <a:lnTo>
                  <a:pt x="13890" y="84310"/>
                </a:lnTo>
                <a:lnTo>
                  <a:pt x="13890" y="84320"/>
                </a:lnTo>
                <a:lnTo>
                  <a:pt x="13880" y="84330"/>
                </a:lnTo>
                <a:lnTo>
                  <a:pt x="13870" y="84340"/>
                </a:lnTo>
                <a:lnTo>
                  <a:pt x="13860" y="84350"/>
                </a:lnTo>
                <a:lnTo>
                  <a:pt x="13860" y="84360"/>
                </a:lnTo>
                <a:lnTo>
                  <a:pt x="13850" y="84360"/>
                </a:lnTo>
                <a:lnTo>
                  <a:pt x="13850" y="84370"/>
                </a:lnTo>
                <a:lnTo>
                  <a:pt x="13840" y="84380"/>
                </a:lnTo>
                <a:lnTo>
                  <a:pt x="13830" y="84390"/>
                </a:lnTo>
                <a:lnTo>
                  <a:pt x="13830" y="84400"/>
                </a:lnTo>
                <a:lnTo>
                  <a:pt x="13820" y="84420"/>
                </a:lnTo>
                <a:lnTo>
                  <a:pt x="13820" y="84430"/>
                </a:lnTo>
                <a:lnTo>
                  <a:pt x="13810" y="84440"/>
                </a:lnTo>
                <a:lnTo>
                  <a:pt x="13810" y="84450"/>
                </a:lnTo>
                <a:lnTo>
                  <a:pt x="13810" y="84460"/>
                </a:lnTo>
                <a:lnTo>
                  <a:pt x="13780" y="84420"/>
                </a:lnTo>
                <a:lnTo>
                  <a:pt x="13720" y="84420"/>
                </a:lnTo>
                <a:lnTo>
                  <a:pt x="13630" y="84470"/>
                </a:lnTo>
                <a:lnTo>
                  <a:pt x="13630" y="84460"/>
                </a:lnTo>
                <a:lnTo>
                  <a:pt x="13620" y="84460"/>
                </a:lnTo>
                <a:lnTo>
                  <a:pt x="13620" y="84450"/>
                </a:lnTo>
                <a:lnTo>
                  <a:pt x="13620" y="84440"/>
                </a:lnTo>
                <a:lnTo>
                  <a:pt x="13620" y="84430"/>
                </a:lnTo>
                <a:lnTo>
                  <a:pt x="13620" y="84420"/>
                </a:lnTo>
                <a:lnTo>
                  <a:pt x="13620" y="84410"/>
                </a:lnTo>
                <a:lnTo>
                  <a:pt x="13620" y="84400"/>
                </a:lnTo>
                <a:lnTo>
                  <a:pt x="13620" y="84390"/>
                </a:lnTo>
                <a:lnTo>
                  <a:pt x="13630" y="84380"/>
                </a:lnTo>
                <a:lnTo>
                  <a:pt x="13640" y="84370"/>
                </a:lnTo>
                <a:lnTo>
                  <a:pt x="13640" y="84360"/>
                </a:lnTo>
                <a:lnTo>
                  <a:pt x="13650" y="84350"/>
                </a:lnTo>
                <a:lnTo>
                  <a:pt x="13650" y="84340"/>
                </a:lnTo>
                <a:lnTo>
                  <a:pt x="13650" y="84330"/>
                </a:lnTo>
                <a:lnTo>
                  <a:pt x="13660" y="84320"/>
                </a:lnTo>
                <a:lnTo>
                  <a:pt x="13660" y="84310"/>
                </a:lnTo>
                <a:lnTo>
                  <a:pt x="13670" y="84300"/>
                </a:lnTo>
                <a:lnTo>
                  <a:pt x="13670" y="84290"/>
                </a:lnTo>
                <a:lnTo>
                  <a:pt x="13670" y="84280"/>
                </a:lnTo>
                <a:lnTo>
                  <a:pt x="13680" y="84270"/>
                </a:lnTo>
                <a:lnTo>
                  <a:pt x="13690" y="84260"/>
                </a:lnTo>
                <a:lnTo>
                  <a:pt x="13700" y="84250"/>
                </a:lnTo>
                <a:lnTo>
                  <a:pt x="13700" y="84240"/>
                </a:lnTo>
                <a:lnTo>
                  <a:pt x="13710" y="84230"/>
                </a:lnTo>
                <a:lnTo>
                  <a:pt x="13720" y="84220"/>
                </a:lnTo>
                <a:lnTo>
                  <a:pt x="13730" y="84210"/>
                </a:lnTo>
                <a:lnTo>
                  <a:pt x="13750" y="84200"/>
                </a:lnTo>
                <a:lnTo>
                  <a:pt x="13760" y="84190"/>
                </a:lnTo>
                <a:lnTo>
                  <a:pt x="13770" y="84190"/>
                </a:lnTo>
                <a:lnTo>
                  <a:pt x="13780" y="84180"/>
                </a:lnTo>
                <a:lnTo>
                  <a:pt x="13790" y="84170"/>
                </a:lnTo>
                <a:lnTo>
                  <a:pt x="13810" y="84160"/>
                </a:lnTo>
                <a:lnTo>
                  <a:pt x="13810" y="84150"/>
                </a:lnTo>
                <a:lnTo>
                  <a:pt x="13830" y="84140"/>
                </a:lnTo>
                <a:lnTo>
                  <a:pt x="13840" y="84120"/>
                </a:lnTo>
                <a:lnTo>
                  <a:pt x="13850" y="84110"/>
                </a:lnTo>
                <a:lnTo>
                  <a:pt x="13860" y="84100"/>
                </a:lnTo>
                <a:lnTo>
                  <a:pt x="13860" y="84090"/>
                </a:lnTo>
                <a:lnTo>
                  <a:pt x="13860" y="84080"/>
                </a:lnTo>
                <a:lnTo>
                  <a:pt x="13850" y="84060"/>
                </a:lnTo>
                <a:lnTo>
                  <a:pt x="13850" y="84050"/>
                </a:lnTo>
                <a:lnTo>
                  <a:pt x="13850" y="84040"/>
                </a:lnTo>
                <a:lnTo>
                  <a:pt x="13850" y="84030"/>
                </a:lnTo>
                <a:lnTo>
                  <a:pt x="13850" y="84020"/>
                </a:lnTo>
                <a:lnTo>
                  <a:pt x="13840" y="84020"/>
                </a:lnTo>
                <a:lnTo>
                  <a:pt x="13830" y="84010"/>
                </a:lnTo>
                <a:lnTo>
                  <a:pt x="13830" y="84000"/>
                </a:lnTo>
                <a:lnTo>
                  <a:pt x="13820" y="83990"/>
                </a:lnTo>
                <a:lnTo>
                  <a:pt x="13810" y="83980"/>
                </a:lnTo>
                <a:lnTo>
                  <a:pt x="13800" y="83980"/>
                </a:lnTo>
                <a:lnTo>
                  <a:pt x="13790" y="83970"/>
                </a:lnTo>
                <a:lnTo>
                  <a:pt x="13780" y="83960"/>
                </a:lnTo>
                <a:lnTo>
                  <a:pt x="13770" y="83950"/>
                </a:lnTo>
                <a:lnTo>
                  <a:pt x="13760" y="83950"/>
                </a:lnTo>
                <a:lnTo>
                  <a:pt x="13750" y="83950"/>
                </a:lnTo>
                <a:lnTo>
                  <a:pt x="13740" y="83940"/>
                </a:lnTo>
                <a:lnTo>
                  <a:pt x="13730" y="83940"/>
                </a:lnTo>
                <a:lnTo>
                  <a:pt x="13720" y="83940"/>
                </a:lnTo>
                <a:lnTo>
                  <a:pt x="13710" y="83940"/>
                </a:lnTo>
                <a:lnTo>
                  <a:pt x="13700" y="83940"/>
                </a:lnTo>
                <a:lnTo>
                  <a:pt x="13680" y="83950"/>
                </a:lnTo>
                <a:lnTo>
                  <a:pt x="13660" y="83950"/>
                </a:lnTo>
                <a:lnTo>
                  <a:pt x="13660" y="83960"/>
                </a:lnTo>
                <a:lnTo>
                  <a:pt x="13650" y="83960"/>
                </a:lnTo>
                <a:lnTo>
                  <a:pt x="13640" y="83960"/>
                </a:lnTo>
                <a:lnTo>
                  <a:pt x="13630" y="83960"/>
                </a:lnTo>
                <a:lnTo>
                  <a:pt x="13610" y="83960"/>
                </a:lnTo>
                <a:lnTo>
                  <a:pt x="13600" y="83960"/>
                </a:lnTo>
                <a:lnTo>
                  <a:pt x="13580" y="83950"/>
                </a:lnTo>
                <a:lnTo>
                  <a:pt x="13570" y="83950"/>
                </a:lnTo>
                <a:lnTo>
                  <a:pt x="13560" y="83950"/>
                </a:lnTo>
                <a:lnTo>
                  <a:pt x="13560" y="83940"/>
                </a:lnTo>
                <a:lnTo>
                  <a:pt x="13550" y="83940"/>
                </a:lnTo>
                <a:lnTo>
                  <a:pt x="13550" y="83930"/>
                </a:lnTo>
                <a:lnTo>
                  <a:pt x="13540" y="83920"/>
                </a:lnTo>
                <a:lnTo>
                  <a:pt x="13540" y="83910"/>
                </a:lnTo>
                <a:lnTo>
                  <a:pt x="13540" y="83900"/>
                </a:lnTo>
                <a:lnTo>
                  <a:pt x="13540" y="83890"/>
                </a:lnTo>
                <a:lnTo>
                  <a:pt x="13540" y="83880"/>
                </a:lnTo>
                <a:lnTo>
                  <a:pt x="13540" y="83870"/>
                </a:lnTo>
                <a:lnTo>
                  <a:pt x="13540" y="83860"/>
                </a:lnTo>
                <a:lnTo>
                  <a:pt x="13540" y="83850"/>
                </a:lnTo>
                <a:lnTo>
                  <a:pt x="13540" y="83840"/>
                </a:lnTo>
                <a:lnTo>
                  <a:pt x="13540" y="83830"/>
                </a:lnTo>
                <a:lnTo>
                  <a:pt x="13550" y="83820"/>
                </a:lnTo>
                <a:lnTo>
                  <a:pt x="13550" y="83800"/>
                </a:lnTo>
                <a:lnTo>
                  <a:pt x="13550" y="83790"/>
                </a:lnTo>
                <a:lnTo>
                  <a:pt x="13550" y="83780"/>
                </a:lnTo>
                <a:lnTo>
                  <a:pt x="13550" y="83770"/>
                </a:lnTo>
                <a:lnTo>
                  <a:pt x="13550" y="83760"/>
                </a:lnTo>
                <a:lnTo>
                  <a:pt x="13550" y="83750"/>
                </a:lnTo>
                <a:lnTo>
                  <a:pt x="13550" y="83740"/>
                </a:lnTo>
                <a:lnTo>
                  <a:pt x="13550" y="83720"/>
                </a:lnTo>
                <a:lnTo>
                  <a:pt x="13550" y="83710"/>
                </a:lnTo>
                <a:lnTo>
                  <a:pt x="13550" y="83700"/>
                </a:lnTo>
                <a:lnTo>
                  <a:pt x="13540" y="83690"/>
                </a:lnTo>
                <a:lnTo>
                  <a:pt x="13540" y="83680"/>
                </a:lnTo>
                <a:lnTo>
                  <a:pt x="13530" y="83660"/>
                </a:lnTo>
                <a:lnTo>
                  <a:pt x="13530" y="83650"/>
                </a:lnTo>
                <a:lnTo>
                  <a:pt x="13520" y="83630"/>
                </a:lnTo>
                <a:lnTo>
                  <a:pt x="13520" y="83620"/>
                </a:lnTo>
                <a:lnTo>
                  <a:pt x="13510" y="83610"/>
                </a:lnTo>
                <a:lnTo>
                  <a:pt x="13510" y="83600"/>
                </a:lnTo>
                <a:lnTo>
                  <a:pt x="13510" y="83590"/>
                </a:lnTo>
                <a:lnTo>
                  <a:pt x="13500" y="83580"/>
                </a:lnTo>
                <a:lnTo>
                  <a:pt x="13500" y="83560"/>
                </a:lnTo>
                <a:lnTo>
                  <a:pt x="13490" y="83540"/>
                </a:lnTo>
                <a:lnTo>
                  <a:pt x="13490" y="83520"/>
                </a:lnTo>
                <a:lnTo>
                  <a:pt x="13480" y="83500"/>
                </a:lnTo>
                <a:lnTo>
                  <a:pt x="13480" y="83490"/>
                </a:lnTo>
                <a:lnTo>
                  <a:pt x="13470" y="83470"/>
                </a:lnTo>
                <a:lnTo>
                  <a:pt x="13470" y="83460"/>
                </a:lnTo>
                <a:lnTo>
                  <a:pt x="13460" y="83450"/>
                </a:lnTo>
                <a:lnTo>
                  <a:pt x="13450" y="83440"/>
                </a:lnTo>
                <a:lnTo>
                  <a:pt x="13440" y="83420"/>
                </a:lnTo>
                <a:lnTo>
                  <a:pt x="13430" y="83410"/>
                </a:lnTo>
                <a:lnTo>
                  <a:pt x="13420" y="83380"/>
                </a:lnTo>
                <a:lnTo>
                  <a:pt x="13410" y="83370"/>
                </a:lnTo>
                <a:lnTo>
                  <a:pt x="13400" y="83360"/>
                </a:lnTo>
                <a:lnTo>
                  <a:pt x="13390" y="83340"/>
                </a:lnTo>
                <a:lnTo>
                  <a:pt x="13390" y="83330"/>
                </a:lnTo>
                <a:lnTo>
                  <a:pt x="13380" y="83330"/>
                </a:lnTo>
                <a:lnTo>
                  <a:pt x="13370" y="83310"/>
                </a:lnTo>
                <a:lnTo>
                  <a:pt x="13350" y="83300"/>
                </a:lnTo>
                <a:lnTo>
                  <a:pt x="13330" y="83280"/>
                </a:lnTo>
                <a:lnTo>
                  <a:pt x="13320" y="83270"/>
                </a:lnTo>
                <a:lnTo>
                  <a:pt x="13310" y="83270"/>
                </a:lnTo>
                <a:lnTo>
                  <a:pt x="13300" y="83260"/>
                </a:lnTo>
                <a:lnTo>
                  <a:pt x="13290" y="83250"/>
                </a:lnTo>
                <a:lnTo>
                  <a:pt x="13280" y="83240"/>
                </a:lnTo>
                <a:lnTo>
                  <a:pt x="13270" y="83230"/>
                </a:lnTo>
                <a:lnTo>
                  <a:pt x="13250" y="83220"/>
                </a:lnTo>
                <a:lnTo>
                  <a:pt x="13240" y="83220"/>
                </a:lnTo>
                <a:lnTo>
                  <a:pt x="13210" y="83200"/>
                </a:lnTo>
                <a:lnTo>
                  <a:pt x="13190" y="83190"/>
                </a:lnTo>
                <a:lnTo>
                  <a:pt x="13180" y="83190"/>
                </a:lnTo>
                <a:lnTo>
                  <a:pt x="13170" y="83180"/>
                </a:lnTo>
                <a:lnTo>
                  <a:pt x="13150" y="83170"/>
                </a:lnTo>
                <a:lnTo>
                  <a:pt x="13140" y="83170"/>
                </a:lnTo>
                <a:lnTo>
                  <a:pt x="13130" y="83160"/>
                </a:lnTo>
                <a:lnTo>
                  <a:pt x="13120" y="83160"/>
                </a:lnTo>
                <a:lnTo>
                  <a:pt x="13110" y="83150"/>
                </a:lnTo>
                <a:lnTo>
                  <a:pt x="13100" y="83150"/>
                </a:lnTo>
                <a:lnTo>
                  <a:pt x="13090" y="83140"/>
                </a:lnTo>
                <a:lnTo>
                  <a:pt x="13080" y="83130"/>
                </a:lnTo>
                <a:lnTo>
                  <a:pt x="13070" y="83120"/>
                </a:lnTo>
                <a:lnTo>
                  <a:pt x="13060" y="83110"/>
                </a:lnTo>
                <a:lnTo>
                  <a:pt x="13060" y="83100"/>
                </a:lnTo>
                <a:lnTo>
                  <a:pt x="13050" y="83080"/>
                </a:lnTo>
                <a:lnTo>
                  <a:pt x="13050" y="83070"/>
                </a:lnTo>
                <a:lnTo>
                  <a:pt x="13040" y="83050"/>
                </a:lnTo>
                <a:lnTo>
                  <a:pt x="13040" y="83030"/>
                </a:lnTo>
                <a:lnTo>
                  <a:pt x="13040" y="83010"/>
                </a:lnTo>
                <a:lnTo>
                  <a:pt x="13040" y="83000"/>
                </a:lnTo>
                <a:lnTo>
                  <a:pt x="13040" y="82990"/>
                </a:lnTo>
                <a:lnTo>
                  <a:pt x="13040" y="82980"/>
                </a:lnTo>
                <a:lnTo>
                  <a:pt x="13040" y="82970"/>
                </a:lnTo>
                <a:lnTo>
                  <a:pt x="13030" y="82960"/>
                </a:lnTo>
                <a:lnTo>
                  <a:pt x="13030" y="82950"/>
                </a:lnTo>
                <a:lnTo>
                  <a:pt x="13030" y="82940"/>
                </a:lnTo>
                <a:lnTo>
                  <a:pt x="13030" y="82930"/>
                </a:lnTo>
                <a:lnTo>
                  <a:pt x="13030" y="82920"/>
                </a:lnTo>
                <a:lnTo>
                  <a:pt x="13030" y="82910"/>
                </a:lnTo>
                <a:lnTo>
                  <a:pt x="13030" y="82900"/>
                </a:lnTo>
                <a:lnTo>
                  <a:pt x="13040" y="82890"/>
                </a:lnTo>
                <a:lnTo>
                  <a:pt x="13050" y="82870"/>
                </a:lnTo>
                <a:lnTo>
                  <a:pt x="13050" y="82860"/>
                </a:lnTo>
                <a:lnTo>
                  <a:pt x="13050" y="82850"/>
                </a:lnTo>
                <a:lnTo>
                  <a:pt x="13060" y="82850"/>
                </a:lnTo>
                <a:lnTo>
                  <a:pt x="13070" y="82830"/>
                </a:lnTo>
                <a:lnTo>
                  <a:pt x="13090" y="82810"/>
                </a:lnTo>
                <a:lnTo>
                  <a:pt x="13100" y="82790"/>
                </a:lnTo>
                <a:lnTo>
                  <a:pt x="13110" y="82780"/>
                </a:lnTo>
                <a:lnTo>
                  <a:pt x="13120" y="82760"/>
                </a:lnTo>
                <a:lnTo>
                  <a:pt x="13120" y="82750"/>
                </a:lnTo>
                <a:lnTo>
                  <a:pt x="13130" y="82740"/>
                </a:lnTo>
                <a:lnTo>
                  <a:pt x="13140" y="82720"/>
                </a:lnTo>
                <a:lnTo>
                  <a:pt x="13150" y="82710"/>
                </a:lnTo>
                <a:lnTo>
                  <a:pt x="13150" y="82690"/>
                </a:lnTo>
                <a:lnTo>
                  <a:pt x="13160" y="82680"/>
                </a:lnTo>
                <a:lnTo>
                  <a:pt x="13160" y="82670"/>
                </a:lnTo>
                <a:lnTo>
                  <a:pt x="13160" y="82660"/>
                </a:lnTo>
                <a:lnTo>
                  <a:pt x="13160" y="82650"/>
                </a:lnTo>
                <a:lnTo>
                  <a:pt x="13160" y="82640"/>
                </a:lnTo>
                <a:lnTo>
                  <a:pt x="13160" y="82630"/>
                </a:lnTo>
                <a:lnTo>
                  <a:pt x="13160" y="82610"/>
                </a:lnTo>
                <a:lnTo>
                  <a:pt x="13160" y="82600"/>
                </a:lnTo>
                <a:lnTo>
                  <a:pt x="13160" y="82590"/>
                </a:lnTo>
                <a:lnTo>
                  <a:pt x="13160" y="82570"/>
                </a:lnTo>
                <a:lnTo>
                  <a:pt x="13150" y="82560"/>
                </a:lnTo>
                <a:lnTo>
                  <a:pt x="13150" y="82550"/>
                </a:lnTo>
                <a:lnTo>
                  <a:pt x="13150" y="82540"/>
                </a:lnTo>
                <a:lnTo>
                  <a:pt x="13140" y="82540"/>
                </a:lnTo>
                <a:lnTo>
                  <a:pt x="13140" y="82530"/>
                </a:lnTo>
                <a:lnTo>
                  <a:pt x="13130" y="82530"/>
                </a:lnTo>
                <a:lnTo>
                  <a:pt x="13120" y="82520"/>
                </a:lnTo>
                <a:lnTo>
                  <a:pt x="13110" y="82520"/>
                </a:lnTo>
                <a:lnTo>
                  <a:pt x="13110" y="82510"/>
                </a:lnTo>
                <a:lnTo>
                  <a:pt x="13100" y="82510"/>
                </a:lnTo>
                <a:lnTo>
                  <a:pt x="13090" y="82500"/>
                </a:lnTo>
                <a:lnTo>
                  <a:pt x="13070" y="82500"/>
                </a:lnTo>
                <a:lnTo>
                  <a:pt x="13050" y="82490"/>
                </a:lnTo>
                <a:lnTo>
                  <a:pt x="13040" y="82490"/>
                </a:lnTo>
                <a:lnTo>
                  <a:pt x="13030" y="82490"/>
                </a:lnTo>
                <a:lnTo>
                  <a:pt x="13020" y="82490"/>
                </a:lnTo>
                <a:lnTo>
                  <a:pt x="13010" y="82490"/>
                </a:lnTo>
                <a:lnTo>
                  <a:pt x="13000" y="82490"/>
                </a:lnTo>
                <a:lnTo>
                  <a:pt x="12990" y="82510"/>
                </a:lnTo>
                <a:lnTo>
                  <a:pt x="12980" y="82520"/>
                </a:lnTo>
                <a:lnTo>
                  <a:pt x="12960" y="82530"/>
                </a:lnTo>
                <a:lnTo>
                  <a:pt x="12950" y="82540"/>
                </a:lnTo>
                <a:lnTo>
                  <a:pt x="12940" y="82550"/>
                </a:lnTo>
                <a:lnTo>
                  <a:pt x="12930" y="82560"/>
                </a:lnTo>
                <a:lnTo>
                  <a:pt x="12920" y="82550"/>
                </a:lnTo>
                <a:lnTo>
                  <a:pt x="12820" y="82540"/>
                </a:lnTo>
                <a:lnTo>
                  <a:pt x="12810" y="82530"/>
                </a:lnTo>
                <a:lnTo>
                  <a:pt x="12800" y="82520"/>
                </a:lnTo>
                <a:lnTo>
                  <a:pt x="12810" y="82510"/>
                </a:lnTo>
                <a:lnTo>
                  <a:pt x="12810" y="82500"/>
                </a:lnTo>
                <a:lnTo>
                  <a:pt x="12810" y="82480"/>
                </a:lnTo>
                <a:lnTo>
                  <a:pt x="12820" y="82470"/>
                </a:lnTo>
                <a:lnTo>
                  <a:pt x="12820" y="82460"/>
                </a:lnTo>
                <a:lnTo>
                  <a:pt x="12830" y="82440"/>
                </a:lnTo>
                <a:lnTo>
                  <a:pt x="12840" y="82430"/>
                </a:lnTo>
                <a:lnTo>
                  <a:pt x="12850" y="82420"/>
                </a:lnTo>
                <a:lnTo>
                  <a:pt x="12860" y="82400"/>
                </a:lnTo>
                <a:lnTo>
                  <a:pt x="12870" y="82390"/>
                </a:lnTo>
                <a:lnTo>
                  <a:pt x="12870" y="82380"/>
                </a:lnTo>
                <a:lnTo>
                  <a:pt x="12880" y="82360"/>
                </a:lnTo>
                <a:lnTo>
                  <a:pt x="12880" y="82350"/>
                </a:lnTo>
                <a:lnTo>
                  <a:pt x="12890" y="82340"/>
                </a:lnTo>
                <a:lnTo>
                  <a:pt x="12900" y="82320"/>
                </a:lnTo>
                <a:lnTo>
                  <a:pt x="12900" y="82300"/>
                </a:lnTo>
                <a:lnTo>
                  <a:pt x="12900" y="82290"/>
                </a:lnTo>
                <a:lnTo>
                  <a:pt x="12900" y="82280"/>
                </a:lnTo>
                <a:lnTo>
                  <a:pt x="12910" y="82270"/>
                </a:lnTo>
                <a:lnTo>
                  <a:pt x="12910" y="82260"/>
                </a:lnTo>
                <a:lnTo>
                  <a:pt x="12920" y="82250"/>
                </a:lnTo>
                <a:lnTo>
                  <a:pt x="12930" y="82250"/>
                </a:lnTo>
                <a:lnTo>
                  <a:pt x="12930" y="82240"/>
                </a:lnTo>
                <a:lnTo>
                  <a:pt x="12940" y="82230"/>
                </a:lnTo>
                <a:lnTo>
                  <a:pt x="12950" y="82230"/>
                </a:lnTo>
                <a:lnTo>
                  <a:pt x="12960" y="82230"/>
                </a:lnTo>
                <a:lnTo>
                  <a:pt x="12970" y="82230"/>
                </a:lnTo>
                <a:lnTo>
                  <a:pt x="12990" y="82230"/>
                </a:lnTo>
                <a:lnTo>
                  <a:pt x="13000" y="82230"/>
                </a:lnTo>
                <a:lnTo>
                  <a:pt x="13010" y="82230"/>
                </a:lnTo>
                <a:lnTo>
                  <a:pt x="13030" y="82230"/>
                </a:lnTo>
                <a:lnTo>
                  <a:pt x="13060" y="82230"/>
                </a:lnTo>
                <a:lnTo>
                  <a:pt x="13080" y="82230"/>
                </a:lnTo>
                <a:lnTo>
                  <a:pt x="13090" y="82230"/>
                </a:lnTo>
                <a:lnTo>
                  <a:pt x="13100" y="82230"/>
                </a:lnTo>
                <a:lnTo>
                  <a:pt x="13110" y="82230"/>
                </a:lnTo>
                <a:lnTo>
                  <a:pt x="13120" y="82230"/>
                </a:lnTo>
                <a:lnTo>
                  <a:pt x="13150" y="82220"/>
                </a:lnTo>
                <a:lnTo>
                  <a:pt x="13170" y="82220"/>
                </a:lnTo>
                <a:lnTo>
                  <a:pt x="13180" y="82210"/>
                </a:lnTo>
                <a:lnTo>
                  <a:pt x="13190" y="82210"/>
                </a:lnTo>
                <a:lnTo>
                  <a:pt x="13210" y="82200"/>
                </a:lnTo>
                <a:lnTo>
                  <a:pt x="13220" y="82190"/>
                </a:lnTo>
                <a:lnTo>
                  <a:pt x="13230" y="82180"/>
                </a:lnTo>
                <a:lnTo>
                  <a:pt x="13230" y="82170"/>
                </a:lnTo>
                <a:lnTo>
                  <a:pt x="13230" y="82160"/>
                </a:lnTo>
                <a:lnTo>
                  <a:pt x="13240" y="82150"/>
                </a:lnTo>
                <a:lnTo>
                  <a:pt x="13240" y="82140"/>
                </a:lnTo>
                <a:lnTo>
                  <a:pt x="13250" y="82140"/>
                </a:lnTo>
                <a:lnTo>
                  <a:pt x="13250" y="82130"/>
                </a:lnTo>
                <a:lnTo>
                  <a:pt x="13240" y="82120"/>
                </a:lnTo>
                <a:lnTo>
                  <a:pt x="13240" y="82110"/>
                </a:lnTo>
                <a:lnTo>
                  <a:pt x="13240" y="82100"/>
                </a:lnTo>
                <a:lnTo>
                  <a:pt x="13240" y="82090"/>
                </a:lnTo>
                <a:lnTo>
                  <a:pt x="13240" y="82080"/>
                </a:lnTo>
                <a:lnTo>
                  <a:pt x="13230" y="82070"/>
                </a:lnTo>
                <a:lnTo>
                  <a:pt x="13220" y="82060"/>
                </a:lnTo>
                <a:lnTo>
                  <a:pt x="13210" y="82050"/>
                </a:lnTo>
                <a:lnTo>
                  <a:pt x="13210" y="82040"/>
                </a:lnTo>
                <a:lnTo>
                  <a:pt x="13190" y="82030"/>
                </a:lnTo>
                <a:lnTo>
                  <a:pt x="13180" y="82010"/>
                </a:lnTo>
                <a:lnTo>
                  <a:pt x="13170" y="82000"/>
                </a:lnTo>
                <a:lnTo>
                  <a:pt x="13160" y="81990"/>
                </a:lnTo>
                <a:lnTo>
                  <a:pt x="13150" y="81980"/>
                </a:lnTo>
                <a:lnTo>
                  <a:pt x="13140" y="81960"/>
                </a:lnTo>
                <a:lnTo>
                  <a:pt x="13130" y="81940"/>
                </a:lnTo>
                <a:lnTo>
                  <a:pt x="13120" y="81930"/>
                </a:lnTo>
                <a:lnTo>
                  <a:pt x="13110" y="81910"/>
                </a:lnTo>
                <a:lnTo>
                  <a:pt x="13090" y="81880"/>
                </a:lnTo>
                <a:lnTo>
                  <a:pt x="13080" y="81860"/>
                </a:lnTo>
                <a:lnTo>
                  <a:pt x="13070" y="81840"/>
                </a:lnTo>
                <a:lnTo>
                  <a:pt x="13050" y="81810"/>
                </a:lnTo>
                <a:lnTo>
                  <a:pt x="13040" y="81790"/>
                </a:lnTo>
                <a:lnTo>
                  <a:pt x="13030" y="81770"/>
                </a:lnTo>
                <a:lnTo>
                  <a:pt x="13020" y="81750"/>
                </a:lnTo>
                <a:lnTo>
                  <a:pt x="13020" y="81740"/>
                </a:lnTo>
                <a:lnTo>
                  <a:pt x="13020" y="81730"/>
                </a:lnTo>
                <a:lnTo>
                  <a:pt x="13010" y="81720"/>
                </a:lnTo>
                <a:lnTo>
                  <a:pt x="13010" y="81710"/>
                </a:lnTo>
                <a:lnTo>
                  <a:pt x="13010" y="81700"/>
                </a:lnTo>
                <a:lnTo>
                  <a:pt x="13000" y="81690"/>
                </a:lnTo>
                <a:lnTo>
                  <a:pt x="12990" y="81690"/>
                </a:lnTo>
                <a:lnTo>
                  <a:pt x="12990" y="81680"/>
                </a:lnTo>
                <a:lnTo>
                  <a:pt x="12980" y="81670"/>
                </a:lnTo>
                <a:lnTo>
                  <a:pt x="12970" y="81660"/>
                </a:lnTo>
                <a:lnTo>
                  <a:pt x="12960" y="81650"/>
                </a:lnTo>
                <a:lnTo>
                  <a:pt x="12950" y="81640"/>
                </a:lnTo>
                <a:lnTo>
                  <a:pt x="12930" y="81630"/>
                </a:lnTo>
                <a:lnTo>
                  <a:pt x="12920" y="81610"/>
                </a:lnTo>
                <a:lnTo>
                  <a:pt x="12910" y="81610"/>
                </a:lnTo>
                <a:lnTo>
                  <a:pt x="12890" y="81590"/>
                </a:lnTo>
                <a:lnTo>
                  <a:pt x="12880" y="81570"/>
                </a:lnTo>
                <a:lnTo>
                  <a:pt x="12880" y="81560"/>
                </a:lnTo>
                <a:lnTo>
                  <a:pt x="12870" y="81550"/>
                </a:lnTo>
                <a:lnTo>
                  <a:pt x="12860" y="81540"/>
                </a:lnTo>
                <a:lnTo>
                  <a:pt x="12850" y="81540"/>
                </a:lnTo>
                <a:lnTo>
                  <a:pt x="12830" y="81520"/>
                </a:lnTo>
                <a:lnTo>
                  <a:pt x="12820" y="81510"/>
                </a:lnTo>
                <a:lnTo>
                  <a:pt x="12810" y="81500"/>
                </a:lnTo>
                <a:lnTo>
                  <a:pt x="12800" y="81500"/>
                </a:lnTo>
                <a:lnTo>
                  <a:pt x="12790" y="81490"/>
                </a:lnTo>
                <a:lnTo>
                  <a:pt x="12780" y="81490"/>
                </a:lnTo>
                <a:lnTo>
                  <a:pt x="12770" y="81480"/>
                </a:lnTo>
                <a:lnTo>
                  <a:pt x="12750" y="81480"/>
                </a:lnTo>
                <a:lnTo>
                  <a:pt x="12720" y="81480"/>
                </a:lnTo>
                <a:lnTo>
                  <a:pt x="12710" y="81480"/>
                </a:lnTo>
                <a:lnTo>
                  <a:pt x="12700" y="81480"/>
                </a:lnTo>
                <a:lnTo>
                  <a:pt x="12690" y="81480"/>
                </a:lnTo>
                <a:lnTo>
                  <a:pt x="12680" y="81480"/>
                </a:lnTo>
                <a:lnTo>
                  <a:pt x="12670" y="81480"/>
                </a:lnTo>
                <a:lnTo>
                  <a:pt x="12660" y="81470"/>
                </a:lnTo>
                <a:lnTo>
                  <a:pt x="12650" y="81470"/>
                </a:lnTo>
                <a:lnTo>
                  <a:pt x="12640" y="81470"/>
                </a:lnTo>
                <a:lnTo>
                  <a:pt x="12640" y="81460"/>
                </a:lnTo>
                <a:lnTo>
                  <a:pt x="12630" y="81450"/>
                </a:lnTo>
                <a:lnTo>
                  <a:pt x="12620" y="81440"/>
                </a:lnTo>
                <a:lnTo>
                  <a:pt x="12620" y="81430"/>
                </a:lnTo>
                <a:lnTo>
                  <a:pt x="12610" y="81420"/>
                </a:lnTo>
                <a:lnTo>
                  <a:pt x="12610" y="81410"/>
                </a:lnTo>
                <a:lnTo>
                  <a:pt x="12610" y="81400"/>
                </a:lnTo>
                <a:lnTo>
                  <a:pt x="12610" y="81390"/>
                </a:lnTo>
                <a:lnTo>
                  <a:pt x="12610" y="81370"/>
                </a:lnTo>
                <a:lnTo>
                  <a:pt x="12600" y="81360"/>
                </a:lnTo>
                <a:lnTo>
                  <a:pt x="12600" y="81340"/>
                </a:lnTo>
                <a:lnTo>
                  <a:pt x="12600" y="81330"/>
                </a:lnTo>
                <a:lnTo>
                  <a:pt x="12600" y="81320"/>
                </a:lnTo>
                <a:lnTo>
                  <a:pt x="12610" y="81310"/>
                </a:lnTo>
                <a:lnTo>
                  <a:pt x="12610" y="81300"/>
                </a:lnTo>
                <a:lnTo>
                  <a:pt x="12610" y="81290"/>
                </a:lnTo>
                <a:lnTo>
                  <a:pt x="12620" y="81280"/>
                </a:lnTo>
                <a:lnTo>
                  <a:pt x="12630" y="81270"/>
                </a:lnTo>
                <a:lnTo>
                  <a:pt x="12630" y="81260"/>
                </a:lnTo>
                <a:lnTo>
                  <a:pt x="12640" y="81250"/>
                </a:lnTo>
                <a:lnTo>
                  <a:pt x="12650" y="81250"/>
                </a:lnTo>
                <a:lnTo>
                  <a:pt x="12660" y="81240"/>
                </a:lnTo>
                <a:lnTo>
                  <a:pt x="12670" y="81230"/>
                </a:lnTo>
                <a:lnTo>
                  <a:pt x="12680" y="81230"/>
                </a:lnTo>
                <a:lnTo>
                  <a:pt x="12690" y="81220"/>
                </a:lnTo>
                <a:lnTo>
                  <a:pt x="12700" y="81210"/>
                </a:lnTo>
                <a:lnTo>
                  <a:pt x="12710" y="81200"/>
                </a:lnTo>
                <a:lnTo>
                  <a:pt x="12720" y="81190"/>
                </a:lnTo>
                <a:lnTo>
                  <a:pt x="12730" y="81180"/>
                </a:lnTo>
                <a:lnTo>
                  <a:pt x="12740" y="81170"/>
                </a:lnTo>
                <a:lnTo>
                  <a:pt x="12740" y="81160"/>
                </a:lnTo>
                <a:lnTo>
                  <a:pt x="12740" y="81150"/>
                </a:lnTo>
                <a:lnTo>
                  <a:pt x="12740" y="81140"/>
                </a:lnTo>
                <a:lnTo>
                  <a:pt x="12740" y="81130"/>
                </a:lnTo>
                <a:lnTo>
                  <a:pt x="12740" y="81120"/>
                </a:lnTo>
                <a:lnTo>
                  <a:pt x="12730" y="81100"/>
                </a:lnTo>
                <a:lnTo>
                  <a:pt x="12730" y="81090"/>
                </a:lnTo>
                <a:lnTo>
                  <a:pt x="12720" y="81080"/>
                </a:lnTo>
                <a:lnTo>
                  <a:pt x="12720" y="81070"/>
                </a:lnTo>
                <a:lnTo>
                  <a:pt x="12710" y="81060"/>
                </a:lnTo>
                <a:lnTo>
                  <a:pt x="12700" y="81050"/>
                </a:lnTo>
                <a:lnTo>
                  <a:pt x="12700" y="81040"/>
                </a:lnTo>
                <a:lnTo>
                  <a:pt x="12690" y="81020"/>
                </a:lnTo>
                <a:lnTo>
                  <a:pt x="12680" y="81000"/>
                </a:lnTo>
                <a:lnTo>
                  <a:pt x="12680" y="80990"/>
                </a:lnTo>
                <a:lnTo>
                  <a:pt x="12670" y="80980"/>
                </a:lnTo>
                <a:lnTo>
                  <a:pt x="12670" y="80960"/>
                </a:lnTo>
                <a:lnTo>
                  <a:pt x="12660" y="80960"/>
                </a:lnTo>
                <a:lnTo>
                  <a:pt x="12810" y="80870"/>
                </a:lnTo>
                <a:lnTo>
                  <a:pt x="12830" y="80870"/>
                </a:lnTo>
                <a:lnTo>
                  <a:pt x="12840" y="80870"/>
                </a:lnTo>
                <a:lnTo>
                  <a:pt x="12850" y="80870"/>
                </a:lnTo>
                <a:lnTo>
                  <a:pt x="12860" y="80880"/>
                </a:lnTo>
                <a:lnTo>
                  <a:pt x="12860" y="80870"/>
                </a:lnTo>
                <a:lnTo>
                  <a:pt x="12870" y="80870"/>
                </a:lnTo>
                <a:lnTo>
                  <a:pt x="12880" y="80880"/>
                </a:lnTo>
                <a:lnTo>
                  <a:pt x="12890" y="80880"/>
                </a:lnTo>
                <a:lnTo>
                  <a:pt x="12900" y="80880"/>
                </a:lnTo>
                <a:lnTo>
                  <a:pt x="12910" y="80870"/>
                </a:lnTo>
                <a:lnTo>
                  <a:pt x="12920" y="80870"/>
                </a:lnTo>
                <a:lnTo>
                  <a:pt x="12930" y="80870"/>
                </a:lnTo>
                <a:lnTo>
                  <a:pt x="12940" y="80870"/>
                </a:lnTo>
                <a:lnTo>
                  <a:pt x="12940" y="80860"/>
                </a:lnTo>
                <a:lnTo>
                  <a:pt x="12950" y="80860"/>
                </a:lnTo>
                <a:lnTo>
                  <a:pt x="12960" y="80850"/>
                </a:lnTo>
                <a:lnTo>
                  <a:pt x="12970" y="80850"/>
                </a:lnTo>
                <a:lnTo>
                  <a:pt x="12970" y="80840"/>
                </a:lnTo>
                <a:lnTo>
                  <a:pt x="12980" y="80840"/>
                </a:lnTo>
                <a:lnTo>
                  <a:pt x="12990" y="80820"/>
                </a:lnTo>
                <a:lnTo>
                  <a:pt x="13000" y="80810"/>
                </a:lnTo>
                <a:lnTo>
                  <a:pt x="13010" y="80800"/>
                </a:lnTo>
                <a:lnTo>
                  <a:pt x="13010" y="80790"/>
                </a:lnTo>
                <a:lnTo>
                  <a:pt x="13020" y="80780"/>
                </a:lnTo>
                <a:lnTo>
                  <a:pt x="13020" y="80760"/>
                </a:lnTo>
                <a:lnTo>
                  <a:pt x="13020" y="80750"/>
                </a:lnTo>
                <a:lnTo>
                  <a:pt x="13030" y="80740"/>
                </a:lnTo>
                <a:lnTo>
                  <a:pt x="13030" y="80730"/>
                </a:lnTo>
                <a:lnTo>
                  <a:pt x="13030" y="80720"/>
                </a:lnTo>
                <a:lnTo>
                  <a:pt x="13030" y="80710"/>
                </a:lnTo>
                <a:lnTo>
                  <a:pt x="13030" y="80700"/>
                </a:lnTo>
                <a:lnTo>
                  <a:pt x="13030" y="80690"/>
                </a:lnTo>
                <a:lnTo>
                  <a:pt x="13030" y="80680"/>
                </a:lnTo>
                <a:lnTo>
                  <a:pt x="13020" y="80680"/>
                </a:lnTo>
                <a:lnTo>
                  <a:pt x="13020" y="80670"/>
                </a:lnTo>
                <a:lnTo>
                  <a:pt x="13010" y="80650"/>
                </a:lnTo>
                <a:lnTo>
                  <a:pt x="13000" y="80640"/>
                </a:lnTo>
                <a:lnTo>
                  <a:pt x="12990" y="80630"/>
                </a:lnTo>
                <a:lnTo>
                  <a:pt x="12980" y="80620"/>
                </a:lnTo>
                <a:lnTo>
                  <a:pt x="12970" y="80620"/>
                </a:lnTo>
                <a:lnTo>
                  <a:pt x="12960" y="80610"/>
                </a:lnTo>
                <a:lnTo>
                  <a:pt x="12950" y="80610"/>
                </a:lnTo>
                <a:lnTo>
                  <a:pt x="12940" y="80610"/>
                </a:lnTo>
                <a:lnTo>
                  <a:pt x="12930" y="80610"/>
                </a:lnTo>
                <a:lnTo>
                  <a:pt x="12920" y="80610"/>
                </a:lnTo>
                <a:lnTo>
                  <a:pt x="12910" y="80610"/>
                </a:lnTo>
                <a:lnTo>
                  <a:pt x="12900" y="80610"/>
                </a:lnTo>
                <a:lnTo>
                  <a:pt x="12890" y="80610"/>
                </a:lnTo>
                <a:lnTo>
                  <a:pt x="12880" y="80620"/>
                </a:lnTo>
                <a:lnTo>
                  <a:pt x="12870" y="80620"/>
                </a:lnTo>
                <a:lnTo>
                  <a:pt x="12860" y="80630"/>
                </a:lnTo>
                <a:lnTo>
                  <a:pt x="12850" y="80640"/>
                </a:lnTo>
                <a:lnTo>
                  <a:pt x="12840" y="80650"/>
                </a:lnTo>
                <a:lnTo>
                  <a:pt x="12830" y="80650"/>
                </a:lnTo>
                <a:lnTo>
                  <a:pt x="12830" y="80660"/>
                </a:lnTo>
                <a:lnTo>
                  <a:pt x="12820" y="80680"/>
                </a:lnTo>
                <a:lnTo>
                  <a:pt x="12810" y="80690"/>
                </a:lnTo>
                <a:lnTo>
                  <a:pt x="12810" y="80710"/>
                </a:lnTo>
                <a:lnTo>
                  <a:pt x="12800" y="80720"/>
                </a:lnTo>
                <a:lnTo>
                  <a:pt x="12790" y="80730"/>
                </a:lnTo>
                <a:lnTo>
                  <a:pt x="12790" y="80740"/>
                </a:lnTo>
                <a:lnTo>
                  <a:pt x="12790" y="80750"/>
                </a:lnTo>
                <a:lnTo>
                  <a:pt x="12780" y="80750"/>
                </a:lnTo>
                <a:lnTo>
                  <a:pt x="12780" y="80760"/>
                </a:lnTo>
                <a:lnTo>
                  <a:pt x="12740" y="80730"/>
                </a:lnTo>
                <a:lnTo>
                  <a:pt x="12660" y="80730"/>
                </a:lnTo>
                <a:lnTo>
                  <a:pt x="12580" y="80780"/>
                </a:lnTo>
                <a:lnTo>
                  <a:pt x="12560" y="80780"/>
                </a:lnTo>
                <a:lnTo>
                  <a:pt x="12550" y="80770"/>
                </a:lnTo>
                <a:lnTo>
                  <a:pt x="12540" y="80760"/>
                </a:lnTo>
                <a:lnTo>
                  <a:pt x="12540" y="80750"/>
                </a:lnTo>
                <a:lnTo>
                  <a:pt x="12530" y="80720"/>
                </a:lnTo>
                <a:lnTo>
                  <a:pt x="12520" y="80700"/>
                </a:lnTo>
                <a:lnTo>
                  <a:pt x="12510" y="80670"/>
                </a:lnTo>
                <a:lnTo>
                  <a:pt x="12510" y="80660"/>
                </a:lnTo>
                <a:lnTo>
                  <a:pt x="12500" y="80640"/>
                </a:lnTo>
                <a:lnTo>
                  <a:pt x="12490" y="80620"/>
                </a:lnTo>
                <a:lnTo>
                  <a:pt x="12490" y="80610"/>
                </a:lnTo>
                <a:lnTo>
                  <a:pt x="12490" y="80600"/>
                </a:lnTo>
                <a:lnTo>
                  <a:pt x="12500" y="80590"/>
                </a:lnTo>
                <a:lnTo>
                  <a:pt x="12510" y="80580"/>
                </a:lnTo>
                <a:lnTo>
                  <a:pt x="12510" y="80570"/>
                </a:lnTo>
                <a:lnTo>
                  <a:pt x="12520" y="80560"/>
                </a:lnTo>
                <a:lnTo>
                  <a:pt x="12530" y="80550"/>
                </a:lnTo>
                <a:lnTo>
                  <a:pt x="12540" y="80550"/>
                </a:lnTo>
                <a:lnTo>
                  <a:pt x="12550" y="80540"/>
                </a:lnTo>
                <a:lnTo>
                  <a:pt x="12560" y="80540"/>
                </a:lnTo>
                <a:lnTo>
                  <a:pt x="12570" y="80530"/>
                </a:lnTo>
                <a:lnTo>
                  <a:pt x="12580" y="80520"/>
                </a:lnTo>
                <a:lnTo>
                  <a:pt x="12600" y="80510"/>
                </a:lnTo>
                <a:lnTo>
                  <a:pt x="12610" y="80510"/>
                </a:lnTo>
                <a:lnTo>
                  <a:pt x="12620" y="80500"/>
                </a:lnTo>
                <a:lnTo>
                  <a:pt x="12620" y="80490"/>
                </a:lnTo>
                <a:lnTo>
                  <a:pt x="12630" y="80490"/>
                </a:lnTo>
                <a:lnTo>
                  <a:pt x="12650" y="80470"/>
                </a:lnTo>
                <a:lnTo>
                  <a:pt x="12650" y="80460"/>
                </a:lnTo>
                <a:lnTo>
                  <a:pt x="12650" y="80450"/>
                </a:lnTo>
                <a:lnTo>
                  <a:pt x="12650" y="80440"/>
                </a:lnTo>
                <a:lnTo>
                  <a:pt x="12640" y="80430"/>
                </a:lnTo>
                <a:lnTo>
                  <a:pt x="12640" y="80420"/>
                </a:lnTo>
                <a:lnTo>
                  <a:pt x="12630" y="80410"/>
                </a:lnTo>
                <a:lnTo>
                  <a:pt x="12630" y="80400"/>
                </a:lnTo>
                <a:lnTo>
                  <a:pt x="12620" y="80390"/>
                </a:lnTo>
                <a:lnTo>
                  <a:pt x="12610" y="80380"/>
                </a:lnTo>
                <a:lnTo>
                  <a:pt x="12600" y="80380"/>
                </a:lnTo>
                <a:lnTo>
                  <a:pt x="12590" y="80370"/>
                </a:lnTo>
                <a:lnTo>
                  <a:pt x="12580" y="80360"/>
                </a:lnTo>
                <a:lnTo>
                  <a:pt x="12570" y="80360"/>
                </a:lnTo>
                <a:lnTo>
                  <a:pt x="12570" y="80370"/>
                </a:lnTo>
                <a:lnTo>
                  <a:pt x="12560" y="80370"/>
                </a:lnTo>
                <a:lnTo>
                  <a:pt x="12540" y="80380"/>
                </a:lnTo>
                <a:lnTo>
                  <a:pt x="12530" y="80390"/>
                </a:lnTo>
                <a:lnTo>
                  <a:pt x="12520" y="80390"/>
                </a:lnTo>
                <a:lnTo>
                  <a:pt x="12520" y="80400"/>
                </a:lnTo>
                <a:lnTo>
                  <a:pt x="12510" y="80400"/>
                </a:lnTo>
                <a:lnTo>
                  <a:pt x="12500" y="80410"/>
                </a:lnTo>
                <a:lnTo>
                  <a:pt x="12490" y="80410"/>
                </a:lnTo>
                <a:lnTo>
                  <a:pt x="12480" y="80420"/>
                </a:lnTo>
                <a:lnTo>
                  <a:pt x="12470" y="80420"/>
                </a:lnTo>
                <a:lnTo>
                  <a:pt x="12470" y="80430"/>
                </a:lnTo>
                <a:lnTo>
                  <a:pt x="12460" y="80430"/>
                </a:lnTo>
                <a:lnTo>
                  <a:pt x="12450" y="80430"/>
                </a:lnTo>
                <a:lnTo>
                  <a:pt x="12440" y="80440"/>
                </a:lnTo>
                <a:lnTo>
                  <a:pt x="12430" y="80440"/>
                </a:lnTo>
                <a:lnTo>
                  <a:pt x="12420" y="80440"/>
                </a:lnTo>
                <a:lnTo>
                  <a:pt x="12410" y="80440"/>
                </a:lnTo>
                <a:lnTo>
                  <a:pt x="12400" y="80440"/>
                </a:lnTo>
                <a:lnTo>
                  <a:pt x="12390" y="80440"/>
                </a:lnTo>
                <a:lnTo>
                  <a:pt x="12380" y="80430"/>
                </a:lnTo>
                <a:lnTo>
                  <a:pt x="12370" y="80430"/>
                </a:lnTo>
                <a:lnTo>
                  <a:pt x="12360" y="80420"/>
                </a:lnTo>
                <a:lnTo>
                  <a:pt x="12350" y="80420"/>
                </a:lnTo>
                <a:lnTo>
                  <a:pt x="12350" y="80410"/>
                </a:lnTo>
                <a:lnTo>
                  <a:pt x="12340" y="80400"/>
                </a:lnTo>
                <a:lnTo>
                  <a:pt x="12340" y="80390"/>
                </a:lnTo>
                <a:lnTo>
                  <a:pt x="12340" y="80380"/>
                </a:lnTo>
                <a:lnTo>
                  <a:pt x="12330" y="80380"/>
                </a:lnTo>
                <a:lnTo>
                  <a:pt x="12330" y="80370"/>
                </a:lnTo>
                <a:lnTo>
                  <a:pt x="12330" y="80360"/>
                </a:lnTo>
                <a:lnTo>
                  <a:pt x="12330" y="80350"/>
                </a:lnTo>
                <a:lnTo>
                  <a:pt x="12330" y="80340"/>
                </a:lnTo>
                <a:lnTo>
                  <a:pt x="12340" y="80330"/>
                </a:lnTo>
                <a:lnTo>
                  <a:pt x="12340" y="80320"/>
                </a:lnTo>
                <a:lnTo>
                  <a:pt x="12340" y="80310"/>
                </a:lnTo>
                <a:lnTo>
                  <a:pt x="12340" y="80300"/>
                </a:lnTo>
                <a:lnTo>
                  <a:pt x="12350" y="80290"/>
                </a:lnTo>
                <a:lnTo>
                  <a:pt x="12350" y="80280"/>
                </a:lnTo>
                <a:lnTo>
                  <a:pt x="12360" y="80270"/>
                </a:lnTo>
                <a:lnTo>
                  <a:pt x="12360" y="80260"/>
                </a:lnTo>
                <a:lnTo>
                  <a:pt x="12370" y="80260"/>
                </a:lnTo>
                <a:lnTo>
                  <a:pt x="12370" y="80250"/>
                </a:lnTo>
                <a:lnTo>
                  <a:pt x="12380" y="80240"/>
                </a:lnTo>
                <a:lnTo>
                  <a:pt x="12380" y="80230"/>
                </a:lnTo>
                <a:lnTo>
                  <a:pt x="12380" y="80220"/>
                </a:lnTo>
                <a:lnTo>
                  <a:pt x="12390" y="80200"/>
                </a:lnTo>
                <a:lnTo>
                  <a:pt x="12390" y="80190"/>
                </a:lnTo>
                <a:lnTo>
                  <a:pt x="12390" y="80180"/>
                </a:lnTo>
                <a:lnTo>
                  <a:pt x="12390" y="80160"/>
                </a:lnTo>
                <a:lnTo>
                  <a:pt x="12390" y="80150"/>
                </a:lnTo>
                <a:lnTo>
                  <a:pt x="12390" y="80140"/>
                </a:lnTo>
                <a:lnTo>
                  <a:pt x="12380" y="80130"/>
                </a:lnTo>
                <a:lnTo>
                  <a:pt x="12380" y="80120"/>
                </a:lnTo>
                <a:lnTo>
                  <a:pt x="12370" y="80110"/>
                </a:lnTo>
                <a:lnTo>
                  <a:pt x="12370" y="80100"/>
                </a:lnTo>
                <a:lnTo>
                  <a:pt x="12360" y="80100"/>
                </a:lnTo>
                <a:lnTo>
                  <a:pt x="12360" y="80090"/>
                </a:lnTo>
                <a:lnTo>
                  <a:pt x="12350" y="80080"/>
                </a:lnTo>
                <a:lnTo>
                  <a:pt x="12340" y="80070"/>
                </a:lnTo>
                <a:lnTo>
                  <a:pt x="12330" y="80060"/>
                </a:lnTo>
                <a:lnTo>
                  <a:pt x="12320" y="80060"/>
                </a:lnTo>
                <a:lnTo>
                  <a:pt x="12310" y="80050"/>
                </a:lnTo>
                <a:lnTo>
                  <a:pt x="12300" y="80040"/>
                </a:lnTo>
                <a:lnTo>
                  <a:pt x="12280" y="80040"/>
                </a:lnTo>
                <a:lnTo>
                  <a:pt x="12270" y="80040"/>
                </a:lnTo>
                <a:lnTo>
                  <a:pt x="12260" y="80040"/>
                </a:lnTo>
                <a:lnTo>
                  <a:pt x="12250" y="80050"/>
                </a:lnTo>
                <a:lnTo>
                  <a:pt x="12240" y="80060"/>
                </a:lnTo>
                <a:lnTo>
                  <a:pt x="12220" y="80070"/>
                </a:lnTo>
                <a:lnTo>
                  <a:pt x="12210" y="80080"/>
                </a:lnTo>
                <a:lnTo>
                  <a:pt x="12200" y="80080"/>
                </a:lnTo>
                <a:lnTo>
                  <a:pt x="12190" y="80090"/>
                </a:lnTo>
                <a:lnTo>
                  <a:pt x="12180" y="80090"/>
                </a:lnTo>
                <a:lnTo>
                  <a:pt x="12170" y="80100"/>
                </a:lnTo>
                <a:lnTo>
                  <a:pt x="12160" y="80100"/>
                </a:lnTo>
                <a:lnTo>
                  <a:pt x="12150" y="80100"/>
                </a:lnTo>
                <a:lnTo>
                  <a:pt x="12150" y="80110"/>
                </a:lnTo>
                <a:lnTo>
                  <a:pt x="12140" y="80110"/>
                </a:lnTo>
                <a:lnTo>
                  <a:pt x="12120" y="80100"/>
                </a:lnTo>
                <a:lnTo>
                  <a:pt x="12110" y="80100"/>
                </a:lnTo>
                <a:lnTo>
                  <a:pt x="12100" y="80100"/>
                </a:lnTo>
                <a:lnTo>
                  <a:pt x="12090" y="80100"/>
                </a:lnTo>
                <a:lnTo>
                  <a:pt x="12080" y="80100"/>
                </a:lnTo>
                <a:lnTo>
                  <a:pt x="12060" y="80090"/>
                </a:lnTo>
                <a:lnTo>
                  <a:pt x="12050" y="80090"/>
                </a:lnTo>
                <a:lnTo>
                  <a:pt x="12040" y="80090"/>
                </a:lnTo>
                <a:lnTo>
                  <a:pt x="12030" y="80090"/>
                </a:lnTo>
                <a:lnTo>
                  <a:pt x="12020" y="80080"/>
                </a:lnTo>
                <a:lnTo>
                  <a:pt x="12010" y="80060"/>
                </a:lnTo>
                <a:lnTo>
                  <a:pt x="12000" y="80050"/>
                </a:lnTo>
                <a:lnTo>
                  <a:pt x="11990" y="80040"/>
                </a:lnTo>
                <a:lnTo>
                  <a:pt x="11990" y="80030"/>
                </a:lnTo>
                <a:lnTo>
                  <a:pt x="11980" y="80030"/>
                </a:lnTo>
                <a:lnTo>
                  <a:pt x="11980" y="80010"/>
                </a:lnTo>
                <a:lnTo>
                  <a:pt x="11980" y="80000"/>
                </a:lnTo>
                <a:lnTo>
                  <a:pt x="11970" y="79990"/>
                </a:lnTo>
                <a:lnTo>
                  <a:pt x="11970" y="79980"/>
                </a:lnTo>
                <a:lnTo>
                  <a:pt x="11960" y="79970"/>
                </a:lnTo>
                <a:lnTo>
                  <a:pt x="11960" y="79960"/>
                </a:lnTo>
                <a:lnTo>
                  <a:pt x="11950" y="79950"/>
                </a:lnTo>
                <a:lnTo>
                  <a:pt x="11940" y="79940"/>
                </a:lnTo>
                <a:lnTo>
                  <a:pt x="11930" y="79920"/>
                </a:lnTo>
                <a:lnTo>
                  <a:pt x="11920" y="79900"/>
                </a:lnTo>
                <a:lnTo>
                  <a:pt x="11910" y="79880"/>
                </a:lnTo>
                <a:lnTo>
                  <a:pt x="11900" y="79870"/>
                </a:lnTo>
                <a:lnTo>
                  <a:pt x="11900" y="79860"/>
                </a:lnTo>
                <a:lnTo>
                  <a:pt x="11890" y="79850"/>
                </a:lnTo>
                <a:lnTo>
                  <a:pt x="11890" y="79830"/>
                </a:lnTo>
                <a:lnTo>
                  <a:pt x="11880" y="79820"/>
                </a:lnTo>
                <a:lnTo>
                  <a:pt x="11870" y="79790"/>
                </a:lnTo>
                <a:lnTo>
                  <a:pt x="11870" y="79780"/>
                </a:lnTo>
                <a:lnTo>
                  <a:pt x="11860" y="79760"/>
                </a:lnTo>
                <a:lnTo>
                  <a:pt x="11860" y="79750"/>
                </a:lnTo>
                <a:lnTo>
                  <a:pt x="11850" y="79730"/>
                </a:lnTo>
                <a:lnTo>
                  <a:pt x="11850" y="79720"/>
                </a:lnTo>
                <a:lnTo>
                  <a:pt x="11840" y="79710"/>
                </a:lnTo>
                <a:lnTo>
                  <a:pt x="11840" y="79700"/>
                </a:lnTo>
                <a:lnTo>
                  <a:pt x="11840" y="79690"/>
                </a:lnTo>
                <a:lnTo>
                  <a:pt x="11830" y="79680"/>
                </a:lnTo>
                <a:lnTo>
                  <a:pt x="11830" y="79670"/>
                </a:lnTo>
                <a:lnTo>
                  <a:pt x="11820" y="79650"/>
                </a:lnTo>
                <a:lnTo>
                  <a:pt x="11820" y="79640"/>
                </a:lnTo>
                <a:lnTo>
                  <a:pt x="11810" y="79630"/>
                </a:lnTo>
                <a:lnTo>
                  <a:pt x="11810" y="79620"/>
                </a:lnTo>
                <a:lnTo>
                  <a:pt x="11800" y="79610"/>
                </a:lnTo>
                <a:lnTo>
                  <a:pt x="11790" y="79590"/>
                </a:lnTo>
                <a:lnTo>
                  <a:pt x="11780" y="79580"/>
                </a:lnTo>
                <a:lnTo>
                  <a:pt x="11780" y="79570"/>
                </a:lnTo>
                <a:lnTo>
                  <a:pt x="11790" y="79560"/>
                </a:lnTo>
                <a:lnTo>
                  <a:pt x="11790" y="79540"/>
                </a:lnTo>
                <a:lnTo>
                  <a:pt x="11800" y="79520"/>
                </a:lnTo>
                <a:lnTo>
                  <a:pt x="11800" y="79510"/>
                </a:lnTo>
                <a:lnTo>
                  <a:pt x="11810" y="79490"/>
                </a:lnTo>
                <a:lnTo>
                  <a:pt x="11810" y="79480"/>
                </a:lnTo>
                <a:lnTo>
                  <a:pt x="11820" y="79470"/>
                </a:lnTo>
                <a:lnTo>
                  <a:pt x="11830" y="79460"/>
                </a:lnTo>
                <a:lnTo>
                  <a:pt x="11840" y="79440"/>
                </a:lnTo>
                <a:lnTo>
                  <a:pt x="11850" y="79430"/>
                </a:lnTo>
                <a:lnTo>
                  <a:pt x="11860" y="79420"/>
                </a:lnTo>
                <a:lnTo>
                  <a:pt x="11870" y="79410"/>
                </a:lnTo>
                <a:lnTo>
                  <a:pt x="11870" y="79400"/>
                </a:lnTo>
                <a:lnTo>
                  <a:pt x="11870" y="79390"/>
                </a:lnTo>
                <a:lnTo>
                  <a:pt x="11870" y="79380"/>
                </a:lnTo>
                <a:lnTo>
                  <a:pt x="11870" y="79370"/>
                </a:lnTo>
                <a:lnTo>
                  <a:pt x="11870" y="79360"/>
                </a:lnTo>
                <a:lnTo>
                  <a:pt x="11860" y="79350"/>
                </a:lnTo>
                <a:lnTo>
                  <a:pt x="11860" y="79340"/>
                </a:lnTo>
                <a:lnTo>
                  <a:pt x="11850" y="79330"/>
                </a:lnTo>
                <a:lnTo>
                  <a:pt x="11840" y="79320"/>
                </a:lnTo>
                <a:lnTo>
                  <a:pt x="11830" y="79320"/>
                </a:lnTo>
                <a:lnTo>
                  <a:pt x="11820" y="79320"/>
                </a:lnTo>
                <a:lnTo>
                  <a:pt x="11810" y="79310"/>
                </a:lnTo>
                <a:lnTo>
                  <a:pt x="11800" y="79310"/>
                </a:lnTo>
                <a:lnTo>
                  <a:pt x="11790" y="79310"/>
                </a:lnTo>
                <a:lnTo>
                  <a:pt x="11770" y="79320"/>
                </a:lnTo>
                <a:lnTo>
                  <a:pt x="11760" y="79320"/>
                </a:lnTo>
                <a:lnTo>
                  <a:pt x="11750" y="79320"/>
                </a:lnTo>
                <a:lnTo>
                  <a:pt x="11740" y="79330"/>
                </a:lnTo>
                <a:lnTo>
                  <a:pt x="11740" y="79340"/>
                </a:lnTo>
                <a:lnTo>
                  <a:pt x="11720" y="79350"/>
                </a:lnTo>
                <a:lnTo>
                  <a:pt x="11710" y="79360"/>
                </a:lnTo>
                <a:lnTo>
                  <a:pt x="11700" y="79360"/>
                </a:lnTo>
                <a:lnTo>
                  <a:pt x="11690" y="79360"/>
                </a:lnTo>
                <a:lnTo>
                  <a:pt x="11680" y="79360"/>
                </a:lnTo>
                <a:lnTo>
                  <a:pt x="11660" y="79370"/>
                </a:lnTo>
                <a:lnTo>
                  <a:pt x="11650" y="79370"/>
                </a:lnTo>
                <a:lnTo>
                  <a:pt x="11640" y="79370"/>
                </a:lnTo>
                <a:lnTo>
                  <a:pt x="11630" y="79370"/>
                </a:lnTo>
                <a:lnTo>
                  <a:pt x="11620" y="79370"/>
                </a:lnTo>
                <a:lnTo>
                  <a:pt x="11610" y="79370"/>
                </a:lnTo>
                <a:lnTo>
                  <a:pt x="11590" y="79370"/>
                </a:lnTo>
                <a:lnTo>
                  <a:pt x="11560" y="79330"/>
                </a:lnTo>
                <a:lnTo>
                  <a:pt x="11560" y="79320"/>
                </a:lnTo>
                <a:lnTo>
                  <a:pt x="11550" y="79310"/>
                </a:lnTo>
                <a:lnTo>
                  <a:pt x="11550" y="79300"/>
                </a:lnTo>
                <a:lnTo>
                  <a:pt x="11550" y="79290"/>
                </a:lnTo>
                <a:lnTo>
                  <a:pt x="11550" y="79280"/>
                </a:lnTo>
                <a:lnTo>
                  <a:pt x="11550" y="79270"/>
                </a:lnTo>
                <a:lnTo>
                  <a:pt x="11550" y="79250"/>
                </a:lnTo>
                <a:lnTo>
                  <a:pt x="11550" y="79240"/>
                </a:lnTo>
                <a:lnTo>
                  <a:pt x="11560" y="79230"/>
                </a:lnTo>
                <a:lnTo>
                  <a:pt x="11560" y="79220"/>
                </a:lnTo>
                <a:lnTo>
                  <a:pt x="11570" y="79210"/>
                </a:lnTo>
                <a:lnTo>
                  <a:pt x="11570" y="79200"/>
                </a:lnTo>
                <a:lnTo>
                  <a:pt x="11580" y="79190"/>
                </a:lnTo>
                <a:lnTo>
                  <a:pt x="11590" y="79190"/>
                </a:lnTo>
                <a:lnTo>
                  <a:pt x="11600" y="79180"/>
                </a:lnTo>
                <a:lnTo>
                  <a:pt x="11620" y="79180"/>
                </a:lnTo>
                <a:lnTo>
                  <a:pt x="11630" y="79180"/>
                </a:lnTo>
                <a:lnTo>
                  <a:pt x="11640" y="79170"/>
                </a:lnTo>
                <a:lnTo>
                  <a:pt x="11650" y="79170"/>
                </a:lnTo>
                <a:lnTo>
                  <a:pt x="11660" y="79160"/>
                </a:lnTo>
                <a:lnTo>
                  <a:pt x="11670" y="79160"/>
                </a:lnTo>
                <a:lnTo>
                  <a:pt x="11670" y="79150"/>
                </a:lnTo>
                <a:lnTo>
                  <a:pt x="11680" y="79140"/>
                </a:lnTo>
                <a:lnTo>
                  <a:pt x="11690" y="79140"/>
                </a:lnTo>
                <a:lnTo>
                  <a:pt x="11690" y="79130"/>
                </a:lnTo>
                <a:lnTo>
                  <a:pt x="11700" y="79120"/>
                </a:lnTo>
                <a:lnTo>
                  <a:pt x="11710" y="79110"/>
                </a:lnTo>
                <a:lnTo>
                  <a:pt x="11720" y="79100"/>
                </a:lnTo>
                <a:lnTo>
                  <a:pt x="11740" y="79090"/>
                </a:lnTo>
                <a:lnTo>
                  <a:pt x="11750" y="79080"/>
                </a:lnTo>
                <a:lnTo>
                  <a:pt x="11760" y="79070"/>
                </a:lnTo>
                <a:lnTo>
                  <a:pt x="11770" y="79070"/>
                </a:lnTo>
                <a:lnTo>
                  <a:pt x="11780" y="79060"/>
                </a:lnTo>
                <a:lnTo>
                  <a:pt x="11800" y="79060"/>
                </a:lnTo>
                <a:lnTo>
                  <a:pt x="11810" y="79050"/>
                </a:lnTo>
                <a:lnTo>
                  <a:pt x="11820" y="79050"/>
                </a:lnTo>
                <a:lnTo>
                  <a:pt x="11820" y="79040"/>
                </a:lnTo>
                <a:lnTo>
                  <a:pt x="11830" y="79020"/>
                </a:lnTo>
                <a:lnTo>
                  <a:pt x="11830" y="79010"/>
                </a:lnTo>
                <a:lnTo>
                  <a:pt x="11840" y="79000"/>
                </a:lnTo>
                <a:lnTo>
                  <a:pt x="11850" y="78980"/>
                </a:lnTo>
                <a:lnTo>
                  <a:pt x="11750" y="79000"/>
                </a:lnTo>
                <a:lnTo>
                  <a:pt x="11740" y="78990"/>
                </a:lnTo>
                <a:lnTo>
                  <a:pt x="11680" y="79000"/>
                </a:lnTo>
                <a:lnTo>
                  <a:pt x="11640" y="78960"/>
                </a:lnTo>
                <a:lnTo>
                  <a:pt x="11640" y="78900"/>
                </a:lnTo>
                <a:lnTo>
                  <a:pt x="11590" y="78870"/>
                </a:lnTo>
                <a:lnTo>
                  <a:pt x="11530" y="78860"/>
                </a:lnTo>
                <a:lnTo>
                  <a:pt x="11480" y="78870"/>
                </a:lnTo>
                <a:lnTo>
                  <a:pt x="11470" y="78870"/>
                </a:lnTo>
                <a:lnTo>
                  <a:pt x="11430" y="78850"/>
                </a:lnTo>
                <a:lnTo>
                  <a:pt x="11420" y="78840"/>
                </a:lnTo>
                <a:lnTo>
                  <a:pt x="11410" y="78830"/>
                </a:lnTo>
                <a:lnTo>
                  <a:pt x="11400" y="78820"/>
                </a:lnTo>
                <a:lnTo>
                  <a:pt x="11390" y="78810"/>
                </a:lnTo>
                <a:lnTo>
                  <a:pt x="11380" y="78800"/>
                </a:lnTo>
                <a:lnTo>
                  <a:pt x="11380" y="78790"/>
                </a:lnTo>
                <a:lnTo>
                  <a:pt x="11370" y="78770"/>
                </a:lnTo>
                <a:lnTo>
                  <a:pt x="11360" y="78750"/>
                </a:lnTo>
                <a:lnTo>
                  <a:pt x="11360" y="78740"/>
                </a:lnTo>
                <a:lnTo>
                  <a:pt x="11350" y="78730"/>
                </a:lnTo>
                <a:lnTo>
                  <a:pt x="11340" y="78710"/>
                </a:lnTo>
                <a:lnTo>
                  <a:pt x="11330" y="78700"/>
                </a:lnTo>
                <a:lnTo>
                  <a:pt x="11320" y="78690"/>
                </a:lnTo>
                <a:lnTo>
                  <a:pt x="11320" y="78680"/>
                </a:lnTo>
                <a:lnTo>
                  <a:pt x="11310" y="78670"/>
                </a:lnTo>
                <a:lnTo>
                  <a:pt x="11310" y="78650"/>
                </a:lnTo>
                <a:lnTo>
                  <a:pt x="11300" y="78650"/>
                </a:lnTo>
                <a:lnTo>
                  <a:pt x="11300" y="78640"/>
                </a:lnTo>
                <a:lnTo>
                  <a:pt x="11310" y="78640"/>
                </a:lnTo>
                <a:lnTo>
                  <a:pt x="11310" y="78630"/>
                </a:lnTo>
                <a:lnTo>
                  <a:pt x="11330" y="78610"/>
                </a:lnTo>
                <a:lnTo>
                  <a:pt x="11340" y="78600"/>
                </a:lnTo>
                <a:lnTo>
                  <a:pt x="11350" y="78580"/>
                </a:lnTo>
                <a:lnTo>
                  <a:pt x="11360" y="78550"/>
                </a:lnTo>
                <a:lnTo>
                  <a:pt x="11370" y="78530"/>
                </a:lnTo>
                <a:lnTo>
                  <a:pt x="11380" y="78490"/>
                </a:lnTo>
                <a:lnTo>
                  <a:pt x="11390" y="78460"/>
                </a:lnTo>
                <a:lnTo>
                  <a:pt x="11390" y="78450"/>
                </a:lnTo>
                <a:lnTo>
                  <a:pt x="11400" y="78420"/>
                </a:lnTo>
                <a:lnTo>
                  <a:pt x="11410" y="78410"/>
                </a:lnTo>
                <a:lnTo>
                  <a:pt x="11410" y="78400"/>
                </a:lnTo>
                <a:lnTo>
                  <a:pt x="11410" y="78390"/>
                </a:lnTo>
                <a:lnTo>
                  <a:pt x="11400" y="78380"/>
                </a:lnTo>
                <a:lnTo>
                  <a:pt x="11390" y="78370"/>
                </a:lnTo>
                <a:lnTo>
                  <a:pt x="11380" y="78360"/>
                </a:lnTo>
                <a:lnTo>
                  <a:pt x="11380" y="78350"/>
                </a:lnTo>
                <a:lnTo>
                  <a:pt x="11370" y="78350"/>
                </a:lnTo>
                <a:lnTo>
                  <a:pt x="11360" y="78350"/>
                </a:lnTo>
                <a:lnTo>
                  <a:pt x="11340" y="78340"/>
                </a:lnTo>
                <a:lnTo>
                  <a:pt x="11320" y="78330"/>
                </a:lnTo>
                <a:lnTo>
                  <a:pt x="11310" y="78330"/>
                </a:lnTo>
                <a:lnTo>
                  <a:pt x="11300" y="78340"/>
                </a:lnTo>
                <a:lnTo>
                  <a:pt x="11270" y="78340"/>
                </a:lnTo>
                <a:lnTo>
                  <a:pt x="11250" y="78350"/>
                </a:lnTo>
                <a:lnTo>
                  <a:pt x="11230" y="78350"/>
                </a:lnTo>
                <a:lnTo>
                  <a:pt x="11220" y="78360"/>
                </a:lnTo>
                <a:lnTo>
                  <a:pt x="11200" y="78360"/>
                </a:lnTo>
                <a:lnTo>
                  <a:pt x="11190" y="78360"/>
                </a:lnTo>
                <a:lnTo>
                  <a:pt x="11180" y="78380"/>
                </a:lnTo>
                <a:lnTo>
                  <a:pt x="11170" y="78380"/>
                </a:lnTo>
                <a:lnTo>
                  <a:pt x="11130" y="78370"/>
                </a:lnTo>
                <a:lnTo>
                  <a:pt x="11120" y="78360"/>
                </a:lnTo>
                <a:lnTo>
                  <a:pt x="11110" y="78350"/>
                </a:lnTo>
                <a:lnTo>
                  <a:pt x="11100" y="78340"/>
                </a:lnTo>
                <a:lnTo>
                  <a:pt x="11100" y="78330"/>
                </a:lnTo>
                <a:lnTo>
                  <a:pt x="11090" y="78320"/>
                </a:lnTo>
                <a:lnTo>
                  <a:pt x="11090" y="78300"/>
                </a:lnTo>
                <a:lnTo>
                  <a:pt x="11080" y="78300"/>
                </a:lnTo>
                <a:lnTo>
                  <a:pt x="11080" y="78290"/>
                </a:lnTo>
                <a:lnTo>
                  <a:pt x="11080" y="78280"/>
                </a:lnTo>
                <a:lnTo>
                  <a:pt x="11080" y="78270"/>
                </a:lnTo>
                <a:lnTo>
                  <a:pt x="11080" y="78260"/>
                </a:lnTo>
                <a:lnTo>
                  <a:pt x="11080" y="78250"/>
                </a:lnTo>
                <a:lnTo>
                  <a:pt x="11070" y="78240"/>
                </a:lnTo>
                <a:lnTo>
                  <a:pt x="11070" y="78230"/>
                </a:lnTo>
                <a:lnTo>
                  <a:pt x="11070" y="78220"/>
                </a:lnTo>
                <a:lnTo>
                  <a:pt x="11060" y="78220"/>
                </a:lnTo>
                <a:lnTo>
                  <a:pt x="11060" y="78210"/>
                </a:lnTo>
                <a:lnTo>
                  <a:pt x="11040" y="78190"/>
                </a:lnTo>
                <a:lnTo>
                  <a:pt x="11030" y="78180"/>
                </a:lnTo>
                <a:lnTo>
                  <a:pt x="11010" y="78170"/>
                </a:lnTo>
                <a:lnTo>
                  <a:pt x="11000" y="78160"/>
                </a:lnTo>
                <a:lnTo>
                  <a:pt x="10980" y="78140"/>
                </a:lnTo>
                <a:lnTo>
                  <a:pt x="10970" y="78130"/>
                </a:lnTo>
                <a:lnTo>
                  <a:pt x="10960" y="78120"/>
                </a:lnTo>
                <a:lnTo>
                  <a:pt x="10950" y="78110"/>
                </a:lnTo>
                <a:lnTo>
                  <a:pt x="10940" y="78110"/>
                </a:lnTo>
                <a:lnTo>
                  <a:pt x="10930" y="78100"/>
                </a:lnTo>
                <a:lnTo>
                  <a:pt x="10930" y="78090"/>
                </a:lnTo>
                <a:lnTo>
                  <a:pt x="10920" y="78090"/>
                </a:lnTo>
                <a:lnTo>
                  <a:pt x="10920" y="78080"/>
                </a:lnTo>
                <a:lnTo>
                  <a:pt x="10910" y="78070"/>
                </a:lnTo>
                <a:lnTo>
                  <a:pt x="10910" y="78050"/>
                </a:lnTo>
                <a:lnTo>
                  <a:pt x="10910" y="78040"/>
                </a:lnTo>
                <a:lnTo>
                  <a:pt x="10920" y="78030"/>
                </a:lnTo>
                <a:lnTo>
                  <a:pt x="10920" y="78020"/>
                </a:lnTo>
                <a:lnTo>
                  <a:pt x="10930" y="78000"/>
                </a:lnTo>
                <a:lnTo>
                  <a:pt x="10930" y="77990"/>
                </a:lnTo>
                <a:lnTo>
                  <a:pt x="10940" y="77990"/>
                </a:lnTo>
                <a:lnTo>
                  <a:pt x="10950" y="77980"/>
                </a:lnTo>
                <a:lnTo>
                  <a:pt x="10960" y="77970"/>
                </a:lnTo>
                <a:lnTo>
                  <a:pt x="10980" y="77970"/>
                </a:lnTo>
                <a:lnTo>
                  <a:pt x="10990" y="77960"/>
                </a:lnTo>
                <a:lnTo>
                  <a:pt x="11000" y="77960"/>
                </a:lnTo>
                <a:lnTo>
                  <a:pt x="11020" y="77950"/>
                </a:lnTo>
                <a:lnTo>
                  <a:pt x="11030" y="77950"/>
                </a:lnTo>
                <a:lnTo>
                  <a:pt x="11050" y="77940"/>
                </a:lnTo>
                <a:lnTo>
                  <a:pt x="11060" y="77940"/>
                </a:lnTo>
                <a:lnTo>
                  <a:pt x="11070" y="77940"/>
                </a:lnTo>
                <a:lnTo>
                  <a:pt x="11070" y="77930"/>
                </a:lnTo>
                <a:lnTo>
                  <a:pt x="11080" y="77920"/>
                </a:lnTo>
                <a:lnTo>
                  <a:pt x="11090" y="77910"/>
                </a:lnTo>
                <a:lnTo>
                  <a:pt x="11090" y="77900"/>
                </a:lnTo>
                <a:lnTo>
                  <a:pt x="11100" y="77890"/>
                </a:lnTo>
                <a:lnTo>
                  <a:pt x="11110" y="77880"/>
                </a:lnTo>
                <a:lnTo>
                  <a:pt x="11110" y="77870"/>
                </a:lnTo>
                <a:lnTo>
                  <a:pt x="11120" y="77860"/>
                </a:lnTo>
                <a:lnTo>
                  <a:pt x="11120" y="77850"/>
                </a:lnTo>
                <a:lnTo>
                  <a:pt x="11130" y="77840"/>
                </a:lnTo>
                <a:lnTo>
                  <a:pt x="11130" y="77820"/>
                </a:lnTo>
                <a:lnTo>
                  <a:pt x="11130" y="77810"/>
                </a:lnTo>
                <a:lnTo>
                  <a:pt x="11130" y="77800"/>
                </a:lnTo>
                <a:lnTo>
                  <a:pt x="11130" y="77770"/>
                </a:lnTo>
                <a:lnTo>
                  <a:pt x="11140" y="77760"/>
                </a:lnTo>
                <a:lnTo>
                  <a:pt x="11140" y="77740"/>
                </a:lnTo>
                <a:lnTo>
                  <a:pt x="11140" y="77720"/>
                </a:lnTo>
                <a:lnTo>
                  <a:pt x="11140" y="77700"/>
                </a:lnTo>
                <a:lnTo>
                  <a:pt x="11140" y="77680"/>
                </a:lnTo>
                <a:lnTo>
                  <a:pt x="11130" y="77670"/>
                </a:lnTo>
                <a:lnTo>
                  <a:pt x="11130" y="77660"/>
                </a:lnTo>
                <a:lnTo>
                  <a:pt x="11120" y="77650"/>
                </a:lnTo>
                <a:lnTo>
                  <a:pt x="11120" y="77640"/>
                </a:lnTo>
                <a:lnTo>
                  <a:pt x="11110" y="77630"/>
                </a:lnTo>
                <a:lnTo>
                  <a:pt x="11100" y="77620"/>
                </a:lnTo>
                <a:lnTo>
                  <a:pt x="11090" y="77610"/>
                </a:lnTo>
                <a:lnTo>
                  <a:pt x="11080" y="77610"/>
                </a:lnTo>
                <a:lnTo>
                  <a:pt x="11070" y="77600"/>
                </a:lnTo>
                <a:lnTo>
                  <a:pt x="11060" y="77600"/>
                </a:lnTo>
                <a:lnTo>
                  <a:pt x="11050" y="77600"/>
                </a:lnTo>
                <a:lnTo>
                  <a:pt x="11050" y="77590"/>
                </a:lnTo>
                <a:lnTo>
                  <a:pt x="11040" y="77600"/>
                </a:lnTo>
                <a:lnTo>
                  <a:pt x="11020" y="77610"/>
                </a:lnTo>
                <a:lnTo>
                  <a:pt x="11010" y="77610"/>
                </a:lnTo>
                <a:lnTo>
                  <a:pt x="11010" y="77620"/>
                </a:lnTo>
                <a:lnTo>
                  <a:pt x="11000" y="77620"/>
                </a:lnTo>
                <a:lnTo>
                  <a:pt x="10990" y="77630"/>
                </a:lnTo>
                <a:lnTo>
                  <a:pt x="10980" y="77640"/>
                </a:lnTo>
                <a:lnTo>
                  <a:pt x="10970" y="77650"/>
                </a:lnTo>
                <a:lnTo>
                  <a:pt x="10960" y="77650"/>
                </a:lnTo>
                <a:lnTo>
                  <a:pt x="10950" y="77660"/>
                </a:lnTo>
                <a:lnTo>
                  <a:pt x="10940" y="77670"/>
                </a:lnTo>
                <a:lnTo>
                  <a:pt x="10930" y="77670"/>
                </a:lnTo>
                <a:lnTo>
                  <a:pt x="10920" y="77680"/>
                </a:lnTo>
                <a:lnTo>
                  <a:pt x="10900" y="77680"/>
                </a:lnTo>
                <a:lnTo>
                  <a:pt x="10890" y="77680"/>
                </a:lnTo>
                <a:lnTo>
                  <a:pt x="10880" y="77680"/>
                </a:lnTo>
                <a:lnTo>
                  <a:pt x="10860" y="77680"/>
                </a:lnTo>
                <a:lnTo>
                  <a:pt x="10810" y="77560"/>
                </a:lnTo>
                <a:lnTo>
                  <a:pt x="10780" y="77510"/>
                </a:lnTo>
                <a:lnTo>
                  <a:pt x="10790" y="77510"/>
                </a:lnTo>
                <a:lnTo>
                  <a:pt x="10790" y="77500"/>
                </a:lnTo>
                <a:lnTo>
                  <a:pt x="10790" y="77470"/>
                </a:lnTo>
                <a:lnTo>
                  <a:pt x="10790" y="77460"/>
                </a:lnTo>
                <a:lnTo>
                  <a:pt x="10790" y="77450"/>
                </a:lnTo>
                <a:lnTo>
                  <a:pt x="10780" y="77450"/>
                </a:lnTo>
                <a:lnTo>
                  <a:pt x="10770" y="77440"/>
                </a:lnTo>
                <a:lnTo>
                  <a:pt x="10760" y="77440"/>
                </a:lnTo>
                <a:lnTo>
                  <a:pt x="10750" y="77430"/>
                </a:lnTo>
                <a:lnTo>
                  <a:pt x="10740" y="77420"/>
                </a:lnTo>
                <a:lnTo>
                  <a:pt x="10730" y="77420"/>
                </a:lnTo>
                <a:lnTo>
                  <a:pt x="10730" y="77400"/>
                </a:lnTo>
                <a:lnTo>
                  <a:pt x="10720" y="77390"/>
                </a:lnTo>
                <a:lnTo>
                  <a:pt x="10720" y="77380"/>
                </a:lnTo>
                <a:lnTo>
                  <a:pt x="10720" y="77370"/>
                </a:lnTo>
                <a:lnTo>
                  <a:pt x="10720" y="77360"/>
                </a:lnTo>
                <a:lnTo>
                  <a:pt x="10730" y="77350"/>
                </a:lnTo>
                <a:lnTo>
                  <a:pt x="10730" y="77340"/>
                </a:lnTo>
                <a:lnTo>
                  <a:pt x="10730" y="77330"/>
                </a:lnTo>
                <a:lnTo>
                  <a:pt x="10740" y="77330"/>
                </a:lnTo>
                <a:lnTo>
                  <a:pt x="10740" y="77320"/>
                </a:lnTo>
                <a:lnTo>
                  <a:pt x="10750" y="77320"/>
                </a:lnTo>
                <a:lnTo>
                  <a:pt x="10750" y="77310"/>
                </a:lnTo>
                <a:lnTo>
                  <a:pt x="10760" y="77310"/>
                </a:lnTo>
                <a:lnTo>
                  <a:pt x="10770" y="77300"/>
                </a:lnTo>
                <a:lnTo>
                  <a:pt x="10770" y="77290"/>
                </a:lnTo>
                <a:lnTo>
                  <a:pt x="10770" y="77280"/>
                </a:lnTo>
                <a:lnTo>
                  <a:pt x="10770" y="77270"/>
                </a:lnTo>
                <a:lnTo>
                  <a:pt x="10770" y="77260"/>
                </a:lnTo>
                <a:lnTo>
                  <a:pt x="10770" y="77250"/>
                </a:lnTo>
                <a:lnTo>
                  <a:pt x="10760" y="77250"/>
                </a:lnTo>
                <a:lnTo>
                  <a:pt x="10760" y="77240"/>
                </a:lnTo>
                <a:lnTo>
                  <a:pt x="10750" y="77230"/>
                </a:lnTo>
                <a:lnTo>
                  <a:pt x="10740" y="77220"/>
                </a:lnTo>
                <a:lnTo>
                  <a:pt x="10730" y="77210"/>
                </a:lnTo>
                <a:lnTo>
                  <a:pt x="10720" y="77200"/>
                </a:lnTo>
                <a:lnTo>
                  <a:pt x="10720" y="77190"/>
                </a:lnTo>
                <a:lnTo>
                  <a:pt x="10710" y="77180"/>
                </a:lnTo>
                <a:lnTo>
                  <a:pt x="10710" y="77170"/>
                </a:lnTo>
                <a:lnTo>
                  <a:pt x="10700" y="77160"/>
                </a:lnTo>
                <a:lnTo>
                  <a:pt x="10690" y="77150"/>
                </a:lnTo>
                <a:lnTo>
                  <a:pt x="10690" y="77140"/>
                </a:lnTo>
                <a:lnTo>
                  <a:pt x="10680" y="77130"/>
                </a:lnTo>
                <a:lnTo>
                  <a:pt x="10670" y="77130"/>
                </a:lnTo>
                <a:lnTo>
                  <a:pt x="10660" y="77130"/>
                </a:lnTo>
                <a:lnTo>
                  <a:pt x="10650" y="77140"/>
                </a:lnTo>
                <a:lnTo>
                  <a:pt x="10640" y="77140"/>
                </a:lnTo>
                <a:lnTo>
                  <a:pt x="10630" y="77140"/>
                </a:lnTo>
                <a:lnTo>
                  <a:pt x="10620" y="77130"/>
                </a:lnTo>
                <a:lnTo>
                  <a:pt x="10610" y="77130"/>
                </a:lnTo>
                <a:lnTo>
                  <a:pt x="10600" y="77130"/>
                </a:lnTo>
                <a:lnTo>
                  <a:pt x="10600" y="77120"/>
                </a:lnTo>
                <a:lnTo>
                  <a:pt x="10590" y="77110"/>
                </a:lnTo>
                <a:lnTo>
                  <a:pt x="10590" y="77100"/>
                </a:lnTo>
                <a:lnTo>
                  <a:pt x="10590" y="77080"/>
                </a:lnTo>
                <a:lnTo>
                  <a:pt x="10590" y="77070"/>
                </a:lnTo>
                <a:lnTo>
                  <a:pt x="10600" y="77060"/>
                </a:lnTo>
                <a:lnTo>
                  <a:pt x="10610" y="77030"/>
                </a:lnTo>
                <a:lnTo>
                  <a:pt x="10620" y="77020"/>
                </a:lnTo>
                <a:lnTo>
                  <a:pt x="10620" y="77010"/>
                </a:lnTo>
                <a:lnTo>
                  <a:pt x="10630" y="77000"/>
                </a:lnTo>
                <a:lnTo>
                  <a:pt x="10630" y="76990"/>
                </a:lnTo>
                <a:lnTo>
                  <a:pt x="10640" y="76990"/>
                </a:lnTo>
                <a:lnTo>
                  <a:pt x="10640" y="76980"/>
                </a:lnTo>
                <a:lnTo>
                  <a:pt x="10640" y="76970"/>
                </a:lnTo>
                <a:lnTo>
                  <a:pt x="10640" y="76960"/>
                </a:lnTo>
                <a:lnTo>
                  <a:pt x="10630" y="76950"/>
                </a:lnTo>
                <a:lnTo>
                  <a:pt x="10630" y="76940"/>
                </a:lnTo>
                <a:lnTo>
                  <a:pt x="10620" y="76930"/>
                </a:lnTo>
                <a:lnTo>
                  <a:pt x="10620" y="76920"/>
                </a:lnTo>
                <a:lnTo>
                  <a:pt x="10610" y="76910"/>
                </a:lnTo>
                <a:lnTo>
                  <a:pt x="10600" y="76910"/>
                </a:lnTo>
                <a:lnTo>
                  <a:pt x="10590" y="76900"/>
                </a:lnTo>
                <a:lnTo>
                  <a:pt x="10580" y="76890"/>
                </a:lnTo>
                <a:lnTo>
                  <a:pt x="10570" y="76890"/>
                </a:lnTo>
                <a:lnTo>
                  <a:pt x="10560" y="76890"/>
                </a:lnTo>
                <a:lnTo>
                  <a:pt x="10550" y="76890"/>
                </a:lnTo>
                <a:lnTo>
                  <a:pt x="10540" y="76880"/>
                </a:lnTo>
                <a:lnTo>
                  <a:pt x="10530" y="76880"/>
                </a:lnTo>
                <a:lnTo>
                  <a:pt x="10520" y="76880"/>
                </a:lnTo>
                <a:lnTo>
                  <a:pt x="10500" y="76880"/>
                </a:lnTo>
                <a:lnTo>
                  <a:pt x="10490" y="76870"/>
                </a:lnTo>
                <a:lnTo>
                  <a:pt x="10480" y="76870"/>
                </a:lnTo>
                <a:lnTo>
                  <a:pt x="10460" y="76860"/>
                </a:lnTo>
                <a:lnTo>
                  <a:pt x="10450" y="76860"/>
                </a:lnTo>
                <a:lnTo>
                  <a:pt x="10440" y="76850"/>
                </a:lnTo>
                <a:lnTo>
                  <a:pt x="10430" y="76850"/>
                </a:lnTo>
                <a:lnTo>
                  <a:pt x="10420" y="76850"/>
                </a:lnTo>
                <a:lnTo>
                  <a:pt x="10420" y="76830"/>
                </a:lnTo>
                <a:lnTo>
                  <a:pt x="10410" y="76820"/>
                </a:lnTo>
                <a:lnTo>
                  <a:pt x="10400" y="76800"/>
                </a:lnTo>
                <a:lnTo>
                  <a:pt x="10390" y="76800"/>
                </a:lnTo>
                <a:lnTo>
                  <a:pt x="10330" y="76650"/>
                </a:lnTo>
                <a:lnTo>
                  <a:pt x="10330" y="76640"/>
                </a:lnTo>
                <a:lnTo>
                  <a:pt x="10340" y="76620"/>
                </a:lnTo>
                <a:lnTo>
                  <a:pt x="10350" y="76620"/>
                </a:lnTo>
                <a:lnTo>
                  <a:pt x="10350" y="76610"/>
                </a:lnTo>
                <a:lnTo>
                  <a:pt x="10350" y="76600"/>
                </a:lnTo>
                <a:lnTo>
                  <a:pt x="10360" y="76590"/>
                </a:lnTo>
                <a:lnTo>
                  <a:pt x="10360" y="76580"/>
                </a:lnTo>
                <a:lnTo>
                  <a:pt x="10360" y="76570"/>
                </a:lnTo>
                <a:lnTo>
                  <a:pt x="10370" y="76560"/>
                </a:lnTo>
                <a:lnTo>
                  <a:pt x="10360" y="76540"/>
                </a:lnTo>
                <a:lnTo>
                  <a:pt x="10370" y="76530"/>
                </a:lnTo>
                <a:lnTo>
                  <a:pt x="10370" y="76510"/>
                </a:lnTo>
                <a:lnTo>
                  <a:pt x="10370" y="76500"/>
                </a:lnTo>
                <a:lnTo>
                  <a:pt x="10370" y="76480"/>
                </a:lnTo>
                <a:lnTo>
                  <a:pt x="10370" y="76470"/>
                </a:lnTo>
                <a:lnTo>
                  <a:pt x="10370" y="76460"/>
                </a:lnTo>
                <a:lnTo>
                  <a:pt x="10370" y="76450"/>
                </a:lnTo>
                <a:lnTo>
                  <a:pt x="10360" y="76440"/>
                </a:lnTo>
                <a:lnTo>
                  <a:pt x="10360" y="76430"/>
                </a:lnTo>
                <a:lnTo>
                  <a:pt x="10350" y="76420"/>
                </a:lnTo>
                <a:lnTo>
                  <a:pt x="10340" y="76410"/>
                </a:lnTo>
                <a:lnTo>
                  <a:pt x="10330" y="76410"/>
                </a:lnTo>
                <a:lnTo>
                  <a:pt x="10330" y="76400"/>
                </a:lnTo>
                <a:lnTo>
                  <a:pt x="10320" y="76400"/>
                </a:lnTo>
                <a:lnTo>
                  <a:pt x="10300" y="76390"/>
                </a:lnTo>
                <a:lnTo>
                  <a:pt x="10290" y="76390"/>
                </a:lnTo>
                <a:lnTo>
                  <a:pt x="10270" y="76380"/>
                </a:lnTo>
                <a:lnTo>
                  <a:pt x="10260" y="76380"/>
                </a:lnTo>
                <a:lnTo>
                  <a:pt x="10250" y="76370"/>
                </a:lnTo>
                <a:lnTo>
                  <a:pt x="10230" y="76370"/>
                </a:lnTo>
                <a:lnTo>
                  <a:pt x="10220" y="76360"/>
                </a:lnTo>
                <a:lnTo>
                  <a:pt x="10210" y="76350"/>
                </a:lnTo>
                <a:lnTo>
                  <a:pt x="10200" y="76350"/>
                </a:lnTo>
                <a:lnTo>
                  <a:pt x="10190" y="76350"/>
                </a:lnTo>
                <a:lnTo>
                  <a:pt x="10180" y="76340"/>
                </a:lnTo>
                <a:lnTo>
                  <a:pt x="10150" y="76340"/>
                </a:lnTo>
                <a:lnTo>
                  <a:pt x="10140" y="76330"/>
                </a:lnTo>
                <a:lnTo>
                  <a:pt x="10130" y="76330"/>
                </a:lnTo>
                <a:lnTo>
                  <a:pt x="10120" y="76320"/>
                </a:lnTo>
                <a:lnTo>
                  <a:pt x="10110" y="76320"/>
                </a:lnTo>
                <a:lnTo>
                  <a:pt x="10100" y="76320"/>
                </a:lnTo>
                <a:lnTo>
                  <a:pt x="10100" y="76310"/>
                </a:lnTo>
                <a:lnTo>
                  <a:pt x="10090" y="76300"/>
                </a:lnTo>
                <a:lnTo>
                  <a:pt x="10090" y="76280"/>
                </a:lnTo>
                <a:lnTo>
                  <a:pt x="10080" y="76270"/>
                </a:lnTo>
                <a:lnTo>
                  <a:pt x="10070" y="76250"/>
                </a:lnTo>
                <a:lnTo>
                  <a:pt x="10060" y="76240"/>
                </a:lnTo>
                <a:lnTo>
                  <a:pt x="10060" y="76230"/>
                </a:lnTo>
                <a:lnTo>
                  <a:pt x="10050" y="76210"/>
                </a:lnTo>
                <a:lnTo>
                  <a:pt x="10040" y="76190"/>
                </a:lnTo>
                <a:lnTo>
                  <a:pt x="10040" y="76170"/>
                </a:lnTo>
                <a:lnTo>
                  <a:pt x="10030" y="76170"/>
                </a:lnTo>
                <a:lnTo>
                  <a:pt x="10030" y="76160"/>
                </a:lnTo>
                <a:lnTo>
                  <a:pt x="10020" y="76160"/>
                </a:lnTo>
                <a:lnTo>
                  <a:pt x="10000" y="76160"/>
                </a:lnTo>
                <a:lnTo>
                  <a:pt x="9990" y="76160"/>
                </a:lnTo>
                <a:lnTo>
                  <a:pt x="9970" y="76150"/>
                </a:lnTo>
                <a:lnTo>
                  <a:pt x="9960" y="76150"/>
                </a:lnTo>
                <a:lnTo>
                  <a:pt x="9950" y="76150"/>
                </a:lnTo>
                <a:lnTo>
                  <a:pt x="9940" y="76150"/>
                </a:lnTo>
                <a:lnTo>
                  <a:pt x="9930" y="76150"/>
                </a:lnTo>
                <a:lnTo>
                  <a:pt x="9920" y="76150"/>
                </a:lnTo>
                <a:lnTo>
                  <a:pt x="9910" y="76150"/>
                </a:lnTo>
                <a:lnTo>
                  <a:pt x="9900" y="76150"/>
                </a:lnTo>
                <a:lnTo>
                  <a:pt x="9880" y="76140"/>
                </a:lnTo>
                <a:lnTo>
                  <a:pt x="9870" y="76140"/>
                </a:lnTo>
                <a:lnTo>
                  <a:pt x="9860" y="76130"/>
                </a:lnTo>
                <a:lnTo>
                  <a:pt x="9840" y="76130"/>
                </a:lnTo>
                <a:lnTo>
                  <a:pt x="9840" y="76120"/>
                </a:lnTo>
                <a:lnTo>
                  <a:pt x="9830" y="76110"/>
                </a:lnTo>
                <a:lnTo>
                  <a:pt x="9830" y="76100"/>
                </a:lnTo>
                <a:lnTo>
                  <a:pt x="9830" y="76080"/>
                </a:lnTo>
                <a:lnTo>
                  <a:pt x="9830" y="76060"/>
                </a:lnTo>
                <a:lnTo>
                  <a:pt x="9820" y="76050"/>
                </a:lnTo>
                <a:lnTo>
                  <a:pt x="9820" y="76040"/>
                </a:lnTo>
                <a:lnTo>
                  <a:pt x="9820" y="76030"/>
                </a:lnTo>
                <a:lnTo>
                  <a:pt x="9810" y="76020"/>
                </a:lnTo>
                <a:lnTo>
                  <a:pt x="9800" y="76000"/>
                </a:lnTo>
                <a:lnTo>
                  <a:pt x="9790" y="75990"/>
                </a:lnTo>
                <a:lnTo>
                  <a:pt x="9790" y="75980"/>
                </a:lnTo>
                <a:lnTo>
                  <a:pt x="9780" y="75970"/>
                </a:lnTo>
                <a:lnTo>
                  <a:pt x="9770" y="75970"/>
                </a:lnTo>
                <a:lnTo>
                  <a:pt x="9760" y="75960"/>
                </a:lnTo>
                <a:lnTo>
                  <a:pt x="9750" y="75950"/>
                </a:lnTo>
                <a:lnTo>
                  <a:pt x="9740" y="75940"/>
                </a:lnTo>
                <a:lnTo>
                  <a:pt x="9740" y="75930"/>
                </a:lnTo>
                <a:lnTo>
                  <a:pt x="9730" y="75930"/>
                </a:lnTo>
                <a:lnTo>
                  <a:pt x="9720" y="75930"/>
                </a:lnTo>
                <a:lnTo>
                  <a:pt x="9710" y="75920"/>
                </a:lnTo>
                <a:lnTo>
                  <a:pt x="9690" y="75910"/>
                </a:lnTo>
                <a:lnTo>
                  <a:pt x="9680" y="75910"/>
                </a:lnTo>
                <a:lnTo>
                  <a:pt x="9670" y="75900"/>
                </a:lnTo>
                <a:lnTo>
                  <a:pt x="9650" y="75900"/>
                </a:lnTo>
                <a:lnTo>
                  <a:pt x="9640" y="75900"/>
                </a:lnTo>
                <a:lnTo>
                  <a:pt x="9620" y="75890"/>
                </a:lnTo>
                <a:lnTo>
                  <a:pt x="9600" y="75890"/>
                </a:lnTo>
                <a:lnTo>
                  <a:pt x="9590" y="75890"/>
                </a:lnTo>
                <a:lnTo>
                  <a:pt x="9580" y="75880"/>
                </a:lnTo>
                <a:lnTo>
                  <a:pt x="9570" y="75880"/>
                </a:lnTo>
                <a:lnTo>
                  <a:pt x="9560" y="75880"/>
                </a:lnTo>
                <a:lnTo>
                  <a:pt x="9550" y="75870"/>
                </a:lnTo>
                <a:lnTo>
                  <a:pt x="9540" y="75860"/>
                </a:lnTo>
                <a:lnTo>
                  <a:pt x="9530" y="75850"/>
                </a:lnTo>
                <a:lnTo>
                  <a:pt x="9520" y="75840"/>
                </a:lnTo>
                <a:lnTo>
                  <a:pt x="9510" y="75830"/>
                </a:lnTo>
                <a:lnTo>
                  <a:pt x="9500" y="75820"/>
                </a:lnTo>
                <a:lnTo>
                  <a:pt x="9490" y="75810"/>
                </a:lnTo>
                <a:lnTo>
                  <a:pt x="9480" y="75790"/>
                </a:lnTo>
                <a:lnTo>
                  <a:pt x="9470" y="75790"/>
                </a:lnTo>
                <a:lnTo>
                  <a:pt x="9460" y="75780"/>
                </a:lnTo>
                <a:lnTo>
                  <a:pt x="9450" y="75770"/>
                </a:lnTo>
                <a:lnTo>
                  <a:pt x="9450" y="75760"/>
                </a:lnTo>
                <a:lnTo>
                  <a:pt x="9450" y="75750"/>
                </a:lnTo>
                <a:lnTo>
                  <a:pt x="9450" y="75740"/>
                </a:lnTo>
                <a:lnTo>
                  <a:pt x="9460" y="75720"/>
                </a:lnTo>
                <a:lnTo>
                  <a:pt x="9460" y="75690"/>
                </a:lnTo>
                <a:lnTo>
                  <a:pt x="9470" y="75670"/>
                </a:lnTo>
                <a:lnTo>
                  <a:pt x="9470" y="75660"/>
                </a:lnTo>
                <a:lnTo>
                  <a:pt x="9470" y="75640"/>
                </a:lnTo>
                <a:lnTo>
                  <a:pt x="9460" y="75630"/>
                </a:lnTo>
                <a:lnTo>
                  <a:pt x="9460" y="75610"/>
                </a:lnTo>
                <a:lnTo>
                  <a:pt x="9450" y="75600"/>
                </a:lnTo>
                <a:lnTo>
                  <a:pt x="9440" y="75590"/>
                </a:lnTo>
                <a:lnTo>
                  <a:pt x="9440" y="75580"/>
                </a:lnTo>
                <a:lnTo>
                  <a:pt x="9430" y="75580"/>
                </a:lnTo>
                <a:lnTo>
                  <a:pt x="9430" y="75570"/>
                </a:lnTo>
                <a:lnTo>
                  <a:pt x="9420" y="75570"/>
                </a:lnTo>
                <a:lnTo>
                  <a:pt x="9410" y="75570"/>
                </a:lnTo>
                <a:lnTo>
                  <a:pt x="9400" y="75570"/>
                </a:lnTo>
                <a:lnTo>
                  <a:pt x="9390" y="75570"/>
                </a:lnTo>
                <a:lnTo>
                  <a:pt x="9380" y="75570"/>
                </a:lnTo>
                <a:lnTo>
                  <a:pt x="9370" y="75570"/>
                </a:lnTo>
                <a:lnTo>
                  <a:pt x="9360" y="75570"/>
                </a:lnTo>
                <a:lnTo>
                  <a:pt x="9350" y="75560"/>
                </a:lnTo>
                <a:lnTo>
                  <a:pt x="9340" y="75560"/>
                </a:lnTo>
                <a:lnTo>
                  <a:pt x="9340" y="75550"/>
                </a:lnTo>
                <a:lnTo>
                  <a:pt x="9330" y="75540"/>
                </a:lnTo>
                <a:lnTo>
                  <a:pt x="9330" y="75530"/>
                </a:lnTo>
                <a:lnTo>
                  <a:pt x="9320" y="75530"/>
                </a:lnTo>
                <a:lnTo>
                  <a:pt x="9320" y="75520"/>
                </a:lnTo>
                <a:lnTo>
                  <a:pt x="9320" y="75510"/>
                </a:lnTo>
                <a:lnTo>
                  <a:pt x="9320" y="75500"/>
                </a:lnTo>
                <a:lnTo>
                  <a:pt x="9310" y="75480"/>
                </a:lnTo>
                <a:lnTo>
                  <a:pt x="9310" y="75470"/>
                </a:lnTo>
                <a:lnTo>
                  <a:pt x="9310" y="75450"/>
                </a:lnTo>
                <a:lnTo>
                  <a:pt x="9310" y="75440"/>
                </a:lnTo>
                <a:lnTo>
                  <a:pt x="9300" y="75430"/>
                </a:lnTo>
                <a:lnTo>
                  <a:pt x="9300" y="75420"/>
                </a:lnTo>
                <a:lnTo>
                  <a:pt x="9290" y="75410"/>
                </a:lnTo>
                <a:lnTo>
                  <a:pt x="9280" y="75390"/>
                </a:lnTo>
                <a:lnTo>
                  <a:pt x="9270" y="75370"/>
                </a:lnTo>
                <a:lnTo>
                  <a:pt x="9270" y="75350"/>
                </a:lnTo>
                <a:lnTo>
                  <a:pt x="9260" y="75340"/>
                </a:lnTo>
                <a:lnTo>
                  <a:pt x="9250" y="75330"/>
                </a:lnTo>
                <a:lnTo>
                  <a:pt x="9240" y="75320"/>
                </a:lnTo>
                <a:lnTo>
                  <a:pt x="9230" y="75310"/>
                </a:lnTo>
                <a:lnTo>
                  <a:pt x="9220" y="75310"/>
                </a:lnTo>
                <a:lnTo>
                  <a:pt x="9210" y="75300"/>
                </a:lnTo>
                <a:lnTo>
                  <a:pt x="9200" y="75290"/>
                </a:lnTo>
                <a:lnTo>
                  <a:pt x="9190" y="75290"/>
                </a:lnTo>
                <a:lnTo>
                  <a:pt x="9180" y="75290"/>
                </a:lnTo>
                <a:lnTo>
                  <a:pt x="9170" y="75290"/>
                </a:lnTo>
                <a:lnTo>
                  <a:pt x="9160" y="75290"/>
                </a:lnTo>
                <a:lnTo>
                  <a:pt x="9150" y="75290"/>
                </a:lnTo>
                <a:lnTo>
                  <a:pt x="9150" y="75280"/>
                </a:lnTo>
                <a:lnTo>
                  <a:pt x="9140" y="75270"/>
                </a:lnTo>
                <a:lnTo>
                  <a:pt x="9130" y="75260"/>
                </a:lnTo>
                <a:lnTo>
                  <a:pt x="9120" y="75250"/>
                </a:lnTo>
                <a:lnTo>
                  <a:pt x="9110" y="75250"/>
                </a:lnTo>
                <a:lnTo>
                  <a:pt x="9100" y="75240"/>
                </a:lnTo>
                <a:lnTo>
                  <a:pt x="9080" y="75230"/>
                </a:lnTo>
                <a:lnTo>
                  <a:pt x="9070" y="75230"/>
                </a:lnTo>
                <a:lnTo>
                  <a:pt x="9050" y="75220"/>
                </a:lnTo>
                <a:lnTo>
                  <a:pt x="9030" y="75210"/>
                </a:lnTo>
                <a:lnTo>
                  <a:pt x="9010" y="75210"/>
                </a:lnTo>
                <a:lnTo>
                  <a:pt x="9000" y="75200"/>
                </a:lnTo>
                <a:lnTo>
                  <a:pt x="8980" y="75200"/>
                </a:lnTo>
                <a:lnTo>
                  <a:pt x="8970" y="75190"/>
                </a:lnTo>
                <a:lnTo>
                  <a:pt x="8960" y="75190"/>
                </a:lnTo>
                <a:lnTo>
                  <a:pt x="8950" y="75200"/>
                </a:lnTo>
                <a:lnTo>
                  <a:pt x="8940" y="75200"/>
                </a:lnTo>
                <a:lnTo>
                  <a:pt x="8920" y="75220"/>
                </a:lnTo>
                <a:lnTo>
                  <a:pt x="8910" y="75230"/>
                </a:lnTo>
                <a:lnTo>
                  <a:pt x="8890" y="75240"/>
                </a:lnTo>
                <a:lnTo>
                  <a:pt x="8880" y="75240"/>
                </a:lnTo>
                <a:lnTo>
                  <a:pt x="8870" y="75250"/>
                </a:lnTo>
                <a:lnTo>
                  <a:pt x="8860" y="75250"/>
                </a:lnTo>
                <a:lnTo>
                  <a:pt x="8850" y="75250"/>
                </a:lnTo>
                <a:lnTo>
                  <a:pt x="8840" y="75240"/>
                </a:lnTo>
                <a:lnTo>
                  <a:pt x="8820" y="75230"/>
                </a:lnTo>
                <a:lnTo>
                  <a:pt x="8810" y="75220"/>
                </a:lnTo>
                <a:lnTo>
                  <a:pt x="8810" y="75210"/>
                </a:lnTo>
                <a:lnTo>
                  <a:pt x="8800" y="75190"/>
                </a:lnTo>
                <a:lnTo>
                  <a:pt x="8800" y="75180"/>
                </a:lnTo>
                <a:lnTo>
                  <a:pt x="8790" y="75170"/>
                </a:lnTo>
                <a:lnTo>
                  <a:pt x="8790" y="75150"/>
                </a:lnTo>
                <a:lnTo>
                  <a:pt x="8780" y="75140"/>
                </a:lnTo>
                <a:lnTo>
                  <a:pt x="8780" y="75130"/>
                </a:lnTo>
                <a:lnTo>
                  <a:pt x="8770" y="75120"/>
                </a:lnTo>
                <a:lnTo>
                  <a:pt x="8760" y="75100"/>
                </a:lnTo>
                <a:lnTo>
                  <a:pt x="8750" y="75090"/>
                </a:lnTo>
                <a:lnTo>
                  <a:pt x="8750" y="75080"/>
                </a:lnTo>
                <a:lnTo>
                  <a:pt x="8740" y="75070"/>
                </a:lnTo>
                <a:lnTo>
                  <a:pt x="8730" y="75060"/>
                </a:lnTo>
                <a:lnTo>
                  <a:pt x="8720" y="75050"/>
                </a:lnTo>
                <a:lnTo>
                  <a:pt x="8710" y="75040"/>
                </a:lnTo>
                <a:lnTo>
                  <a:pt x="8710" y="75030"/>
                </a:lnTo>
                <a:lnTo>
                  <a:pt x="8700" y="75020"/>
                </a:lnTo>
                <a:lnTo>
                  <a:pt x="8690" y="75020"/>
                </a:lnTo>
                <a:lnTo>
                  <a:pt x="8680" y="75020"/>
                </a:lnTo>
                <a:lnTo>
                  <a:pt x="8660" y="75020"/>
                </a:lnTo>
                <a:lnTo>
                  <a:pt x="8650" y="75020"/>
                </a:lnTo>
                <a:lnTo>
                  <a:pt x="8640" y="75020"/>
                </a:lnTo>
                <a:lnTo>
                  <a:pt x="8630" y="75020"/>
                </a:lnTo>
                <a:lnTo>
                  <a:pt x="8630" y="75030"/>
                </a:lnTo>
                <a:lnTo>
                  <a:pt x="8620" y="75050"/>
                </a:lnTo>
                <a:lnTo>
                  <a:pt x="8610" y="75070"/>
                </a:lnTo>
                <a:lnTo>
                  <a:pt x="8610" y="75080"/>
                </a:lnTo>
                <a:lnTo>
                  <a:pt x="8610" y="75090"/>
                </a:lnTo>
                <a:lnTo>
                  <a:pt x="8600" y="75100"/>
                </a:lnTo>
                <a:lnTo>
                  <a:pt x="8590" y="75120"/>
                </a:lnTo>
                <a:lnTo>
                  <a:pt x="8580" y="75120"/>
                </a:lnTo>
                <a:lnTo>
                  <a:pt x="8580" y="75130"/>
                </a:lnTo>
                <a:lnTo>
                  <a:pt x="8570" y="75140"/>
                </a:lnTo>
                <a:lnTo>
                  <a:pt x="8560" y="75150"/>
                </a:lnTo>
                <a:lnTo>
                  <a:pt x="8560" y="75160"/>
                </a:lnTo>
                <a:lnTo>
                  <a:pt x="8400" y="75060"/>
                </a:lnTo>
                <a:lnTo>
                  <a:pt x="8390" y="75050"/>
                </a:lnTo>
                <a:lnTo>
                  <a:pt x="8380" y="75040"/>
                </a:lnTo>
                <a:lnTo>
                  <a:pt x="8370" y="75020"/>
                </a:lnTo>
                <a:lnTo>
                  <a:pt x="8360" y="75010"/>
                </a:lnTo>
                <a:lnTo>
                  <a:pt x="8350" y="75000"/>
                </a:lnTo>
                <a:lnTo>
                  <a:pt x="8340" y="74990"/>
                </a:lnTo>
                <a:lnTo>
                  <a:pt x="8330" y="74980"/>
                </a:lnTo>
                <a:lnTo>
                  <a:pt x="8320" y="74970"/>
                </a:lnTo>
                <a:lnTo>
                  <a:pt x="8310" y="74960"/>
                </a:lnTo>
                <a:lnTo>
                  <a:pt x="8300" y="74950"/>
                </a:lnTo>
                <a:lnTo>
                  <a:pt x="8290" y="74940"/>
                </a:lnTo>
                <a:lnTo>
                  <a:pt x="8290" y="74930"/>
                </a:lnTo>
                <a:lnTo>
                  <a:pt x="8280" y="74910"/>
                </a:lnTo>
                <a:lnTo>
                  <a:pt x="8280" y="74900"/>
                </a:lnTo>
                <a:lnTo>
                  <a:pt x="8270" y="74890"/>
                </a:lnTo>
                <a:lnTo>
                  <a:pt x="8260" y="74880"/>
                </a:lnTo>
                <a:lnTo>
                  <a:pt x="8250" y="74880"/>
                </a:lnTo>
                <a:lnTo>
                  <a:pt x="8240" y="74870"/>
                </a:lnTo>
                <a:lnTo>
                  <a:pt x="8230" y="74860"/>
                </a:lnTo>
                <a:lnTo>
                  <a:pt x="8220" y="74860"/>
                </a:lnTo>
                <a:lnTo>
                  <a:pt x="8210" y="74850"/>
                </a:lnTo>
                <a:lnTo>
                  <a:pt x="8200" y="74850"/>
                </a:lnTo>
                <a:lnTo>
                  <a:pt x="8190" y="74840"/>
                </a:lnTo>
                <a:lnTo>
                  <a:pt x="8180" y="74840"/>
                </a:lnTo>
                <a:lnTo>
                  <a:pt x="8170" y="74840"/>
                </a:lnTo>
                <a:lnTo>
                  <a:pt x="8150" y="74850"/>
                </a:lnTo>
                <a:lnTo>
                  <a:pt x="8120" y="74850"/>
                </a:lnTo>
                <a:lnTo>
                  <a:pt x="8100" y="74850"/>
                </a:lnTo>
                <a:lnTo>
                  <a:pt x="8070" y="74850"/>
                </a:lnTo>
                <a:lnTo>
                  <a:pt x="8050" y="74850"/>
                </a:lnTo>
                <a:lnTo>
                  <a:pt x="8030" y="74860"/>
                </a:lnTo>
                <a:lnTo>
                  <a:pt x="8020" y="74860"/>
                </a:lnTo>
                <a:lnTo>
                  <a:pt x="8010" y="74860"/>
                </a:lnTo>
                <a:lnTo>
                  <a:pt x="7990" y="74870"/>
                </a:lnTo>
                <a:lnTo>
                  <a:pt x="7970" y="74880"/>
                </a:lnTo>
                <a:lnTo>
                  <a:pt x="7950" y="74890"/>
                </a:lnTo>
                <a:lnTo>
                  <a:pt x="7940" y="74900"/>
                </a:lnTo>
                <a:lnTo>
                  <a:pt x="7930" y="74900"/>
                </a:lnTo>
                <a:lnTo>
                  <a:pt x="7920" y="74890"/>
                </a:lnTo>
                <a:lnTo>
                  <a:pt x="7910" y="74880"/>
                </a:lnTo>
                <a:lnTo>
                  <a:pt x="7900" y="74870"/>
                </a:lnTo>
                <a:lnTo>
                  <a:pt x="7890" y="74870"/>
                </a:lnTo>
                <a:lnTo>
                  <a:pt x="7880" y="74860"/>
                </a:lnTo>
                <a:lnTo>
                  <a:pt x="7870" y="74850"/>
                </a:lnTo>
                <a:lnTo>
                  <a:pt x="7870" y="74830"/>
                </a:lnTo>
                <a:lnTo>
                  <a:pt x="7860" y="74800"/>
                </a:lnTo>
                <a:lnTo>
                  <a:pt x="7860" y="74790"/>
                </a:lnTo>
                <a:lnTo>
                  <a:pt x="7850" y="74780"/>
                </a:lnTo>
                <a:lnTo>
                  <a:pt x="7850" y="74760"/>
                </a:lnTo>
                <a:lnTo>
                  <a:pt x="7850" y="74740"/>
                </a:lnTo>
                <a:lnTo>
                  <a:pt x="7850" y="74730"/>
                </a:lnTo>
                <a:lnTo>
                  <a:pt x="7840" y="74720"/>
                </a:lnTo>
                <a:lnTo>
                  <a:pt x="7840" y="74710"/>
                </a:lnTo>
                <a:lnTo>
                  <a:pt x="7830" y="74690"/>
                </a:lnTo>
                <a:lnTo>
                  <a:pt x="7820" y="74680"/>
                </a:lnTo>
                <a:lnTo>
                  <a:pt x="7820" y="74670"/>
                </a:lnTo>
                <a:lnTo>
                  <a:pt x="7810" y="74670"/>
                </a:lnTo>
                <a:lnTo>
                  <a:pt x="7800" y="74660"/>
                </a:lnTo>
                <a:lnTo>
                  <a:pt x="7790" y="74660"/>
                </a:lnTo>
                <a:lnTo>
                  <a:pt x="7770" y="74660"/>
                </a:lnTo>
                <a:lnTo>
                  <a:pt x="7760" y="74650"/>
                </a:lnTo>
                <a:lnTo>
                  <a:pt x="7740" y="74650"/>
                </a:lnTo>
                <a:lnTo>
                  <a:pt x="7730" y="74640"/>
                </a:lnTo>
                <a:lnTo>
                  <a:pt x="7720" y="74640"/>
                </a:lnTo>
                <a:lnTo>
                  <a:pt x="7710" y="74630"/>
                </a:lnTo>
                <a:lnTo>
                  <a:pt x="7700" y="74620"/>
                </a:lnTo>
                <a:lnTo>
                  <a:pt x="7690" y="74610"/>
                </a:lnTo>
                <a:lnTo>
                  <a:pt x="7670" y="74600"/>
                </a:lnTo>
                <a:lnTo>
                  <a:pt x="7650" y="74590"/>
                </a:lnTo>
                <a:lnTo>
                  <a:pt x="7640" y="74580"/>
                </a:lnTo>
                <a:lnTo>
                  <a:pt x="7630" y="74570"/>
                </a:lnTo>
                <a:lnTo>
                  <a:pt x="7620" y="74570"/>
                </a:lnTo>
                <a:lnTo>
                  <a:pt x="7620" y="74560"/>
                </a:lnTo>
                <a:lnTo>
                  <a:pt x="7620" y="74550"/>
                </a:lnTo>
                <a:lnTo>
                  <a:pt x="7610" y="74530"/>
                </a:lnTo>
                <a:lnTo>
                  <a:pt x="7610" y="74510"/>
                </a:lnTo>
                <a:lnTo>
                  <a:pt x="7610" y="74500"/>
                </a:lnTo>
                <a:lnTo>
                  <a:pt x="7610" y="74490"/>
                </a:lnTo>
                <a:lnTo>
                  <a:pt x="7620" y="74470"/>
                </a:lnTo>
                <a:lnTo>
                  <a:pt x="7630" y="74460"/>
                </a:lnTo>
                <a:lnTo>
                  <a:pt x="7640" y="74450"/>
                </a:lnTo>
                <a:lnTo>
                  <a:pt x="7640" y="74440"/>
                </a:lnTo>
                <a:lnTo>
                  <a:pt x="7640" y="74430"/>
                </a:lnTo>
                <a:lnTo>
                  <a:pt x="7650" y="74420"/>
                </a:lnTo>
                <a:lnTo>
                  <a:pt x="7650" y="74400"/>
                </a:lnTo>
                <a:lnTo>
                  <a:pt x="7650" y="74390"/>
                </a:lnTo>
                <a:lnTo>
                  <a:pt x="7650" y="74380"/>
                </a:lnTo>
                <a:lnTo>
                  <a:pt x="7650" y="74370"/>
                </a:lnTo>
                <a:lnTo>
                  <a:pt x="7640" y="74370"/>
                </a:lnTo>
                <a:lnTo>
                  <a:pt x="7630" y="74360"/>
                </a:lnTo>
                <a:lnTo>
                  <a:pt x="7620" y="74350"/>
                </a:lnTo>
                <a:lnTo>
                  <a:pt x="7610" y="74350"/>
                </a:lnTo>
                <a:lnTo>
                  <a:pt x="7610" y="74340"/>
                </a:lnTo>
                <a:lnTo>
                  <a:pt x="7600" y="74340"/>
                </a:lnTo>
                <a:lnTo>
                  <a:pt x="7590" y="74340"/>
                </a:lnTo>
                <a:lnTo>
                  <a:pt x="7580" y="74340"/>
                </a:lnTo>
                <a:lnTo>
                  <a:pt x="7560" y="74350"/>
                </a:lnTo>
                <a:lnTo>
                  <a:pt x="7550" y="74350"/>
                </a:lnTo>
                <a:lnTo>
                  <a:pt x="7540" y="74350"/>
                </a:lnTo>
                <a:lnTo>
                  <a:pt x="7530" y="74350"/>
                </a:lnTo>
                <a:lnTo>
                  <a:pt x="7520" y="74350"/>
                </a:lnTo>
                <a:lnTo>
                  <a:pt x="7510" y="74350"/>
                </a:lnTo>
                <a:lnTo>
                  <a:pt x="7490" y="74350"/>
                </a:lnTo>
                <a:lnTo>
                  <a:pt x="7480" y="74350"/>
                </a:lnTo>
                <a:lnTo>
                  <a:pt x="7470" y="74350"/>
                </a:lnTo>
                <a:lnTo>
                  <a:pt x="7450" y="74340"/>
                </a:lnTo>
                <a:lnTo>
                  <a:pt x="7440" y="74330"/>
                </a:lnTo>
                <a:lnTo>
                  <a:pt x="7430" y="74330"/>
                </a:lnTo>
                <a:lnTo>
                  <a:pt x="7430" y="74320"/>
                </a:lnTo>
                <a:lnTo>
                  <a:pt x="7430" y="74300"/>
                </a:lnTo>
                <a:lnTo>
                  <a:pt x="7430" y="74270"/>
                </a:lnTo>
                <a:lnTo>
                  <a:pt x="7430" y="74260"/>
                </a:lnTo>
                <a:lnTo>
                  <a:pt x="7430" y="74240"/>
                </a:lnTo>
                <a:lnTo>
                  <a:pt x="7430" y="74230"/>
                </a:lnTo>
                <a:lnTo>
                  <a:pt x="7430" y="74220"/>
                </a:lnTo>
                <a:lnTo>
                  <a:pt x="7420" y="74210"/>
                </a:lnTo>
                <a:lnTo>
                  <a:pt x="7420" y="74200"/>
                </a:lnTo>
                <a:lnTo>
                  <a:pt x="7420" y="74190"/>
                </a:lnTo>
                <a:lnTo>
                  <a:pt x="7410" y="74180"/>
                </a:lnTo>
                <a:lnTo>
                  <a:pt x="7390" y="74180"/>
                </a:lnTo>
                <a:lnTo>
                  <a:pt x="7370" y="74170"/>
                </a:lnTo>
                <a:lnTo>
                  <a:pt x="7350" y="74170"/>
                </a:lnTo>
                <a:lnTo>
                  <a:pt x="7330" y="74160"/>
                </a:lnTo>
                <a:lnTo>
                  <a:pt x="7300" y="74160"/>
                </a:lnTo>
                <a:lnTo>
                  <a:pt x="7280" y="74150"/>
                </a:lnTo>
                <a:lnTo>
                  <a:pt x="7260" y="74150"/>
                </a:lnTo>
                <a:lnTo>
                  <a:pt x="7230" y="74150"/>
                </a:lnTo>
                <a:lnTo>
                  <a:pt x="7220" y="74140"/>
                </a:lnTo>
                <a:lnTo>
                  <a:pt x="7210" y="74140"/>
                </a:lnTo>
                <a:lnTo>
                  <a:pt x="7200" y="74140"/>
                </a:lnTo>
                <a:lnTo>
                  <a:pt x="7190" y="74140"/>
                </a:lnTo>
                <a:lnTo>
                  <a:pt x="7180" y="74140"/>
                </a:lnTo>
                <a:lnTo>
                  <a:pt x="7170" y="74130"/>
                </a:lnTo>
                <a:lnTo>
                  <a:pt x="7160" y="74130"/>
                </a:lnTo>
                <a:lnTo>
                  <a:pt x="7160" y="74120"/>
                </a:lnTo>
                <a:lnTo>
                  <a:pt x="7150" y="74110"/>
                </a:lnTo>
                <a:lnTo>
                  <a:pt x="7140" y="74090"/>
                </a:lnTo>
                <a:lnTo>
                  <a:pt x="7140" y="74080"/>
                </a:lnTo>
                <a:lnTo>
                  <a:pt x="7130" y="74050"/>
                </a:lnTo>
                <a:lnTo>
                  <a:pt x="7120" y="74040"/>
                </a:lnTo>
                <a:lnTo>
                  <a:pt x="7120" y="74020"/>
                </a:lnTo>
                <a:lnTo>
                  <a:pt x="7110" y="74010"/>
                </a:lnTo>
                <a:lnTo>
                  <a:pt x="7100" y="73980"/>
                </a:lnTo>
                <a:lnTo>
                  <a:pt x="7100" y="73970"/>
                </a:lnTo>
                <a:lnTo>
                  <a:pt x="7100" y="73960"/>
                </a:lnTo>
                <a:lnTo>
                  <a:pt x="7090" y="73950"/>
                </a:lnTo>
                <a:lnTo>
                  <a:pt x="7090" y="73930"/>
                </a:lnTo>
                <a:lnTo>
                  <a:pt x="7090" y="73920"/>
                </a:lnTo>
                <a:lnTo>
                  <a:pt x="7080" y="73920"/>
                </a:lnTo>
                <a:lnTo>
                  <a:pt x="7080" y="73910"/>
                </a:lnTo>
                <a:lnTo>
                  <a:pt x="7070" y="73910"/>
                </a:lnTo>
                <a:lnTo>
                  <a:pt x="7060" y="73900"/>
                </a:lnTo>
                <a:lnTo>
                  <a:pt x="7040" y="73890"/>
                </a:lnTo>
                <a:lnTo>
                  <a:pt x="7010" y="73870"/>
                </a:lnTo>
                <a:lnTo>
                  <a:pt x="7000" y="73860"/>
                </a:lnTo>
                <a:lnTo>
                  <a:pt x="6980" y="73850"/>
                </a:lnTo>
                <a:lnTo>
                  <a:pt x="6960" y="73830"/>
                </a:lnTo>
                <a:lnTo>
                  <a:pt x="6950" y="73820"/>
                </a:lnTo>
                <a:lnTo>
                  <a:pt x="6940" y="73820"/>
                </a:lnTo>
                <a:lnTo>
                  <a:pt x="6920" y="73800"/>
                </a:lnTo>
                <a:lnTo>
                  <a:pt x="6890" y="73780"/>
                </a:lnTo>
                <a:lnTo>
                  <a:pt x="6880" y="73770"/>
                </a:lnTo>
                <a:lnTo>
                  <a:pt x="6860" y="73760"/>
                </a:lnTo>
                <a:lnTo>
                  <a:pt x="6840" y="73740"/>
                </a:lnTo>
                <a:lnTo>
                  <a:pt x="6830" y="73730"/>
                </a:lnTo>
                <a:lnTo>
                  <a:pt x="6820" y="73720"/>
                </a:lnTo>
                <a:lnTo>
                  <a:pt x="6820" y="73710"/>
                </a:lnTo>
                <a:lnTo>
                  <a:pt x="6820" y="73700"/>
                </a:lnTo>
                <a:lnTo>
                  <a:pt x="6810" y="73690"/>
                </a:lnTo>
                <a:lnTo>
                  <a:pt x="6810" y="73680"/>
                </a:lnTo>
                <a:lnTo>
                  <a:pt x="6810" y="64560"/>
                </a:lnTo>
                <a:lnTo>
                  <a:pt x="6810" y="64150"/>
                </a:lnTo>
                <a:lnTo>
                  <a:pt x="6810" y="63380"/>
                </a:lnTo>
                <a:lnTo>
                  <a:pt x="6810" y="62350"/>
                </a:lnTo>
                <a:lnTo>
                  <a:pt x="6810" y="61740"/>
                </a:lnTo>
                <a:lnTo>
                  <a:pt x="6810" y="61480"/>
                </a:lnTo>
                <a:lnTo>
                  <a:pt x="6810" y="61230"/>
                </a:lnTo>
                <a:lnTo>
                  <a:pt x="6810" y="59180"/>
                </a:lnTo>
                <a:lnTo>
                  <a:pt x="6810" y="59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