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JWANENG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Botswana • State Map | Fully Editable Vector Shape</a:t>
            </a:r>
          </a:p>
        </p:txBody>
      </p:sp>
      <p:sp>
        <p:nvSpPr>
          <p:cNvPr id="101" name="JWANE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790" y="71670"/>
                </a:moveTo>
                <a:lnTo>
                  <a:pt x="50790" y="71870"/>
                </a:lnTo>
                <a:lnTo>
                  <a:pt x="50870" y="71870"/>
                </a:lnTo>
                <a:lnTo>
                  <a:pt x="50870" y="71960"/>
                </a:lnTo>
                <a:lnTo>
                  <a:pt x="50790" y="71960"/>
                </a:lnTo>
                <a:lnTo>
                  <a:pt x="50780" y="72080"/>
                </a:lnTo>
                <a:lnTo>
                  <a:pt x="50710" y="72080"/>
                </a:lnTo>
                <a:lnTo>
                  <a:pt x="50660" y="72150"/>
                </a:lnTo>
                <a:lnTo>
                  <a:pt x="50500" y="72170"/>
                </a:lnTo>
                <a:lnTo>
                  <a:pt x="50510" y="71670"/>
                </a:lnTo>
                <a:lnTo>
                  <a:pt x="50790" y="71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