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GHANZI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Botswana • State Map | Fully Editable Vector Shape</a:t>
            </a:r>
          </a:p>
        </p:txBody>
      </p:sp>
      <p:sp>
        <p:nvSpPr>
          <p:cNvPr id="101" name="GHANZ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000" y="55360"/>
                </a:moveTo>
                <a:lnTo>
                  <a:pt x="55080" y="59120"/>
                </a:lnTo>
                <a:lnTo>
                  <a:pt x="51980" y="59110"/>
                </a:lnTo>
                <a:lnTo>
                  <a:pt x="50350" y="59110"/>
                </a:lnTo>
                <a:lnTo>
                  <a:pt x="49140" y="59110"/>
                </a:lnTo>
                <a:lnTo>
                  <a:pt x="47770" y="59110"/>
                </a:lnTo>
                <a:lnTo>
                  <a:pt x="44240" y="59110"/>
                </a:lnTo>
                <a:lnTo>
                  <a:pt x="40600" y="59110"/>
                </a:lnTo>
                <a:lnTo>
                  <a:pt x="35340" y="59110"/>
                </a:lnTo>
                <a:lnTo>
                  <a:pt x="35000" y="59110"/>
                </a:lnTo>
                <a:lnTo>
                  <a:pt x="32580" y="59120"/>
                </a:lnTo>
                <a:lnTo>
                  <a:pt x="27280" y="59110"/>
                </a:lnTo>
                <a:lnTo>
                  <a:pt x="22700" y="59110"/>
                </a:lnTo>
                <a:lnTo>
                  <a:pt x="19060" y="59110"/>
                </a:lnTo>
                <a:lnTo>
                  <a:pt x="15750" y="59100"/>
                </a:lnTo>
                <a:lnTo>
                  <a:pt x="15070" y="59100"/>
                </a:lnTo>
                <a:lnTo>
                  <a:pt x="13250" y="59090"/>
                </a:lnTo>
                <a:lnTo>
                  <a:pt x="13160" y="59090"/>
                </a:lnTo>
                <a:lnTo>
                  <a:pt x="11620" y="59110"/>
                </a:lnTo>
                <a:lnTo>
                  <a:pt x="6810" y="59110"/>
                </a:lnTo>
                <a:lnTo>
                  <a:pt x="6810" y="58410"/>
                </a:lnTo>
                <a:lnTo>
                  <a:pt x="6810" y="56500"/>
                </a:lnTo>
                <a:lnTo>
                  <a:pt x="6810" y="55920"/>
                </a:lnTo>
                <a:lnTo>
                  <a:pt x="6810" y="53120"/>
                </a:lnTo>
                <a:lnTo>
                  <a:pt x="6810" y="51930"/>
                </a:lnTo>
                <a:lnTo>
                  <a:pt x="6810" y="51300"/>
                </a:lnTo>
                <a:lnTo>
                  <a:pt x="6810" y="50860"/>
                </a:lnTo>
                <a:lnTo>
                  <a:pt x="6810" y="50540"/>
                </a:lnTo>
                <a:lnTo>
                  <a:pt x="6810" y="50100"/>
                </a:lnTo>
                <a:lnTo>
                  <a:pt x="6810" y="49450"/>
                </a:lnTo>
                <a:lnTo>
                  <a:pt x="6810" y="49360"/>
                </a:lnTo>
                <a:lnTo>
                  <a:pt x="6810" y="48930"/>
                </a:lnTo>
                <a:lnTo>
                  <a:pt x="6810" y="48710"/>
                </a:lnTo>
                <a:lnTo>
                  <a:pt x="6810" y="48410"/>
                </a:lnTo>
                <a:lnTo>
                  <a:pt x="6810" y="48310"/>
                </a:lnTo>
                <a:lnTo>
                  <a:pt x="6810" y="47150"/>
                </a:lnTo>
                <a:lnTo>
                  <a:pt x="6810" y="46060"/>
                </a:lnTo>
                <a:lnTo>
                  <a:pt x="6810" y="45920"/>
                </a:lnTo>
                <a:lnTo>
                  <a:pt x="7040" y="45920"/>
                </a:lnTo>
                <a:lnTo>
                  <a:pt x="7490" y="45920"/>
                </a:lnTo>
                <a:lnTo>
                  <a:pt x="7990" y="45920"/>
                </a:lnTo>
                <a:lnTo>
                  <a:pt x="8450" y="45920"/>
                </a:lnTo>
                <a:lnTo>
                  <a:pt x="16020" y="45920"/>
                </a:lnTo>
                <a:lnTo>
                  <a:pt x="16020" y="45040"/>
                </a:lnTo>
                <a:lnTo>
                  <a:pt x="16020" y="42560"/>
                </a:lnTo>
                <a:lnTo>
                  <a:pt x="16020" y="40920"/>
                </a:lnTo>
                <a:lnTo>
                  <a:pt x="16020" y="39750"/>
                </a:lnTo>
                <a:lnTo>
                  <a:pt x="16020" y="36530"/>
                </a:lnTo>
                <a:lnTo>
                  <a:pt x="16020" y="35980"/>
                </a:lnTo>
                <a:lnTo>
                  <a:pt x="16020" y="35970"/>
                </a:lnTo>
                <a:lnTo>
                  <a:pt x="16030" y="35970"/>
                </a:lnTo>
                <a:lnTo>
                  <a:pt x="20100" y="35990"/>
                </a:lnTo>
                <a:lnTo>
                  <a:pt x="20120" y="35990"/>
                </a:lnTo>
                <a:lnTo>
                  <a:pt x="22140" y="36010"/>
                </a:lnTo>
                <a:lnTo>
                  <a:pt x="23310" y="36010"/>
                </a:lnTo>
                <a:lnTo>
                  <a:pt x="25270" y="36010"/>
                </a:lnTo>
                <a:lnTo>
                  <a:pt x="25460" y="36010"/>
                </a:lnTo>
                <a:lnTo>
                  <a:pt x="31440" y="36020"/>
                </a:lnTo>
                <a:lnTo>
                  <a:pt x="32330" y="36030"/>
                </a:lnTo>
                <a:lnTo>
                  <a:pt x="32590" y="36030"/>
                </a:lnTo>
                <a:lnTo>
                  <a:pt x="32890" y="36030"/>
                </a:lnTo>
                <a:lnTo>
                  <a:pt x="33120" y="36030"/>
                </a:lnTo>
                <a:lnTo>
                  <a:pt x="42600" y="36030"/>
                </a:lnTo>
                <a:lnTo>
                  <a:pt x="42960" y="36510"/>
                </a:lnTo>
                <a:lnTo>
                  <a:pt x="44210" y="38210"/>
                </a:lnTo>
                <a:lnTo>
                  <a:pt x="45030" y="39330"/>
                </a:lnTo>
                <a:lnTo>
                  <a:pt x="45230" y="39600"/>
                </a:lnTo>
                <a:lnTo>
                  <a:pt x="48720" y="44290"/>
                </a:lnTo>
                <a:lnTo>
                  <a:pt x="52290" y="49100"/>
                </a:lnTo>
                <a:lnTo>
                  <a:pt x="52990" y="50020"/>
                </a:lnTo>
                <a:lnTo>
                  <a:pt x="56970" y="55320"/>
                </a:lnTo>
                <a:lnTo>
                  <a:pt x="57000" y="55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