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GABORONE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Botswana • State Map | Fully Editable Vector Shape</a:t>
            </a:r>
          </a:p>
        </p:txBody>
      </p:sp>
      <p:sp>
        <p:nvSpPr>
          <p:cNvPr id="101" name="GABORON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1550" y="73350"/>
                </a:moveTo>
                <a:lnTo>
                  <a:pt x="61310" y="73350"/>
                </a:lnTo>
                <a:lnTo>
                  <a:pt x="61010" y="73450"/>
                </a:lnTo>
                <a:lnTo>
                  <a:pt x="60940" y="73460"/>
                </a:lnTo>
                <a:lnTo>
                  <a:pt x="60880" y="73510"/>
                </a:lnTo>
                <a:lnTo>
                  <a:pt x="60880" y="73590"/>
                </a:lnTo>
                <a:lnTo>
                  <a:pt x="60790" y="73590"/>
                </a:lnTo>
                <a:lnTo>
                  <a:pt x="60690" y="73570"/>
                </a:lnTo>
                <a:lnTo>
                  <a:pt x="60690" y="73580"/>
                </a:lnTo>
                <a:lnTo>
                  <a:pt x="60690" y="73590"/>
                </a:lnTo>
                <a:lnTo>
                  <a:pt x="60700" y="73600"/>
                </a:lnTo>
                <a:lnTo>
                  <a:pt x="60700" y="73610"/>
                </a:lnTo>
                <a:lnTo>
                  <a:pt x="60710" y="73610"/>
                </a:lnTo>
                <a:lnTo>
                  <a:pt x="60710" y="73620"/>
                </a:lnTo>
                <a:lnTo>
                  <a:pt x="60720" y="73620"/>
                </a:lnTo>
                <a:lnTo>
                  <a:pt x="60720" y="73630"/>
                </a:lnTo>
                <a:lnTo>
                  <a:pt x="60720" y="73640"/>
                </a:lnTo>
                <a:lnTo>
                  <a:pt x="60720" y="73650"/>
                </a:lnTo>
                <a:lnTo>
                  <a:pt x="60730" y="73660"/>
                </a:lnTo>
                <a:lnTo>
                  <a:pt x="60730" y="73690"/>
                </a:lnTo>
                <a:lnTo>
                  <a:pt x="60730" y="73700"/>
                </a:lnTo>
                <a:lnTo>
                  <a:pt x="60730" y="73710"/>
                </a:lnTo>
                <a:lnTo>
                  <a:pt x="60730" y="73720"/>
                </a:lnTo>
                <a:lnTo>
                  <a:pt x="60730" y="73730"/>
                </a:lnTo>
                <a:lnTo>
                  <a:pt x="60730" y="73740"/>
                </a:lnTo>
                <a:lnTo>
                  <a:pt x="60730" y="73750"/>
                </a:lnTo>
                <a:lnTo>
                  <a:pt x="60730" y="73760"/>
                </a:lnTo>
                <a:lnTo>
                  <a:pt x="60730" y="73770"/>
                </a:lnTo>
                <a:lnTo>
                  <a:pt x="60730" y="73780"/>
                </a:lnTo>
                <a:lnTo>
                  <a:pt x="60730" y="73790"/>
                </a:lnTo>
                <a:lnTo>
                  <a:pt x="60720" y="73790"/>
                </a:lnTo>
                <a:lnTo>
                  <a:pt x="60720" y="73800"/>
                </a:lnTo>
                <a:lnTo>
                  <a:pt x="60710" y="73810"/>
                </a:lnTo>
                <a:lnTo>
                  <a:pt x="60700" y="73810"/>
                </a:lnTo>
                <a:lnTo>
                  <a:pt x="60690" y="73810"/>
                </a:lnTo>
                <a:lnTo>
                  <a:pt x="60690" y="73820"/>
                </a:lnTo>
                <a:lnTo>
                  <a:pt x="60680" y="73820"/>
                </a:lnTo>
                <a:lnTo>
                  <a:pt x="60670" y="73830"/>
                </a:lnTo>
                <a:lnTo>
                  <a:pt x="60660" y="73840"/>
                </a:lnTo>
                <a:lnTo>
                  <a:pt x="60660" y="73850"/>
                </a:lnTo>
                <a:lnTo>
                  <a:pt x="60660" y="73860"/>
                </a:lnTo>
                <a:lnTo>
                  <a:pt x="60650" y="73860"/>
                </a:lnTo>
                <a:lnTo>
                  <a:pt x="60650" y="73870"/>
                </a:lnTo>
                <a:lnTo>
                  <a:pt x="60650" y="73880"/>
                </a:lnTo>
                <a:lnTo>
                  <a:pt x="60660" y="73890"/>
                </a:lnTo>
                <a:lnTo>
                  <a:pt x="60660" y="73900"/>
                </a:lnTo>
                <a:lnTo>
                  <a:pt x="60660" y="73910"/>
                </a:lnTo>
                <a:lnTo>
                  <a:pt x="60660" y="73920"/>
                </a:lnTo>
                <a:lnTo>
                  <a:pt x="60650" y="73930"/>
                </a:lnTo>
                <a:lnTo>
                  <a:pt x="60640" y="73930"/>
                </a:lnTo>
                <a:lnTo>
                  <a:pt x="60640" y="73940"/>
                </a:lnTo>
                <a:lnTo>
                  <a:pt x="60650" y="73950"/>
                </a:lnTo>
                <a:lnTo>
                  <a:pt x="60660" y="73960"/>
                </a:lnTo>
                <a:lnTo>
                  <a:pt x="60660" y="73970"/>
                </a:lnTo>
                <a:lnTo>
                  <a:pt x="60670" y="73970"/>
                </a:lnTo>
                <a:lnTo>
                  <a:pt x="60680" y="73980"/>
                </a:lnTo>
                <a:lnTo>
                  <a:pt x="60680" y="73990"/>
                </a:lnTo>
                <a:lnTo>
                  <a:pt x="60690" y="73990"/>
                </a:lnTo>
                <a:lnTo>
                  <a:pt x="60690" y="74000"/>
                </a:lnTo>
                <a:lnTo>
                  <a:pt x="60700" y="74000"/>
                </a:lnTo>
                <a:lnTo>
                  <a:pt x="60700" y="74010"/>
                </a:lnTo>
                <a:lnTo>
                  <a:pt x="60710" y="74010"/>
                </a:lnTo>
                <a:lnTo>
                  <a:pt x="60500" y="74200"/>
                </a:lnTo>
                <a:lnTo>
                  <a:pt x="60410" y="74130"/>
                </a:lnTo>
                <a:lnTo>
                  <a:pt x="60520" y="73810"/>
                </a:lnTo>
                <a:lnTo>
                  <a:pt x="60180" y="73640"/>
                </a:lnTo>
                <a:lnTo>
                  <a:pt x="60030" y="73530"/>
                </a:lnTo>
                <a:lnTo>
                  <a:pt x="59880" y="73400"/>
                </a:lnTo>
                <a:lnTo>
                  <a:pt x="59970" y="73300"/>
                </a:lnTo>
                <a:lnTo>
                  <a:pt x="60260" y="72990"/>
                </a:lnTo>
                <a:lnTo>
                  <a:pt x="60400" y="73160"/>
                </a:lnTo>
                <a:lnTo>
                  <a:pt x="60550" y="72980"/>
                </a:lnTo>
                <a:lnTo>
                  <a:pt x="60400" y="72840"/>
                </a:lnTo>
                <a:lnTo>
                  <a:pt x="60750" y="72460"/>
                </a:lnTo>
                <a:lnTo>
                  <a:pt x="61320" y="71850"/>
                </a:lnTo>
                <a:lnTo>
                  <a:pt x="61640" y="71500"/>
                </a:lnTo>
                <a:lnTo>
                  <a:pt x="61700" y="71440"/>
                </a:lnTo>
                <a:lnTo>
                  <a:pt x="61760" y="71350"/>
                </a:lnTo>
                <a:lnTo>
                  <a:pt x="61910" y="71460"/>
                </a:lnTo>
                <a:lnTo>
                  <a:pt x="61590" y="71890"/>
                </a:lnTo>
                <a:lnTo>
                  <a:pt x="61530" y="72050"/>
                </a:lnTo>
                <a:lnTo>
                  <a:pt x="61840" y="72260"/>
                </a:lnTo>
                <a:lnTo>
                  <a:pt x="61700" y="72500"/>
                </a:lnTo>
                <a:lnTo>
                  <a:pt x="61700" y="72710"/>
                </a:lnTo>
                <a:lnTo>
                  <a:pt x="61500" y="72940"/>
                </a:lnTo>
                <a:lnTo>
                  <a:pt x="61550" y="73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