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FRANCISTOWN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FRANCIS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40" y="37420"/>
                </a:moveTo>
                <a:lnTo>
                  <a:pt x="75850" y="37410"/>
                </a:lnTo>
                <a:lnTo>
                  <a:pt x="75870" y="37430"/>
                </a:lnTo>
                <a:lnTo>
                  <a:pt x="75880" y="37430"/>
                </a:lnTo>
                <a:lnTo>
                  <a:pt x="75890" y="37430"/>
                </a:lnTo>
                <a:lnTo>
                  <a:pt x="75900" y="37430"/>
                </a:lnTo>
                <a:lnTo>
                  <a:pt x="75890" y="37400"/>
                </a:lnTo>
                <a:lnTo>
                  <a:pt x="75880" y="37370"/>
                </a:lnTo>
                <a:lnTo>
                  <a:pt x="75870" y="37360"/>
                </a:lnTo>
                <a:lnTo>
                  <a:pt x="75880" y="37330"/>
                </a:lnTo>
                <a:lnTo>
                  <a:pt x="75880" y="37300"/>
                </a:lnTo>
                <a:lnTo>
                  <a:pt x="75880" y="37240"/>
                </a:lnTo>
                <a:lnTo>
                  <a:pt x="75900" y="37250"/>
                </a:lnTo>
                <a:lnTo>
                  <a:pt x="76000" y="37300"/>
                </a:lnTo>
                <a:lnTo>
                  <a:pt x="76020" y="37280"/>
                </a:lnTo>
                <a:lnTo>
                  <a:pt x="76030" y="37270"/>
                </a:lnTo>
                <a:lnTo>
                  <a:pt x="76050" y="37240"/>
                </a:lnTo>
                <a:lnTo>
                  <a:pt x="76050" y="37220"/>
                </a:lnTo>
                <a:lnTo>
                  <a:pt x="76060" y="37200"/>
                </a:lnTo>
                <a:lnTo>
                  <a:pt x="76060" y="37190"/>
                </a:lnTo>
                <a:lnTo>
                  <a:pt x="76050" y="37180"/>
                </a:lnTo>
                <a:lnTo>
                  <a:pt x="76030" y="37180"/>
                </a:lnTo>
                <a:lnTo>
                  <a:pt x="76010" y="37190"/>
                </a:lnTo>
                <a:lnTo>
                  <a:pt x="76000" y="37180"/>
                </a:lnTo>
                <a:lnTo>
                  <a:pt x="75990" y="37180"/>
                </a:lnTo>
                <a:lnTo>
                  <a:pt x="75990" y="37150"/>
                </a:lnTo>
                <a:lnTo>
                  <a:pt x="75990" y="37140"/>
                </a:lnTo>
                <a:lnTo>
                  <a:pt x="75990" y="37110"/>
                </a:lnTo>
                <a:lnTo>
                  <a:pt x="75980" y="37100"/>
                </a:lnTo>
                <a:lnTo>
                  <a:pt x="75980" y="37080"/>
                </a:lnTo>
                <a:lnTo>
                  <a:pt x="75980" y="37050"/>
                </a:lnTo>
                <a:lnTo>
                  <a:pt x="75990" y="37040"/>
                </a:lnTo>
                <a:lnTo>
                  <a:pt x="76000" y="37010"/>
                </a:lnTo>
                <a:lnTo>
                  <a:pt x="76010" y="36990"/>
                </a:lnTo>
                <a:lnTo>
                  <a:pt x="76020" y="36970"/>
                </a:lnTo>
                <a:lnTo>
                  <a:pt x="76030" y="36950"/>
                </a:lnTo>
                <a:lnTo>
                  <a:pt x="76030" y="36920"/>
                </a:lnTo>
                <a:lnTo>
                  <a:pt x="76030" y="36910"/>
                </a:lnTo>
                <a:lnTo>
                  <a:pt x="76040" y="36890"/>
                </a:lnTo>
                <a:lnTo>
                  <a:pt x="76060" y="36870"/>
                </a:lnTo>
                <a:lnTo>
                  <a:pt x="76060" y="36850"/>
                </a:lnTo>
                <a:lnTo>
                  <a:pt x="76070" y="36840"/>
                </a:lnTo>
                <a:lnTo>
                  <a:pt x="76070" y="36820"/>
                </a:lnTo>
                <a:lnTo>
                  <a:pt x="76080" y="36810"/>
                </a:lnTo>
                <a:lnTo>
                  <a:pt x="76090" y="36810"/>
                </a:lnTo>
                <a:lnTo>
                  <a:pt x="76100" y="36810"/>
                </a:lnTo>
                <a:lnTo>
                  <a:pt x="76110" y="36810"/>
                </a:lnTo>
                <a:lnTo>
                  <a:pt x="76120" y="36810"/>
                </a:lnTo>
                <a:lnTo>
                  <a:pt x="76140" y="36800"/>
                </a:lnTo>
                <a:lnTo>
                  <a:pt x="76140" y="36790"/>
                </a:lnTo>
                <a:lnTo>
                  <a:pt x="76150" y="36780"/>
                </a:lnTo>
                <a:lnTo>
                  <a:pt x="76160" y="36770"/>
                </a:lnTo>
                <a:lnTo>
                  <a:pt x="76170" y="36780"/>
                </a:lnTo>
                <a:lnTo>
                  <a:pt x="76180" y="36780"/>
                </a:lnTo>
                <a:lnTo>
                  <a:pt x="76190" y="36790"/>
                </a:lnTo>
                <a:lnTo>
                  <a:pt x="76200" y="36780"/>
                </a:lnTo>
                <a:lnTo>
                  <a:pt x="76210" y="36780"/>
                </a:lnTo>
                <a:lnTo>
                  <a:pt x="76220" y="36770"/>
                </a:lnTo>
                <a:lnTo>
                  <a:pt x="76230" y="36770"/>
                </a:lnTo>
                <a:lnTo>
                  <a:pt x="76240" y="36780"/>
                </a:lnTo>
                <a:lnTo>
                  <a:pt x="76250" y="36790"/>
                </a:lnTo>
                <a:lnTo>
                  <a:pt x="76260" y="36790"/>
                </a:lnTo>
                <a:lnTo>
                  <a:pt x="76270" y="36790"/>
                </a:lnTo>
                <a:lnTo>
                  <a:pt x="76280" y="36790"/>
                </a:lnTo>
                <a:lnTo>
                  <a:pt x="76290" y="36790"/>
                </a:lnTo>
                <a:lnTo>
                  <a:pt x="76300" y="36800"/>
                </a:lnTo>
                <a:lnTo>
                  <a:pt x="76310" y="36800"/>
                </a:lnTo>
                <a:lnTo>
                  <a:pt x="76320" y="36810"/>
                </a:lnTo>
                <a:lnTo>
                  <a:pt x="76330" y="36830"/>
                </a:lnTo>
                <a:lnTo>
                  <a:pt x="76330" y="36840"/>
                </a:lnTo>
                <a:lnTo>
                  <a:pt x="76320" y="36850"/>
                </a:lnTo>
                <a:lnTo>
                  <a:pt x="76320" y="36860"/>
                </a:lnTo>
                <a:lnTo>
                  <a:pt x="76330" y="36860"/>
                </a:lnTo>
                <a:lnTo>
                  <a:pt x="76340" y="36850"/>
                </a:lnTo>
                <a:lnTo>
                  <a:pt x="76350" y="36850"/>
                </a:lnTo>
                <a:lnTo>
                  <a:pt x="76350" y="36860"/>
                </a:lnTo>
                <a:lnTo>
                  <a:pt x="76360" y="36870"/>
                </a:lnTo>
                <a:lnTo>
                  <a:pt x="76380" y="36870"/>
                </a:lnTo>
                <a:lnTo>
                  <a:pt x="76390" y="36870"/>
                </a:lnTo>
                <a:lnTo>
                  <a:pt x="76400" y="36880"/>
                </a:lnTo>
                <a:lnTo>
                  <a:pt x="76410" y="36880"/>
                </a:lnTo>
                <a:lnTo>
                  <a:pt x="76420" y="36890"/>
                </a:lnTo>
                <a:lnTo>
                  <a:pt x="76410" y="36910"/>
                </a:lnTo>
                <a:lnTo>
                  <a:pt x="76370" y="37040"/>
                </a:lnTo>
                <a:lnTo>
                  <a:pt x="76350" y="37110"/>
                </a:lnTo>
                <a:lnTo>
                  <a:pt x="76320" y="37170"/>
                </a:lnTo>
                <a:lnTo>
                  <a:pt x="76290" y="37250"/>
                </a:lnTo>
                <a:lnTo>
                  <a:pt x="76250" y="37300"/>
                </a:lnTo>
                <a:lnTo>
                  <a:pt x="76370" y="37570"/>
                </a:lnTo>
                <a:lnTo>
                  <a:pt x="76400" y="37680"/>
                </a:lnTo>
                <a:lnTo>
                  <a:pt x="76440" y="37790"/>
                </a:lnTo>
                <a:lnTo>
                  <a:pt x="76520" y="38020"/>
                </a:lnTo>
                <a:lnTo>
                  <a:pt x="76520" y="38080"/>
                </a:lnTo>
                <a:lnTo>
                  <a:pt x="76510" y="38090"/>
                </a:lnTo>
                <a:lnTo>
                  <a:pt x="76490" y="38100"/>
                </a:lnTo>
                <a:lnTo>
                  <a:pt x="76310" y="38220"/>
                </a:lnTo>
                <a:lnTo>
                  <a:pt x="76280" y="38190"/>
                </a:lnTo>
                <a:lnTo>
                  <a:pt x="76240" y="38170"/>
                </a:lnTo>
                <a:lnTo>
                  <a:pt x="76230" y="38150"/>
                </a:lnTo>
                <a:lnTo>
                  <a:pt x="76180" y="38120"/>
                </a:lnTo>
                <a:lnTo>
                  <a:pt x="76130" y="38090"/>
                </a:lnTo>
                <a:lnTo>
                  <a:pt x="76070" y="38060"/>
                </a:lnTo>
                <a:lnTo>
                  <a:pt x="76020" y="38030"/>
                </a:lnTo>
                <a:lnTo>
                  <a:pt x="75990" y="38010"/>
                </a:lnTo>
                <a:lnTo>
                  <a:pt x="75950" y="37980"/>
                </a:lnTo>
                <a:lnTo>
                  <a:pt x="75940" y="37980"/>
                </a:lnTo>
                <a:lnTo>
                  <a:pt x="75930" y="37960"/>
                </a:lnTo>
                <a:lnTo>
                  <a:pt x="75970" y="37840"/>
                </a:lnTo>
                <a:lnTo>
                  <a:pt x="75950" y="37820"/>
                </a:lnTo>
                <a:lnTo>
                  <a:pt x="75940" y="37810"/>
                </a:lnTo>
                <a:lnTo>
                  <a:pt x="75930" y="37800"/>
                </a:lnTo>
                <a:lnTo>
                  <a:pt x="75910" y="37800"/>
                </a:lnTo>
                <a:lnTo>
                  <a:pt x="75900" y="37770"/>
                </a:lnTo>
                <a:lnTo>
                  <a:pt x="75890" y="37760"/>
                </a:lnTo>
                <a:lnTo>
                  <a:pt x="75870" y="37750"/>
                </a:lnTo>
                <a:lnTo>
                  <a:pt x="75870" y="37740"/>
                </a:lnTo>
                <a:lnTo>
                  <a:pt x="75860" y="37740"/>
                </a:lnTo>
                <a:lnTo>
                  <a:pt x="75850" y="37730"/>
                </a:lnTo>
                <a:lnTo>
                  <a:pt x="75840" y="37720"/>
                </a:lnTo>
                <a:lnTo>
                  <a:pt x="75840" y="37710"/>
                </a:lnTo>
                <a:lnTo>
                  <a:pt x="75810" y="37680"/>
                </a:lnTo>
                <a:lnTo>
                  <a:pt x="75830" y="37650"/>
                </a:lnTo>
                <a:lnTo>
                  <a:pt x="75840" y="37640"/>
                </a:lnTo>
                <a:lnTo>
                  <a:pt x="75840" y="37630"/>
                </a:lnTo>
                <a:lnTo>
                  <a:pt x="75810" y="37600"/>
                </a:lnTo>
                <a:lnTo>
                  <a:pt x="75790" y="37570"/>
                </a:lnTo>
                <a:lnTo>
                  <a:pt x="75800" y="37570"/>
                </a:lnTo>
                <a:lnTo>
                  <a:pt x="75820" y="37570"/>
                </a:lnTo>
                <a:lnTo>
                  <a:pt x="75830" y="37580"/>
                </a:lnTo>
                <a:lnTo>
                  <a:pt x="75840" y="37580"/>
                </a:lnTo>
                <a:lnTo>
                  <a:pt x="75860" y="37590"/>
                </a:lnTo>
                <a:lnTo>
                  <a:pt x="75870" y="37590"/>
                </a:lnTo>
                <a:lnTo>
                  <a:pt x="75870" y="37580"/>
                </a:lnTo>
                <a:lnTo>
                  <a:pt x="75870" y="37570"/>
                </a:lnTo>
                <a:lnTo>
                  <a:pt x="75860" y="37570"/>
                </a:lnTo>
                <a:lnTo>
                  <a:pt x="75850" y="37570"/>
                </a:lnTo>
                <a:lnTo>
                  <a:pt x="75840" y="37560"/>
                </a:lnTo>
                <a:lnTo>
                  <a:pt x="75840" y="37540"/>
                </a:lnTo>
                <a:lnTo>
                  <a:pt x="75830" y="37520"/>
                </a:lnTo>
                <a:lnTo>
                  <a:pt x="75830" y="37510"/>
                </a:lnTo>
                <a:lnTo>
                  <a:pt x="75820" y="37500"/>
                </a:lnTo>
                <a:lnTo>
                  <a:pt x="75830" y="37480"/>
                </a:lnTo>
                <a:lnTo>
                  <a:pt x="75830" y="37470"/>
                </a:lnTo>
                <a:lnTo>
                  <a:pt x="75840" y="37460"/>
                </a:lnTo>
                <a:lnTo>
                  <a:pt x="75830" y="37450"/>
                </a:lnTo>
                <a:lnTo>
                  <a:pt x="75830" y="37430"/>
                </a:lnTo>
                <a:lnTo>
                  <a:pt x="7584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