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CHOBE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Botswana • State Map | Fully Editable Vector Shape</a:t>
            </a:r>
          </a:p>
        </p:txBody>
      </p:sp>
      <p:sp>
        <p:nvSpPr>
          <p:cNvPr id="101" name="CHOB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800" y="16410"/>
                </a:moveTo>
                <a:lnTo>
                  <a:pt x="53190" y="16420"/>
                </a:lnTo>
                <a:lnTo>
                  <a:pt x="46160" y="16420"/>
                </a:lnTo>
                <a:lnTo>
                  <a:pt x="44260" y="16380"/>
                </a:lnTo>
                <a:lnTo>
                  <a:pt x="42860" y="16350"/>
                </a:lnTo>
                <a:lnTo>
                  <a:pt x="42870" y="12780"/>
                </a:lnTo>
                <a:lnTo>
                  <a:pt x="42880" y="9250"/>
                </a:lnTo>
                <a:lnTo>
                  <a:pt x="42890" y="9250"/>
                </a:lnTo>
                <a:lnTo>
                  <a:pt x="42890" y="9240"/>
                </a:lnTo>
                <a:lnTo>
                  <a:pt x="42900" y="9240"/>
                </a:lnTo>
                <a:lnTo>
                  <a:pt x="42900" y="9230"/>
                </a:lnTo>
                <a:lnTo>
                  <a:pt x="42910" y="9230"/>
                </a:lnTo>
                <a:lnTo>
                  <a:pt x="42910" y="9220"/>
                </a:lnTo>
                <a:lnTo>
                  <a:pt x="42910" y="9210"/>
                </a:lnTo>
                <a:lnTo>
                  <a:pt x="42910" y="9200"/>
                </a:lnTo>
                <a:lnTo>
                  <a:pt x="42910" y="9190"/>
                </a:lnTo>
                <a:lnTo>
                  <a:pt x="42910" y="9180"/>
                </a:lnTo>
                <a:lnTo>
                  <a:pt x="42920" y="9180"/>
                </a:lnTo>
                <a:lnTo>
                  <a:pt x="42930" y="9180"/>
                </a:lnTo>
                <a:lnTo>
                  <a:pt x="42940" y="9180"/>
                </a:lnTo>
                <a:lnTo>
                  <a:pt x="42940" y="9170"/>
                </a:lnTo>
                <a:lnTo>
                  <a:pt x="42930" y="9170"/>
                </a:lnTo>
                <a:lnTo>
                  <a:pt x="42930" y="9160"/>
                </a:lnTo>
                <a:lnTo>
                  <a:pt x="42930" y="9150"/>
                </a:lnTo>
                <a:lnTo>
                  <a:pt x="42940" y="9150"/>
                </a:lnTo>
                <a:lnTo>
                  <a:pt x="42950" y="9150"/>
                </a:lnTo>
                <a:lnTo>
                  <a:pt x="42950" y="9160"/>
                </a:lnTo>
                <a:lnTo>
                  <a:pt x="42960" y="9170"/>
                </a:lnTo>
                <a:lnTo>
                  <a:pt x="42960" y="9180"/>
                </a:lnTo>
                <a:lnTo>
                  <a:pt x="42980" y="9180"/>
                </a:lnTo>
                <a:lnTo>
                  <a:pt x="42980" y="9170"/>
                </a:lnTo>
                <a:lnTo>
                  <a:pt x="42980" y="9160"/>
                </a:lnTo>
                <a:lnTo>
                  <a:pt x="42980" y="9150"/>
                </a:lnTo>
                <a:lnTo>
                  <a:pt x="42990" y="9140"/>
                </a:lnTo>
                <a:lnTo>
                  <a:pt x="42990" y="9130"/>
                </a:lnTo>
                <a:lnTo>
                  <a:pt x="42990" y="9120"/>
                </a:lnTo>
                <a:lnTo>
                  <a:pt x="42990" y="9110"/>
                </a:lnTo>
                <a:lnTo>
                  <a:pt x="43000" y="9110"/>
                </a:lnTo>
                <a:lnTo>
                  <a:pt x="43010" y="9110"/>
                </a:lnTo>
                <a:lnTo>
                  <a:pt x="43010" y="9120"/>
                </a:lnTo>
                <a:lnTo>
                  <a:pt x="43020" y="9120"/>
                </a:lnTo>
                <a:lnTo>
                  <a:pt x="43040" y="9120"/>
                </a:lnTo>
                <a:lnTo>
                  <a:pt x="43040" y="9110"/>
                </a:lnTo>
                <a:lnTo>
                  <a:pt x="43030" y="9110"/>
                </a:lnTo>
                <a:lnTo>
                  <a:pt x="43030" y="9100"/>
                </a:lnTo>
                <a:lnTo>
                  <a:pt x="43030" y="9090"/>
                </a:lnTo>
                <a:lnTo>
                  <a:pt x="43030" y="9080"/>
                </a:lnTo>
                <a:lnTo>
                  <a:pt x="43040" y="9070"/>
                </a:lnTo>
                <a:lnTo>
                  <a:pt x="43050" y="9070"/>
                </a:lnTo>
                <a:lnTo>
                  <a:pt x="43060" y="9060"/>
                </a:lnTo>
                <a:lnTo>
                  <a:pt x="43060" y="9050"/>
                </a:lnTo>
                <a:lnTo>
                  <a:pt x="43060" y="9040"/>
                </a:lnTo>
                <a:lnTo>
                  <a:pt x="43050" y="9040"/>
                </a:lnTo>
                <a:lnTo>
                  <a:pt x="43050" y="9030"/>
                </a:lnTo>
                <a:lnTo>
                  <a:pt x="43040" y="9020"/>
                </a:lnTo>
                <a:lnTo>
                  <a:pt x="43050" y="9020"/>
                </a:lnTo>
                <a:lnTo>
                  <a:pt x="43050" y="9010"/>
                </a:lnTo>
                <a:lnTo>
                  <a:pt x="43050" y="9000"/>
                </a:lnTo>
                <a:lnTo>
                  <a:pt x="43060" y="8990"/>
                </a:lnTo>
                <a:lnTo>
                  <a:pt x="43060" y="8980"/>
                </a:lnTo>
                <a:lnTo>
                  <a:pt x="43050" y="8980"/>
                </a:lnTo>
                <a:lnTo>
                  <a:pt x="43040" y="8980"/>
                </a:lnTo>
                <a:lnTo>
                  <a:pt x="43040" y="8970"/>
                </a:lnTo>
                <a:lnTo>
                  <a:pt x="43030" y="8970"/>
                </a:lnTo>
                <a:lnTo>
                  <a:pt x="43020" y="8970"/>
                </a:lnTo>
                <a:lnTo>
                  <a:pt x="43020" y="8960"/>
                </a:lnTo>
                <a:lnTo>
                  <a:pt x="43030" y="8960"/>
                </a:lnTo>
                <a:lnTo>
                  <a:pt x="43030" y="8950"/>
                </a:lnTo>
                <a:lnTo>
                  <a:pt x="43030" y="8940"/>
                </a:lnTo>
                <a:lnTo>
                  <a:pt x="43020" y="8940"/>
                </a:lnTo>
                <a:lnTo>
                  <a:pt x="43020" y="8930"/>
                </a:lnTo>
                <a:lnTo>
                  <a:pt x="43010" y="8910"/>
                </a:lnTo>
                <a:lnTo>
                  <a:pt x="42990" y="8910"/>
                </a:lnTo>
                <a:lnTo>
                  <a:pt x="42980" y="8900"/>
                </a:lnTo>
                <a:lnTo>
                  <a:pt x="42970" y="8900"/>
                </a:lnTo>
                <a:lnTo>
                  <a:pt x="42960" y="8890"/>
                </a:lnTo>
                <a:lnTo>
                  <a:pt x="42960" y="8880"/>
                </a:lnTo>
                <a:lnTo>
                  <a:pt x="42950" y="8880"/>
                </a:lnTo>
                <a:lnTo>
                  <a:pt x="42950" y="8890"/>
                </a:lnTo>
                <a:lnTo>
                  <a:pt x="42940" y="8890"/>
                </a:lnTo>
                <a:lnTo>
                  <a:pt x="42940" y="8880"/>
                </a:lnTo>
                <a:lnTo>
                  <a:pt x="42940" y="8870"/>
                </a:lnTo>
                <a:lnTo>
                  <a:pt x="42930" y="8870"/>
                </a:lnTo>
                <a:lnTo>
                  <a:pt x="42920" y="8870"/>
                </a:lnTo>
                <a:lnTo>
                  <a:pt x="42930" y="8870"/>
                </a:lnTo>
                <a:lnTo>
                  <a:pt x="42930" y="8860"/>
                </a:lnTo>
                <a:lnTo>
                  <a:pt x="42940" y="8860"/>
                </a:lnTo>
                <a:lnTo>
                  <a:pt x="42950" y="8860"/>
                </a:lnTo>
                <a:lnTo>
                  <a:pt x="42950" y="8850"/>
                </a:lnTo>
                <a:lnTo>
                  <a:pt x="42950" y="8840"/>
                </a:lnTo>
                <a:lnTo>
                  <a:pt x="42960" y="8840"/>
                </a:lnTo>
                <a:lnTo>
                  <a:pt x="42960" y="8830"/>
                </a:lnTo>
                <a:lnTo>
                  <a:pt x="42950" y="8830"/>
                </a:lnTo>
                <a:lnTo>
                  <a:pt x="42940" y="8830"/>
                </a:lnTo>
                <a:lnTo>
                  <a:pt x="42940" y="8820"/>
                </a:lnTo>
                <a:lnTo>
                  <a:pt x="42950" y="8820"/>
                </a:lnTo>
                <a:lnTo>
                  <a:pt x="42950" y="8810"/>
                </a:lnTo>
                <a:lnTo>
                  <a:pt x="42960" y="8810"/>
                </a:lnTo>
                <a:lnTo>
                  <a:pt x="42970" y="8810"/>
                </a:lnTo>
                <a:lnTo>
                  <a:pt x="42980" y="8810"/>
                </a:lnTo>
                <a:lnTo>
                  <a:pt x="42980" y="8800"/>
                </a:lnTo>
                <a:lnTo>
                  <a:pt x="42980" y="8790"/>
                </a:lnTo>
                <a:lnTo>
                  <a:pt x="42980" y="8780"/>
                </a:lnTo>
                <a:lnTo>
                  <a:pt x="42970" y="8770"/>
                </a:lnTo>
                <a:lnTo>
                  <a:pt x="42970" y="8760"/>
                </a:lnTo>
                <a:lnTo>
                  <a:pt x="42970" y="8750"/>
                </a:lnTo>
                <a:lnTo>
                  <a:pt x="42980" y="8750"/>
                </a:lnTo>
                <a:lnTo>
                  <a:pt x="42990" y="8750"/>
                </a:lnTo>
                <a:lnTo>
                  <a:pt x="43000" y="8750"/>
                </a:lnTo>
                <a:lnTo>
                  <a:pt x="43010" y="8750"/>
                </a:lnTo>
                <a:lnTo>
                  <a:pt x="43010" y="8740"/>
                </a:lnTo>
                <a:lnTo>
                  <a:pt x="43020" y="8740"/>
                </a:lnTo>
                <a:lnTo>
                  <a:pt x="43020" y="8730"/>
                </a:lnTo>
                <a:lnTo>
                  <a:pt x="43020" y="8720"/>
                </a:lnTo>
                <a:lnTo>
                  <a:pt x="43030" y="8720"/>
                </a:lnTo>
                <a:lnTo>
                  <a:pt x="43030" y="8710"/>
                </a:lnTo>
                <a:lnTo>
                  <a:pt x="43030" y="8700"/>
                </a:lnTo>
                <a:lnTo>
                  <a:pt x="43030" y="8690"/>
                </a:lnTo>
                <a:lnTo>
                  <a:pt x="43040" y="8690"/>
                </a:lnTo>
                <a:lnTo>
                  <a:pt x="43040" y="8680"/>
                </a:lnTo>
                <a:lnTo>
                  <a:pt x="43040" y="8670"/>
                </a:lnTo>
                <a:lnTo>
                  <a:pt x="43050" y="8670"/>
                </a:lnTo>
                <a:lnTo>
                  <a:pt x="43060" y="8670"/>
                </a:lnTo>
                <a:lnTo>
                  <a:pt x="43070" y="8670"/>
                </a:lnTo>
                <a:lnTo>
                  <a:pt x="43080" y="8670"/>
                </a:lnTo>
                <a:lnTo>
                  <a:pt x="43080" y="8660"/>
                </a:lnTo>
                <a:lnTo>
                  <a:pt x="43090" y="8660"/>
                </a:lnTo>
                <a:lnTo>
                  <a:pt x="43090" y="8670"/>
                </a:lnTo>
                <a:lnTo>
                  <a:pt x="43100" y="8670"/>
                </a:lnTo>
                <a:lnTo>
                  <a:pt x="43110" y="8670"/>
                </a:lnTo>
                <a:lnTo>
                  <a:pt x="43120" y="8660"/>
                </a:lnTo>
                <a:lnTo>
                  <a:pt x="43120" y="8670"/>
                </a:lnTo>
                <a:lnTo>
                  <a:pt x="43130" y="8670"/>
                </a:lnTo>
                <a:lnTo>
                  <a:pt x="43120" y="8680"/>
                </a:lnTo>
                <a:lnTo>
                  <a:pt x="43120" y="8690"/>
                </a:lnTo>
                <a:lnTo>
                  <a:pt x="43130" y="8680"/>
                </a:lnTo>
                <a:lnTo>
                  <a:pt x="43140" y="8670"/>
                </a:lnTo>
                <a:lnTo>
                  <a:pt x="43140" y="8660"/>
                </a:lnTo>
                <a:lnTo>
                  <a:pt x="43140" y="8650"/>
                </a:lnTo>
                <a:lnTo>
                  <a:pt x="43140" y="8640"/>
                </a:lnTo>
                <a:lnTo>
                  <a:pt x="43140" y="8630"/>
                </a:lnTo>
                <a:lnTo>
                  <a:pt x="43150" y="8630"/>
                </a:lnTo>
                <a:lnTo>
                  <a:pt x="43160" y="8640"/>
                </a:lnTo>
                <a:lnTo>
                  <a:pt x="43170" y="8640"/>
                </a:lnTo>
                <a:lnTo>
                  <a:pt x="43170" y="8630"/>
                </a:lnTo>
                <a:lnTo>
                  <a:pt x="43180" y="8630"/>
                </a:lnTo>
                <a:lnTo>
                  <a:pt x="43180" y="8620"/>
                </a:lnTo>
                <a:lnTo>
                  <a:pt x="43190" y="8620"/>
                </a:lnTo>
                <a:lnTo>
                  <a:pt x="43190" y="8610"/>
                </a:lnTo>
                <a:lnTo>
                  <a:pt x="43190" y="8600"/>
                </a:lnTo>
                <a:lnTo>
                  <a:pt x="43190" y="8590"/>
                </a:lnTo>
                <a:lnTo>
                  <a:pt x="43200" y="8590"/>
                </a:lnTo>
                <a:lnTo>
                  <a:pt x="43200" y="8580"/>
                </a:lnTo>
                <a:lnTo>
                  <a:pt x="43210" y="8580"/>
                </a:lnTo>
                <a:lnTo>
                  <a:pt x="43220" y="8580"/>
                </a:lnTo>
                <a:lnTo>
                  <a:pt x="43220" y="8570"/>
                </a:lnTo>
                <a:lnTo>
                  <a:pt x="43230" y="8570"/>
                </a:lnTo>
                <a:lnTo>
                  <a:pt x="43230" y="8560"/>
                </a:lnTo>
                <a:lnTo>
                  <a:pt x="43240" y="8560"/>
                </a:lnTo>
                <a:lnTo>
                  <a:pt x="43250" y="8560"/>
                </a:lnTo>
                <a:lnTo>
                  <a:pt x="43250" y="8550"/>
                </a:lnTo>
                <a:lnTo>
                  <a:pt x="43250" y="8540"/>
                </a:lnTo>
                <a:lnTo>
                  <a:pt x="43250" y="8530"/>
                </a:lnTo>
                <a:lnTo>
                  <a:pt x="43260" y="8530"/>
                </a:lnTo>
                <a:lnTo>
                  <a:pt x="43270" y="8530"/>
                </a:lnTo>
                <a:lnTo>
                  <a:pt x="43270" y="8540"/>
                </a:lnTo>
                <a:lnTo>
                  <a:pt x="43280" y="8540"/>
                </a:lnTo>
                <a:lnTo>
                  <a:pt x="43290" y="8530"/>
                </a:lnTo>
                <a:lnTo>
                  <a:pt x="43290" y="8520"/>
                </a:lnTo>
                <a:lnTo>
                  <a:pt x="43300" y="8520"/>
                </a:lnTo>
                <a:lnTo>
                  <a:pt x="43300" y="8510"/>
                </a:lnTo>
                <a:lnTo>
                  <a:pt x="43290" y="8510"/>
                </a:lnTo>
                <a:lnTo>
                  <a:pt x="43280" y="8510"/>
                </a:lnTo>
                <a:lnTo>
                  <a:pt x="43270" y="8510"/>
                </a:lnTo>
                <a:lnTo>
                  <a:pt x="43260" y="8510"/>
                </a:lnTo>
                <a:lnTo>
                  <a:pt x="43260" y="8500"/>
                </a:lnTo>
                <a:lnTo>
                  <a:pt x="43270" y="8500"/>
                </a:lnTo>
                <a:lnTo>
                  <a:pt x="43270" y="8490"/>
                </a:lnTo>
                <a:lnTo>
                  <a:pt x="43280" y="8490"/>
                </a:lnTo>
                <a:lnTo>
                  <a:pt x="43290" y="8490"/>
                </a:lnTo>
                <a:lnTo>
                  <a:pt x="43290" y="8480"/>
                </a:lnTo>
                <a:lnTo>
                  <a:pt x="43300" y="8480"/>
                </a:lnTo>
                <a:lnTo>
                  <a:pt x="43310" y="8480"/>
                </a:lnTo>
                <a:lnTo>
                  <a:pt x="43310" y="8490"/>
                </a:lnTo>
                <a:lnTo>
                  <a:pt x="43320" y="8490"/>
                </a:lnTo>
                <a:lnTo>
                  <a:pt x="43320" y="8500"/>
                </a:lnTo>
                <a:lnTo>
                  <a:pt x="43320" y="8510"/>
                </a:lnTo>
                <a:lnTo>
                  <a:pt x="43320" y="8520"/>
                </a:lnTo>
                <a:lnTo>
                  <a:pt x="43330" y="8520"/>
                </a:lnTo>
                <a:lnTo>
                  <a:pt x="43330" y="8530"/>
                </a:lnTo>
                <a:lnTo>
                  <a:pt x="43330" y="8540"/>
                </a:lnTo>
                <a:lnTo>
                  <a:pt x="43340" y="8540"/>
                </a:lnTo>
                <a:lnTo>
                  <a:pt x="43350" y="8540"/>
                </a:lnTo>
                <a:lnTo>
                  <a:pt x="43350" y="8530"/>
                </a:lnTo>
                <a:lnTo>
                  <a:pt x="43360" y="8530"/>
                </a:lnTo>
                <a:lnTo>
                  <a:pt x="43370" y="8530"/>
                </a:lnTo>
                <a:lnTo>
                  <a:pt x="43370" y="8540"/>
                </a:lnTo>
                <a:lnTo>
                  <a:pt x="43380" y="8540"/>
                </a:lnTo>
                <a:lnTo>
                  <a:pt x="43390" y="8540"/>
                </a:lnTo>
                <a:lnTo>
                  <a:pt x="43390" y="8530"/>
                </a:lnTo>
                <a:lnTo>
                  <a:pt x="43390" y="8520"/>
                </a:lnTo>
                <a:lnTo>
                  <a:pt x="43380" y="8510"/>
                </a:lnTo>
                <a:lnTo>
                  <a:pt x="43380" y="8500"/>
                </a:lnTo>
                <a:lnTo>
                  <a:pt x="43390" y="8500"/>
                </a:lnTo>
                <a:lnTo>
                  <a:pt x="43400" y="8510"/>
                </a:lnTo>
                <a:lnTo>
                  <a:pt x="43400" y="8520"/>
                </a:lnTo>
                <a:lnTo>
                  <a:pt x="43400" y="8530"/>
                </a:lnTo>
                <a:lnTo>
                  <a:pt x="43410" y="8530"/>
                </a:lnTo>
                <a:lnTo>
                  <a:pt x="43410" y="8540"/>
                </a:lnTo>
                <a:lnTo>
                  <a:pt x="43420" y="8540"/>
                </a:lnTo>
                <a:lnTo>
                  <a:pt x="43430" y="8540"/>
                </a:lnTo>
                <a:lnTo>
                  <a:pt x="43440" y="8550"/>
                </a:lnTo>
                <a:lnTo>
                  <a:pt x="43440" y="8540"/>
                </a:lnTo>
                <a:lnTo>
                  <a:pt x="43440" y="8530"/>
                </a:lnTo>
                <a:lnTo>
                  <a:pt x="43430" y="8520"/>
                </a:lnTo>
                <a:lnTo>
                  <a:pt x="43440" y="8510"/>
                </a:lnTo>
                <a:lnTo>
                  <a:pt x="43450" y="8510"/>
                </a:lnTo>
                <a:lnTo>
                  <a:pt x="43450" y="8500"/>
                </a:lnTo>
                <a:lnTo>
                  <a:pt x="43460" y="8500"/>
                </a:lnTo>
                <a:lnTo>
                  <a:pt x="43470" y="8500"/>
                </a:lnTo>
                <a:lnTo>
                  <a:pt x="43480" y="8500"/>
                </a:lnTo>
                <a:lnTo>
                  <a:pt x="43480" y="8490"/>
                </a:lnTo>
                <a:lnTo>
                  <a:pt x="43500" y="8490"/>
                </a:lnTo>
                <a:lnTo>
                  <a:pt x="43500" y="8480"/>
                </a:lnTo>
                <a:lnTo>
                  <a:pt x="43500" y="8470"/>
                </a:lnTo>
                <a:lnTo>
                  <a:pt x="43510" y="8470"/>
                </a:lnTo>
                <a:lnTo>
                  <a:pt x="43510" y="8460"/>
                </a:lnTo>
                <a:lnTo>
                  <a:pt x="43500" y="8460"/>
                </a:lnTo>
                <a:lnTo>
                  <a:pt x="43490" y="8460"/>
                </a:lnTo>
                <a:lnTo>
                  <a:pt x="43480" y="8460"/>
                </a:lnTo>
                <a:lnTo>
                  <a:pt x="43480" y="8450"/>
                </a:lnTo>
                <a:lnTo>
                  <a:pt x="43490" y="8450"/>
                </a:lnTo>
                <a:lnTo>
                  <a:pt x="43490" y="8440"/>
                </a:lnTo>
                <a:lnTo>
                  <a:pt x="43500" y="8440"/>
                </a:lnTo>
                <a:lnTo>
                  <a:pt x="43500" y="8430"/>
                </a:lnTo>
                <a:lnTo>
                  <a:pt x="43510" y="8430"/>
                </a:lnTo>
                <a:lnTo>
                  <a:pt x="43510" y="8420"/>
                </a:lnTo>
                <a:lnTo>
                  <a:pt x="43520" y="8420"/>
                </a:lnTo>
                <a:lnTo>
                  <a:pt x="43520" y="8410"/>
                </a:lnTo>
                <a:lnTo>
                  <a:pt x="43530" y="8410"/>
                </a:lnTo>
                <a:lnTo>
                  <a:pt x="43540" y="8410"/>
                </a:lnTo>
                <a:lnTo>
                  <a:pt x="43550" y="8410"/>
                </a:lnTo>
                <a:lnTo>
                  <a:pt x="43560" y="8410"/>
                </a:lnTo>
                <a:lnTo>
                  <a:pt x="43560" y="8400"/>
                </a:lnTo>
                <a:lnTo>
                  <a:pt x="43560" y="8390"/>
                </a:lnTo>
                <a:lnTo>
                  <a:pt x="43550" y="8390"/>
                </a:lnTo>
                <a:lnTo>
                  <a:pt x="43550" y="8380"/>
                </a:lnTo>
                <a:lnTo>
                  <a:pt x="43540" y="8380"/>
                </a:lnTo>
                <a:lnTo>
                  <a:pt x="43550" y="8380"/>
                </a:lnTo>
                <a:lnTo>
                  <a:pt x="43550" y="8370"/>
                </a:lnTo>
                <a:lnTo>
                  <a:pt x="43560" y="8380"/>
                </a:lnTo>
                <a:lnTo>
                  <a:pt x="43560" y="8390"/>
                </a:lnTo>
                <a:lnTo>
                  <a:pt x="43570" y="8390"/>
                </a:lnTo>
                <a:lnTo>
                  <a:pt x="43570" y="8400"/>
                </a:lnTo>
                <a:lnTo>
                  <a:pt x="43580" y="8400"/>
                </a:lnTo>
                <a:lnTo>
                  <a:pt x="43580" y="8390"/>
                </a:lnTo>
                <a:lnTo>
                  <a:pt x="43580" y="8380"/>
                </a:lnTo>
                <a:lnTo>
                  <a:pt x="43570" y="8380"/>
                </a:lnTo>
                <a:lnTo>
                  <a:pt x="43570" y="8370"/>
                </a:lnTo>
                <a:lnTo>
                  <a:pt x="43560" y="8370"/>
                </a:lnTo>
                <a:lnTo>
                  <a:pt x="43560" y="8360"/>
                </a:lnTo>
                <a:lnTo>
                  <a:pt x="43560" y="8350"/>
                </a:lnTo>
                <a:lnTo>
                  <a:pt x="43570" y="8340"/>
                </a:lnTo>
                <a:lnTo>
                  <a:pt x="43570" y="8330"/>
                </a:lnTo>
                <a:lnTo>
                  <a:pt x="43560" y="8320"/>
                </a:lnTo>
                <a:lnTo>
                  <a:pt x="43550" y="8320"/>
                </a:lnTo>
                <a:lnTo>
                  <a:pt x="43560" y="8310"/>
                </a:lnTo>
                <a:lnTo>
                  <a:pt x="43560" y="8300"/>
                </a:lnTo>
                <a:lnTo>
                  <a:pt x="43570" y="8300"/>
                </a:lnTo>
                <a:lnTo>
                  <a:pt x="43570" y="8290"/>
                </a:lnTo>
                <a:lnTo>
                  <a:pt x="43580" y="8290"/>
                </a:lnTo>
                <a:lnTo>
                  <a:pt x="43580" y="8300"/>
                </a:lnTo>
                <a:lnTo>
                  <a:pt x="43590" y="8300"/>
                </a:lnTo>
                <a:lnTo>
                  <a:pt x="43590" y="8310"/>
                </a:lnTo>
                <a:lnTo>
                  <a:pt x="43590" y="8320"/>
                </a:lnTo>
                <a:lnTo>
                  <a:pt x="43590" y="8330"/>
                </a:lnTo>
                <a:lnTo>
                  <a:pt x="43590" y="8340"/>
                </a:lnTo>
                <a:lnTo>
                  <a:pt x="43600" y="8340"/>
                </a:lnTo>
                <a:lnTo>
                  <a:pt x="43610" y="8340"/>
                </a:lnTo>
                <a:lnTo>
                  <a:pt x="43610" y="8330"/>
                </a:lnTo>
                <a:lnTo>
                  <a:pt x="43620" y="8330"/>
                </a:lnTo>
                <a:lnTo>
                  <a:pt x="43620" y="8320"/>
                </a:lnTo>
                <a:lnTo>
                  <a:pt x="43630" y="8320"/>
                </a:lnTo>
                <a:lnTo>
                  <a:pt x="43640" y="8330"/>
                </a:lnTo>
                <a:lnTo>
                  <a:pt x="43650" y="8340"/>
                </a:lnTo>
                <a:lnTo>
                  <a:pt x="43660" y="8330"/>
                </a:lnTo>
                <a:lnTo>
                  <a:pt x="43660" y="8320"/>
                </a:lnTo>
                <a:lnTo>
                  <a:pt x="43650" y="8310"/>
                </a:lnTo>
                <a:lnTo>
                  <a:pt x="43650" y="8300"/>
                </a:lnTo>
                <a:lnTo>
                  <a:pt x="43660" y="8310"/>
                </a:lnTo>
                <a:lnTo>
                  <a:pt x="43670" y="8310"/>
                </a:lnTo>
                <a:lnTo>
                  <a:pt x="43680" y="8310"/>
                </a:lnTo>
                <a:lnTo>
                  <a:pt x="43680" y="8300"/>
                </a:lnTo>
                <a:lnTo>
                  <a:pt x="43670" y="8300"/>
                </a:lnTo>
                <a:lnTo>
                  <a:pt x="43660" y="8300"/>
                </a:lnTo>
                <a:lnTo>
                  <a:pt x="43650" y="8300"/>
                </a:lnTo>
                <a:lnTo>
                  <a:pt x="43650" y="8290"/>
                </a:lnTo>
                <a:lnTo>
                  <a:pt x="43650" y="8280"/>
                </a:lnTo>
                <a:lnTo>
                  <a:pt x="43660" y="8280"/>
                </a:lnTo>
                <a:lnTo>
                  <a:pt x="43670" y="8280"/>
                </a:lnTo>
                <a:lnTo>
                  <a:pt x="43670" y="8290"/>
                </a:lnTo>
                <a:lnTo>
                  <a:pt x="43680" y="8290"/>
                </a:lnTo>
                <a:lnTo>
                  <a:pt x="43680" y="8300"/>
                </a:lnTo>
                <a:lnTo>
                  <a:pt x="43690" y="8300"/>
                </a:lnTo>
                <a:lnTo>
                  <a:pt x="43700" y="8300"/>
                </a:lnTo>
                <a:lnTo>
                  <a:pt x="43710" y="8300"/>
                </a:lnTo>
                <a:lnTo>
                  <a:pt x="43710" y="8310"/>
                </a:lnTo>
                <a:lnTo>
                  <a:pt x="43720" y="8310"/>
                </a:lnTo>
                <a:lnTo>
                  <a:pt x="43720" y="8290"/>
                </a:lnTo>
                <a:lnTo>
                  <a:pt x="43720" y="8280"/>
                </a:lnTo>
                <a:lnTo>
                  <a:pt x="43720" y="8270"/>
                </a:lnTo>
                <a:lnTo>
                  <a:pt x="43730" y="8250"/>
                </a:lnTo>
                <a:lnTo>
                  <a:pt x="43740" y="8240"/>
                </a:lnTo>
                <a:lnTo>
                  <a:pt x="43730" y="8240"/>
                </a:lnTo>
                <a:lnTo>
                  <a:pt x="43730" y="8230"/>
                </a:lnTo>
                <a:lnTo>
                  <a:pt x="43720" y="8230"/>
                </a:lnTo>
                <a:lnTo>
                  <a:pt x="43720" y="8220"/>
                </a:lnTo>
                <a:lnTo>
                  <a:pt x="43730" y="8220"/>
                </a:lnTo>
                <a:lnTo>
                  <a:pt x="43740" y="8220"/>
                </a:lnTo>
                <a:lnTo>
                  <a:pt x="43750" y="8220"/>
                </a:lnTo>
                <a:lnTo>
                  <a:pt x="43750" y="8230"/>
                </a:lnTo>
                <a:lnTo>
                  <a:pt x="43750" y="8220"/>
                </a:lnTo>
                <a:lnTo>
                  <a:pt x="43760" y="8220"/>
                </a:lnTo>
                <a:lnTo>
                  <a:pt x="43750" y="8220"/>
                </a:lnTo>
                <a:lnTo>
                  <a:pt x="43750" y="8210"/>
                </a:lnTo>
                <a:lnTo>
                  <a:pt x="43750" y="8200"/>
                </a:lnTo>
                <a:lnTo>
                  <a:pt x="43750" y="8190"/>
                </a:lnTo>
                <a:lnTo>
                  <a:pt x="43760" y="8190"/>
                </a:lnTo>
                <a:lnTo>
                  <a:pt x="43770" y="8190"/>
                </a:lnTo>
                <a:lnTo>
                  <a:pt x="43780" y="8190"/>
                </a:lnTo>
                <a:lnTo>
                  <a:pt x="43790" y="8190"/>
                </a:lnTo>
                <a:lnTo>
                  <a:pt x="43800" y="8180"/>
                </a:lnTo>
                <a:lnTo>
                  <a:pt x="43810" y="8180"/>
                </a:lnTo>
                <a:lnTo>
                  <a:pt x="43820" y="8160"/>
                </a:lnTo>
                <a:lnTo>
                  <a:pt x="43810" y="8160"/>
                </a:lnTo>
                <a:lnTo>
                  <a:pt x="43810" y="8150"/>
                </a:lnTo>
                <a:lnTo>
                  <a:pt x="43800" y="8150"/>
                </a:lnTo>
                <a:lnTo>
                  <a:pt x="43790" y="8150"/>
                </a:lnTo>
                <a:lnTo>
                  <a:pt x="43790" y="8140"/>
                </a:lnTo>
                <a:lnTo>
                  <a:pt x="43790" y="8130"/>
                </a:lnTo>
                <a:lnTo>
                  <a:pt x="43800" y="8130"/>
                </a:lnTo>
                <a:lnTo>
                  <a:pt x="43800" y="8120"/>
                </a:lnTo>
                <a:lnTo>
                  <a:pt x="43810" y="8120"/>
                </a:lnTo>
                <a:lnTo>
                  <a:pt x="43820" y="8120"/>
                </a:lnTo>
                <a:lnTo>
                  <a:pt x="43820" y="8130"/>
                </a:lnTo>
                <a:lnTo>
                  <a:pt x="43830" y="8130"/>
                </a:lnTo>
                <a:lnTo>
                  <a:pt x="43830" y="8120"/>
                </a:lnTo>
                <a:lnTo>
                  <a:pt x="43840" y="8120"/>
                </a:lnTo>
                <a:lnTo>
                  <a:pt x="43840" y="8110"/>
                </a:lnTo>
                <a:lnTo>
                  <a:pt x="43840" y="8120"/>
                </a:lnTo>
                <a:lnTo>
                  <a:pt x="43840" y="8130"/>
                </a:lnTo>
                <a:lnTo>
                  <a:pt x="43830" y="8130"/>
                </a:lnTo>
                <a:lnTo>
                  <a:pt x="43830" y="8140"/>
                </a:lnTo>
                <a:lnTo>
                  <a:pt x="43830" y="8150"/>
                </a:lnTo>
                <a:lnTo>
                  <a:pt x="43840" y="8160"/>
                </a:lnTo>
                <a:lnTo>
                  <a:pt x="43850" y="8160"/>
                </a:lnTo>
                <a:lnTo>
                  <a:pt x="43850" y="8150"/>
                </a:lnTo>
                <a:lnTo>
                  <a:pt x="43850" y="8140"/>
                </a:lnTo>
                <a:lnTo>
                  <a:pt x="43860" y="8130"/>
                </a:lnTo>
                <a:lnTo>
                  <a:pt x="43860" y="8120"/>
                </a:lnTo>
                <a:lnTo>
                  <a:pt x="43860" y="8110"/>
                </a:lnTo>
                <a:lnTo>
                  <a:pt x="43870" y="8100"/>
                </a:lnTo>
                <a:lnTo>
                  <a:pt x="43870" y="8090"/>
                </a:lnTo>
                <a:lnTo>
                  <a:pt x="43880" y="8090"/>
                </a:lnTo>
                <a:lnTo>
                  <a:pt x="43890" y="8090"/>
                </a:lnTo>
                <a:lnTo>
                  <a:pt x="43890" y="8100"/>
                </a:lnTo>
                <a:lnTo>
                  <a:pt x="43890" y="8110"/>
                </a:lnTo>
                <a:lnTo>
                  <a:pt x="43890" y="8120"/>
                </a:lnTo>
                <a:lnTo>
                  <a:pt x="43890" y="8130"/>
                </a:lnTo>
                <a:lnTo>
                  <a:pt x="43900" y="8130"/>
                </a:lnTo>
                <a:lnTo>
                  <a:pt x="43910" y="8120"/>
                </a:lnTo>
                <a:lnTo>
                  <a:pt x="43920" y="8120"/>
                </a:lnTo>
                <a:lnTo>
                  <a:pt x="43940" y="8110"/>
                </a:lnTo>
                <a:lnTo>
                  <a:pt x="43950" y="8110"/>
                </a:lnTo>
                <a:lnTo>
                  <a:pt x="43950" y="8100"/>
                </a:lnTo>
                <a:lnTo>
                  <a:pt x="43940" y="8080"/>
                </a:lnTo>
                <a:lnTo>
                  <a:pt x="43940" y="8060"/>
                </a:lnTo>
                <a:lnTo>
                  <a:pt x="43940" y="8050"/>
                </a:lnTo>
                <a:lnTo>
                  <a:pt x="43950" y="8050"/>
                </a:lnTo>
                <a:lnTo>
                  <a:pt x="43960" y="8050"/>
                </a:lnTo>
                <a:lnTo>
                  <a:pt x="43970" y="8040"/>
                </a:lnTo>
                <a:lnTo>
                  <a:pt x="43980" y="8040"/>
                </a:lnTo>
                <a:lnTo>
                  <a:pt x="43980" y="8030"/>
                </a:lnTo>
                <a:lnTo>
                  <a:pt x="43990" y="8030"/>
                </a:lnTo>
                <a:lnTo>
                  <a:pt x="44000" y="8030"/>
                </a:lnTo>
                <a:lnTo>
                  <a:pt x="44010" y="8030"/>
                </a:lnTo>
                <a:lnTo>
                  <a:pt x="44010" y="8040"/>
                </a:lnTo>
                <a:lnTo>
                  <a:pt x="44020" y="8040"/>
                </a:lnTo>
                <a:lnTo>
                  <a:pt x="44030" y="8040"/>
                </a:lnTo>
                <a:lnTo>
                  <a:pt x="44030" y="8030"/>
                </a:lnTo>
                <a:lnTo>
                  <a:pt x="44050" y="8020"/>
                </a:lnTo>
                <a:lnTo>
                  <a:pt x="44060" y="8020"/>
                </a:lnTo>
                <a:lnTo>
                  <a:pt x="44080" y="8030"/>
                </a:lnTo>
                <a:lnTo>
                  <a:pt x="44080" y="8020"/>
                </a:lnTo>
                <a:lnTo>
                  <a:pt x="44080" y="8010"/>
                </a:lnTo>
                <a:lnTo>
                  <a:pt x="44090" y="8010"/>
                </a:lnTo>
                <a:lnTo>
                  <a:pt x="44090" y="8020"/>
                </a:lnTo>
                <a:lnTo>
                  <a:pt x="44090" y="8030"/>
                </a:lnTo>
                <a:lnTo>
                  <a:pt x="44100" y="8030"/>
                </a:lnTo>
                <a:lnTo>
                  <a:pt x="44110" y="8040"/>
                </a:lnTo>
                <a:lnTo>
                  <a:pt x="44110" y="8030"/>
                </a:lnTo>
                <a:lnTo>
                  <a:pt x="44120" y="8030"/>
                </a:lnTo>
                <a:lnTo>
                  <a:pt x="44120" y="8020"/>
                </a:lnTo>
                <a:lnTo>
                  <a:pt x="44120" y="8010"/>
                </a:lnTo>
                <a:lnTo>
                  <a:pt x="44110" y="8010"/>
                </a:lnTo>
                <a:lnTo>
                  <a:pt x="44110" y="8000"/>
                </a:lnTo>
                <a:lnTo>
                  <a:pt x="44120" y="8000"/>
                </a:lnTo>
                <a:lnTo>
                  <a:pt x="44120" y="7990"/>
                </a:lnTo>
                <a:lnTo>
                  <a:pt x="44130" y="7990"/>
                </a:lnTo>
                <a:lnTo>
                  <a:pt x="44140" y="7990"/>
                </a:lnTo>
                <a:lnTo>
                  <a:pt x="44150" y="8000"/>
                </a:lnTo>
                <a:lnTo>
                  <a:pt x="44160" y="7990"/>
                </a:lnTo>
                <a:lnTo>
                  <a:pt x="44160" y="7980"/>
                </a:lnTo>
                <a:lnTo>
                  <a:pt x="44160" y="7970"/>
                </a:lnTo>
                <a:lnTo>
                  <a:pt x="44170" y="7970"/>
                </a:lnTo>
                <a:lnTo>
                  <a:pt x="44180" y="7960"/>
                </a:lnTo>
                <a:lnTo>
                  <a:pt x="44190" y="7950"/>
                </a:lnTo>
                <a:lnTo>
                  <a:pt x="44180" y="7950"/>
                </a:lnTo>
                <a:lnTo>
                  <a:pt x="44170" y="7950"/>
                </a:lnTo>
                <a:lnTo>
                  <a:pt x="44170" y="7940"/>
                </a:lnTo>
                <a:lnTo>
                  <a:pt x="44180" y="7940"/>
                </a:lnTo>
                <a:lnTo>
                  <a:pt x="44190" y="7940"/>
                </a:lnTo>
                <a:lnTo>
                  <a:pt x="44200" y="7940"/>
                </a:lnTo>
                <a:lnTo>
                  <a:pt x="44200" y="7930"/>
                </a:lnTo>
                <a:lnTo>
                  <a:pt x="44200" y="7920"/>
                </a:lnTo>
                <a:lnTo>
                  <a:pt x="44190" y="7920"/>
                </a:lnTo>
                <a:lnTo>
                  <a:pt x="44180" y="7920"/>
                </a:lnTo>
                <a:lnTo>
                  <a:pt x="44170" y="7920"/>
                </a:lnTo>
                <a:lnTo>
                  <a:pt x="44170" y="7930"/>
                </a:lnTo>
                <a:lnTo>
                  <a:pt x="44160" y="7930"/>
                </a:lnTo>
                <a:lnTo>
                  <a:pt x="44160" y="7920"/>
                </a:lnTo>
                <a:lnTo>
                  <a:pt x="44170" y="7910"/>
                </a:lnTo>
                <a:lnTo>
                  <a:pt x="44170" y="7900"/>
                </a:lnTo>
                <a:lnTo>
                  <a:pt x="44170" y="7890"/>
                </a:lnTo>
                <a:lnTo>
                  <a:pt x="44170" y="7880"/>
                </a:lnTo>
                <a:lnTo>
                  <a:pt x="44180" y="7880"/>
                </a:lnTo>
                <a:lnTo>
                  <a:pt x="44190" y="7880"/>
                </a:lnTo>
                <a:lnTo>
                  <a:pt x="44200" y="7880"/>
                </a:lnTo>
                <a:lnTo>
                  <a:pt x="44210" y="7880"/>
                </a:lnTo>
                <a:lnTo>
                  <a:pt x="44210" y="7890"/>
                </a:lnTo>
                <a:lnTo>
                  <a:pt x="44220" y="7890"/>
                </a:lnTo>
                <a:lnTo>
                  <a:pt x="44230" y="7890"/>
                </a:lnTo>
                <a:lnTo>
                  <a:pt x="44230" y="7880"/>
                </a:lnTo>
                <a:lnTo>
                  <a:pt x="44220" y="7880"/>
                </a:lnTo>
                <a:lnTo>
                  <a:pt x="44210" y="7880"/>
                </a:lnTo>
                <a:lnTo>
                  <a:pt x="44210" y="7870"/>
                </a:lnTo>
                <a:lnTo>
                  <a:pt x="44200" y="7870"/>
                </a:lnTo>
                <a:lnTo>
                  <a:pt x="44200" y="7860"/>
                </a:lnTo>
                <a:lnTo>
                  <a:pt x="44210" y="7860"/>
                </a:lnTo>
                <a:lnTo>
                  <a:pt x="44200" y="7850"/>
                </a:lnTo>
                <a:lnTo>
                  <a:pt x="44200" y="7840"/>
                </a:lnTo>
                <a:lnTo>
                  <a:pt x="44200" y="7830"/>
                </a:lnTo>
                <a:lnTo>
                  <a:pt x="44190" y="7830"/>
                </a:lnTo>
                <a:lnTo>
                  <a:pt x="44190" y="7840"/>
                </a:lnTo>
                <a:lnTo>
                  <a:pt x="44190" y="7850"/>
                </a:lnTo>
                <a:lnTo>
                  <a:pt x="44180" y="7850"/>
                </a:lnTo>
                <a:lnTo>
                  <a:pt x="44180" y="7840"/>
                </a:lnTo>
                <a:lnTo>
                  <a:pt x="44180" y="7830"/>
                </a:lnTo>
                <a:lnTo>
                  <a:pt x="44180" y="7820"/>
                </a:lnTo>
                <a:lnTo>
                  <a:pt x="44180" y="7810"/>
                </a:lnTo>
                <a:lnTo>
                  <a:pt x="44180" y="7800"/>
                </a:lnTo>
                <a:lnTo>
                  <a:pt x="44190" y="7800"/>
                </a:lnTo>
                <a:lnTo>
                  <a:pt x="44180" y="7790"/>
                </a:lnTo>
                <a:lnTo>
                  <a:pt x="44170" y="7790"/>
                </a:lnTo>
                <a:lnTo>
                  <a:pt x="44160" y="7790"/>
                </a:lnTo>
                <a:lnTo>
                  <a:pt x="44150" y="7780"/>
                </a:lnTo>
                <a:lnTo>
                  <a:pt x="44140" y="7770"/>
                </a:lnTo>
                <a:lnTo>
                  <a:pt x="44140" y="7760"/>
                </a:lnTo>
                <a:lnTo>
                  <a:pt x="44150" y="7760"/>
                </a:lnTo>
                <a:lnTo>
                  <a:pt x="44160" y="7760"/>
                </a:lnTo>
                <a:lnTo>
                  <a:pt x="44160" y="7770"/>
                </a:lnTo>
                <a:lnTo>
                  <a:pt x="44170" y="7770"/>
                </a:lnTo>
                <a:lnTo>
                  <a:pt x="44180" y="7780"/>
                </a:lnTo>
                <a:lnTo>
                  <a:pt x="44190" y="7780"/>
                </a:lnTo>
                <a:lnTo>
                  <a:pt x="44200" y="7770"/>
                </a:lnTo>
                <a:lnTo>
                  <a:pt x="44210" y="7770"/>
                </a:lnTo>
                <a:lnTo>
                  <a:pt x="44220" y="7770"/>
                </a:lnTo>
                <a:lnTo>
                  <a:pt x="44220" y="7780"/>
                </a:lnTo>
                <a:lnTo>
                  <a:pt x="44210" y="7780"/>
                </a:lnTo>
                <a:lnTo>
                  <a:pt x="44210" y="7790"/>
                </a:lnTo>
                <a:lnTo>
                  <a:pt x="44200" y="7790"/>
                </a:lnTo>
                <a:lnTo>
                  <a:pt x="44200" y="7800"/>
                </a:lnTo>
                <a:lnTo>
                  <a:pt x="44210" y="7800"/>
                </a:lnTo>
                <a:lnTo>
                  <a:pt x="44220" y="7790"/>
                </a:lnTo>
                <a:lnTo>
                  <a:pt x="44230" y="7780"/>
                </a:lnTo>
                <a:lnTo>
                  <a:pt x="44230" y="7790"/>
                </a:lnTo>
                <a:lnTo>
                  <a:pt x="44240" y="7790"/>
                </a:lnTo>
                <a:lnTo>
                  <a:pt x="44250" y="7790"/>
                </a:lnTo>
                <a:lnTo>
                  <a:pt x="44250" y="7800"/>
                </a:lnTo>
                <a:lnTo>
                  <a:pt x="44250" y="7810"/>
                </a:lnTo>
                <a:lnTo>
                  <a:pt x="44250" y="7820"/>
                </a:lnTo>
                <a:lnTo>
                  <a:pt x="44260" y="7810"/>
                </a:lnTo>
                <a:lnTo>
                  <a:pt x="44270" y="7800"/>
                </a:lnTo>
                <a:lnTo>
                  <a:pt x="44270" y="7790"/>
                </a:lnTo>
                <a:lnTo>
                  <a:pt x="44260" y="7790"/>
                </a:lnTo>
                <a:lnTo>
                  <a:pt x="44260" y="7780"/>
                </a:lnTo>
                <a:lnTo>
                  <a:pt x="44260" y="7770"/>
                </a:lnTo>
                <a:lnTo>
                  <a:pt x="44270" y="7770"/>
                </a:lnTo>
                <a:lnTo>
                  <a:pt x="44270" y="7780"/>
                </a:lnTo>
                <a:lnTo>
                  <a:pt x="44280" y="7790"/>
                </a:lnTo>
                <a:lnTo>
                  <a:pt x="44280" y="7800"/>
                </a:lnTo>
                <a:lnTo>
                  <a:pt x="44280" y="7810"/>
                </a:lnTo>
                <a:lnTo>
                  <a:pt x="44290" y="7810"/>
                </a:lnTo>
                <a:lnTo>
                  <a:pt x="44300" y="7810"/>
                </a:lnTo>
                <a:lnTo>
                  <a:pt x="44310" y="7810"/>
                </a:lnTo>
                <a:lnTo>
                  <a:pt x="44320" y="7810"/>
                </a:lnTo>
                <a:lnTo>
                  <a:pt x="44330" y="7810"/>
                </a:lnTo>
                <a:lnTo>
                  <a:pt x="44330" y="7820"/>
                </a:lnTo>
                <a:lnTo>
                  <a:pt x="44330" y="7810"/>
                </a:lnTo>
                <a:lnTo>
                  <a:pt x="44340" y="7810"/>
                </a:lnTo>
                <a:lnTo>
                  <a:pt x="44340" y="7800"/>
                </a:lnTo>
                <a:lnTo>
                  <a:pt x="44350" y="7800"/>
                </a:lnTo>
                <a:lnTo>
                  <a:pt x="44350" y="7810"/>
                </a:lnTo>
                <a:lnTo>
                  <a:pt x="44360" y="7810"/>
                </a:lnTo>
                <a:lnTo>
                  <a:pt x="44360" y="7820"/>
                </a:lnTo>
                <a:lnTo>
                  <a:pt x="44370" y="7820"/>
                </a:lnTo>
                <a:lnTo>
                  <a:pt x="44370" y="7810"/>
                </a:lnTo>
                <a:lnTo>
                  <a:pt x="44380" y="7810"/>
                </a:lnTo>
                <a:lnTo>
                  <a:pt x="44380" y="7820"/>
                </a:lnTo>
                <a:lnTo>
                  <a:pt x="44390" y="7830"/>
                </a:lnTo>
                <a:lnTo>
                  <a:pt x="44400" y="7840"/>
                </a:lnTo>
                <a:lnTo>
                  <a:pt x="44410" y="7850"/>
                </a:lnTo>
                <a:lnTo>
                  <a:pt x="44430" y="7840"/>
                </a:lnTo>
                <a:lnTo>
                  <a:pt x="44430" y="7830"/>
                </a:lnTo>
                <a:lnTo>
                  <a:pt x="44430" y="7820"/>
                </a:lnTo>
                <a:lnTo>
                  <a:pt x="44430" y="7810"/>
                </a:lnTo>
                <a:lnTo>
                  <a:pt x="44440" y="7810"/>
                </a:lnTo>
                <a:lnTo>
                  <a:pt x="44440" y="7820"/>
                </a:lnTo>
                <a:lnTo>
                  <a:pt x="44440" y="7830"/>
                </a:lnTo>
                <a:lnTo>
                  <a:pt x="44440" y="7840"/>
                </a:lnTo>
                <a:lnTo>
                  <a:pt x="44450" y="7840"/>
                </a:lnTo>
                <a:lnTo>
                  <a:pt x="44460" y="7840"/>
                </a:lnTo>
                <a:lnTo>
                  <a:pt x="44500" y="7840"/>
                </a:lnTo>
                <a:lnTo>
                  <a:pt x="44530" y="7820"/>
                </a:lnTo>
                <a:lnTo>
                  <a:pt x="44540" y="7820"/>
                </a:lnTo>
                <a:lnTo>
                  <a:pt x="44550" y="7810"/>
                </a:lnTo>
                <a:lnTo>
                  <a:pt x="44560" y="7810"/>
                </a:lnTo>
                <a:lnTo>
                  <a:pt x="44570" y="7800"/>
                </a:lnTo>
                <a:lnTo>
                  <a:pt x="44580" y="7800"/>
                </a:lnTo>
                <a:lnTo>
                  <a:pt x="44580" y="7810"/>
                </a:lnTo>
                <a:lnTo>
                  <a:pt x="44590" y="7800"/>
                </a:lnTo>
                <a:lnTo>
                  <a:pt x="44580" y="7800"/>
                </a:lnTo>
                <a:lnTo>
                  <a:pt x="44580" y="7790"/>
                </a:lnTo>
                <a:lnTo>
                  <a:pt x="44590" y="7780"/>
                </a:lnTo>
                <a:lnTo>
                  <a:pt x="44600" y="7780"/>
                </a:lnTo>
                <a:lnTo>
                  <a:pt x="44610" y="7780"/>
                </a:lnTo>
                <a:lnTo>
                  <a:pt x="44610" y="7790"/>
                </a:lnTo>
                <a:lnTo>
                  <a:pt x="44620" y="7790"/>
                </a:lnTo>
                <a:lnTo>
                  <a:pt x="44630" y="7790"/>
                </a:lnTo>
                <a:lnTo>
                  <a:pt x="44630" y="7780"/>
                </a:lnTo>
                <a:lnTo>
                  <a:pt x="44630" y="7770"/>
                </a:lnTo>
                <a:lnTo>
                  <a:pt x="44620" y="7770"/>
                </a:lnTo>
                <a:lnTo>
                  <a:pt x="44620" y="7760"/>
                </a:lnTo>
                <a:lnTo>
                  <a:pt x="44620" y="7750"/>
                </a:lnTo>
                <a:lnTo>
                  <a:pt x="44630" y="7750"/>
                </a:lnTo>
                <a:lnTo>
                  <a:pt x="44640" y="7750"/>
                </a:lnTo>
                <a:lnTo>
                  <a:pt x="44640" y="7760"/>
                </a:lnTo>
                <a:lnTo>
                  <a:pt x="44650" y="7760"/>
                </a:lnTo>
                <a:lnTo>
                  <a:pt x="44660" y="7760"/>
                </a:lnTo>
                <a:lnTo>
                  <a:pt x="44660" y="7770"/>
                </a:lnTo>
                <a:lnTo>
                  <a:pt x="44670" y="7760"/>
                </a:lnTo>
                <a:lnTo>
                  <a:pt x="44670" y="7750"/>
                </a:lnTo>
                <a:lnTo>
                  <a:pt x="44660" y="7750"/>
                </a:lnTo>
                <a:lnTo>
                  <a:pt x="44660" y="7740"/>
                </a:lnTo>
                <a:lnTo>
                  <a:pt x="44660" y="7730"/>
                </a:lnTo>
                <a:lnTo>
                  <a:pt x="44670" y="7730"/>
                </a:lnTo>
                <a:lnTo>
                  <a:pt x="44680" y="7730"/>
                </a:lnTo>
                <a:lnTo>
                  <a:pt x="44690" y="7730"/>
                </a:lnTo>
                <a:lnTo>
                  <a:pt x="44700" y="7720"/>
                </a:lnTo>
                <a:lnTo>
                  <a:pt x="44710" y="7720"/>
                </a:lnTo>
                <a:lnTo>
                  <a:pt x="44720" y="7720"/>
                </a:lnTo>
                <a:lnTo>
                  <a:pt x="44720" y="7710"/>
                </a:lnTo>
                <a:lnTo>
                  <a:pt x="44720" y="7700"/>
                </a:lnTo>
                <a:lnTo>
                  <a:pt x="44730" y="7700"/>
                </a:lnTo>
                <a:lnTo>
                  <a:pt x="44730" y="7690"/>
                </a:lnTo>
                <a:lnTo>
                  <a:pt x="44720" y="7690"/>
                </a:lnTo>
                <a:lnTo>
                  <a:pt x="44710" y="7690"/>
                </a:lnTo>
                <a:lnTo>
                  <a:pt x="44700" y="7680"/>
                </a:lnTo>
                <a:lnTo>
                  <a:pt x="44700" y="7670"/>
                </a:lnTo>
                <a:lnTo>
                  <a:pt x="44710" y="7670"/>
                </a:lnTo>
                <a:lnTo>
                  <a:pt x="44720" y="7670"/>
                </a:lnTo>
                <a:lnTo>
                  <a:pt x="44730" y="7670"/>
                </a:lnTo>
                <a:lnTo>
                  <a:pt x="44740" y="7670"/>
                </a:lnTo>
                <a:lnTo>
                  <a:pt x="44740" y="7680"/>
                </a:lnTo>
                <a:lnTo>
                  <a:pt x="44750" y="7680"/>
                </a:lnTo>
                <a:lnTo>
                  <a:pt x="44750" y="7670"/>
                </a:lnTo>
                <a:lnTo>
                  <a:pt x="44760" y="7670"/>
                </a:lnTo>
                <a:lnTo>
                  <a:pt x="44750" y="7670"/>
                </a:lnTo>
                <a:lnTo>
                  <a:pt x="44750" y="7660"/>
                </a:lnTo>
                <a:lnTo>
                  <a:pt x="44750" y="7650"/>
                </a:lnTo>
                <a:lnTo>
                  <a:pt x="44750" y="7640"/>
                </a:lnTo>
                <a:lnTo>
                  <a:pt x="44760" y="7640"/>
                </a:lnTo>
                <a:lnTo>
                  <a:pt x="44770" y="7640"/>
                </a:lnTo>
                <a:lnTo>
                  <a:pt x="44780" y="7640"/>
                </a:lnTo>
                <a:lnTo>
                  <a:pt x="44780" y="7630"/>
                </a:lnTo>
                <a:lnTo>
                  <a:pt x="44770" y="7630"/>
                </a:lnTo>
                <a:lnTo>
                  <a:pt x="44780" y="7620"/>
                </a:lnTo>
                <a:lnTo>
                  <a:pt x="44780" y="7610"/>
                </a:lnTo>
                <a:lnTo>
                  <a:pt x="44770" y="7610"/>
                </a:lnTo>
                <a:lnTo>
                  <a:pt x="44770" y="7600"/>
                </a:lnTo>
                <a:lnTo>
                  <a:pt x="44770" y="7590"/>
                </a:lnTo>
                <a:lnTo>
                  <a:pt x="44780" y="7600"/>
                </a:lnTo>
                <a:lnTo>
                  <a:pt x="44790" y="7600"/>
                </a:lnTo>
                <a:lnTo>
                  <a:pt x="44790" y="7590"/>
                </a:lnTo>
                <a:lnTo>
                  <a:pt x="44800" y="7590"/>
                </a:lnTo>
                <a:lnTo>
                  <a:pt x="44800" y="7600"/>
                </a:lnTo>
                <a:lnTo>
                  <a:pt x="44800" y="7610"/>
                </a:lnTo>
                <a:lnTo>
                  <a:pt x="44810" y="7610"/>
                </a:lnTo>
                <a:lnTo>
                  <a:pt x="44810" y="7600"/>
                </a:lnTo>
                <a:lnTo>
                  <a:pt x="44800" y="7600"/>
                </a:lnTo>
                <a:lnTo>
                  <a:pt x="44800" y="7590"/>
                </a:lnTo>
                <a:lnTo>
                  <a:pt x="44800" y="7580"/>
                </a:lnTo>
                <a:lnTo>
                  <a:pt x="44810" y="7580"/>
                </a:lnTo>
                <a:lnTo>
                  <a:pt x="44810" y="7570"/>
                </a:lnTo>
                <a:lnTo>
                  <a:pt x="44820" y="7570"/>
                </a:lnTo>
                <a:lnTo>
                  <a:pt x="44820" y="7560"/>
                </a:lnTo>
                <a:lnTo>
                  <a:pt x="44830" y="7560"/>
                </a:lnTo>
                <a:lnTo>
                  <a:pt x="44830" y="7570"/>
                </a:lnTo>
                <a:lnTo>
                  <a:pt x="44820" y="7570"/>
                </a:lnTo>
                <a:lnTo>
                  <a:pt x="44830" y="7570"/>
                </a:lnTo>
                <a:lnTo>
                  <a:pt x="44840" y="7570"/>
                </a:lnTo>
                <a:lnTo>
                  <a:pt x="44840" y="7560"/>
                </a:lnTo>
                <a:lnTo>
                  <a:pt x="44840" y="7550"/>
                </a:lnTo>
                <a:lnTo>
                  <a:pt x="44840" y="7540"/>
                </a:lnTo>
                <a:lnTo>
                  <a:pt x="44840" y="7530"/>
                </a:lnTo>
                <a:lnTo>
                  <a:pt x="44850" y="7530"/>
                </a:lnTo>
                <a:lnTo>
                  <a:pt x="44860" y="7530"/>
                </a:lnTo>
                <a:lnTo>
                  <a:pt x="44870" y="7530"/>
                </a:lnTo>
                <a:lnTo>
                  <a:pt x="44880" y="7530"/>
                </a:lnTo>
                <a:lnTo>
                  <a:pt x="44880" y="7520"/>
                </a:lnTo>
                <a:lnTo>
                  <a:pt x="44870" y="7510"/>
                </a:lnTo>
                <a:lnTo>
                  <a:pt x="44880" y="7510"/>
                </a:lnTo>
                <a:lnTo>
                  <a:pt x="44880" y="7500"/>
                </a:lnTo>
                <a:lnTo>
                  <a:pt x="44890" y="7500"/>
                </a:lnTo>
                <a:lnTo>
                  <a:pt x="44890" y="7510"/>
                </a:lnTo>
                <a:lnTo>
                  <a:pt x="44900" y="7510"/>
                </a:lnTo>
                <a:lnTo>
                  <a:pt x="44910" y="7510"/>
                </a:lnTo>
                <a:lnTo>
                  <a:pt x="44910" y="7520"/>
                </a:lnTo>
                <a:lnTo>
                  <a:pt x="44920" y="7520"/>
                </a:lnTo>
                <a:lnTo>
                  <a:pt x="44920" y="7510"/>
                </a:lnTo>
                <a:lnTo>
                  <a:pt x="44930" y="7510"/>
                </a:lnTo>
                <a:lnTo>
                  <a:pt x="44920" y="7510"/>
                </a:lnTo>
                <a:lnTo>
                  <a:pt x="44920" y="7500"/>
                </a:lnTo>
                <a:lnTo>
                  <a:pt x="44920" y="7490"/>
                </a:lnTo>
                <a:lnTo>
                  <a:pt x="44930" y="7490"/>
                </a:lnTo>
                <a:lnTo>
                  <a:pt x="44930" y="7480"/>
                </a:lnTo>
                <a:lnTo>
                  <a:pt x="44940" y="7480"/>
                </a:lnTo>
                <a:lnTo>
                  <a:pt x="44950" y="7480"/>
                </a:lnTo>
                <a:lnTo>
                  <a:pt x="44960" y="7480"/>
                </a:lnTo>
                <a:lnTo>
                  <a:pt x="44970" y="7480"/>
                </a:lnTo>
                <a:lnTo>
                  <a:pt x="44970" y="7470"/>
                </a:lnTo>
                <a:lnTo>
                  <a:pt x="44980" y="7470"/>
                </a:lnTo>
                <a:lnTo>
                  <a:pt x="44970" y="7470"/>
                </a:lnTo>
                <a:lnTo>
                  <a:pt x="44970" y="7460"/>
                </a:lnTo>
                <a:lnTo>
                  <a:pt x="44980" y="7460"/>
                </a:lnTo>
                <a:lnTo>
                  <a:pt x="44980" y="7450"/>
                </a:lnTo>
                <a:lnTo>
                  <a:pt x="44980" y="7440"/>
                </a:lnTo>
                <a:lnTo>
                  <a:pt x="44980" y="7430"/>
                </a:lnTo>
                <a:lnTo>
                  <a:pt x="44990" y="7430"/>
                </a:lnTo>
                <a:lnTo>
                  <a:pt x="45000" y="7430"/>
                </a:lnTo>
                <a:lnTo>
                  <a:pt x="45000" y="7440"/>
                </a:lnTo>
                <a:lnTo>
                  <a:pt x="45010" y="7440"/>
                </a:lnTo>
                <a:lnTo>
                  <a:pt x="45010" y="7450"/>
                </a:lnTo>
                <a:lnTo>
                  <a:pt x="45010" y="7460"/>
                </a:lnTo>
                <a:lnTo>
                  <a:pt x="45020" y="7450"/>
                </a:lnTo>
                <a:lnTo>
                  <a:pt x="45030" y="7440"/>
                </a:lnTo>
                <a:lnTo>
                  <a:pt x="45030" y="7430"/>
                </a:lnTo>
                <a:lnTo>
                  <a:pt x="45040" y="7430"/>
                </a:lnTo>
                <a:lnTo>
                  <a:pt x="45040" y="7420"/>
                </a:lnTo>
                <a:lnTo>
                  <a:pt x="45040" y="7410"/>
                </a:lnTo>
                <a:lnTo>
                  <a:pt x="45040" y="7400"/>
                </a:lnTo>
                <a:lnTo>
                  <a:pt x="45030" y="7400"/>
                </a:lnTo>
                <a:lnTo>
                  <a:pt x="45030" y="7390"/>
                </a:lnTo>
                <a:lnTo>
                  <a:pt x="45040" y="7390"/>
                </a:lnTo>
                <a:lnTo>
                  <a:pt x="45050" y="7400"/>
                </a:lnTo>
                <a:lnTo>
                  <a:pt x="45050" y="7390"/>
                </a:lnTo>
                <a:lnTo>
                  <a:pt x="45040" y="7390"/>
                </a:lnTo>
                <a:lnTo>
                  <a:pt x="45040" y="7380"/>
                </a:lnTo>
                <a:lnTo>
                  <a:pt x="45050" y="7380"/>
                </a:lnTo>
                <a:lnTo>
                  <a:pt x="45060" y="7380"/>
                </a:lnTo>
                <a:lnTo>
                  <a:pt x="45060" y="7370"/>
                </a:lnTo>
                <a:lnTo>
                  <a:pt x="45070" y="7370"/>
                </a:lnTo>
                <a:lnTo>
                  <a:pt x="45060" y="7360"/>
                </a:lnTo>
                <a:lnTo>
                  <a:pt x="45050" y="7360"/>
                </a:lnTo>
                <a:lnTo>
                  <a:pt x="45050" y="7350"/>
                </a:lnTo>
                <a:lnTo>
                  <a:pt x="45040" y="7350"/>
                </a:lnTo>
                <a:lnTo>
                  <a:pt x="45040" y="7340"/>
                </a:lnTo>
                <a:lnTo>
                  <a:pt x="45050" y="7340"/>
                </a:lnTo>
                <a:lnTo>
                  <a:pt x="45060" y="7340"/>
                </a:lnTo>
                <a:lnTo>
                  <a:pt x="45070" y="7340"/>
                </a:lnTo>
                <a:lnTo>
                  <a:pt x="45070" y="7350"/>
                </a:lnTo>
                <a:lnTo>
                  <a:pt x="45080" y="7350"/>
                </a:lnTo>
                <a:lnTo>
                  <a:pt x="45080" y="7340"/>
                </a:lnTo>
                <a:lnTo>
                  <a:pt x="45080" y="7330"/>
                </a:lnTo>
                <a:lnTo>
                  <a:pt x="45090" y="7320"/>
                </a:lnTo>
                <a:lnTo>
                  <a:pt x="45090" y="7310"/>
                </a:lnTo>
                <a:lnTo>
                  <a:pt x="45100" y="7310"/>
                </a:lnTo>
                <a:lnTo>
                  <a:pt x="45100" y="7320"/>
                </a:lnTo>
                <a:lnTo>
                  <a:pt x="45110" y="7320"/>
                </a:lnTo>
                <a:lnTo>
                  <a:pt x="45110" y="7310"/>
                </a:lnTo>
                <a:lnTo>
                  <a:pt x="45120" y="7310"/>
                </a:lnTo>
                <a:lnTo>
                  <a:pt x="45130" y="7310"/>
                </a:lnTo>
                <a:lnTo>
                  <a:pt x="45130" y="7300"/>
                </a:lnTo>
                <a:lnTo>
                  <a:pt x="45120" y="7300"/>
                </a:lnTo>
                <a:lnTo>
                  <a:pt x="45110" y="7300"/>
                </a:lnTo>
                <a:lnTo>
                  <a:pt x="45110" y="7290"/>
                </a:lnTo>
                <a:lnTo>
                  <a:pt x="45110" y="7280"/>
                </a:lnTo>
                <a:lnTo>
                  <a:pt x="45110" y="7270"/>
                </a:lnTo>
                <a:lnTo>
                  <a:pt x="45120" y="7270"/>
                </a:lnTo>
                <a:lnTo>
                  <a:pt x="45120" y="7280"/>
                </a:lnTo>
                <a:lnTo>
                  <a:pt x="45130" y="7280"/>
                </a:lnTo>
                <a:lnTo>
                  <a:pt x="45140" y="7270"/>
                </a:lnTo>
                <a:lnTo>
                  <a:pt x="45140" y="7260"/>
                </a:lnTo>
                <a:lnTo>
                  <a:pt x="45140" y="7250"/>
                </a:lnTo>
                <a:lnTo>
                  <a:pt x="45150" y="7250"/>
                </a:lnTo>
                <a:lnTo>
                  <a:pt x="45150" y="7240"/>
                </a:lnTo>
                <a:lnTo>
                  <a:pt x="45150" y="7230"/>
                </a:lnTo>
                <a:lnTo>
                  <a:pt x="45150" y="7220"/>
                </a:lnTo>
                <a:lnTo>
                  <a:pt x="45140" y="7210"/>
                </a:lnTo>
                <a:lnTo>
                  <a:pt x="45140" y="7200"/>
                </a:lnTo>
                <a:lnTo>
                  <a:pt x="45150" y="7200"/>
                </a:lnTo>
                <a:lnTo>
                  <a:pt x="45160" y="7200"/>
                </a:lnTo>
                <a:lnTo>
                  <a:pt x="45160" y="7190"/>
                </a:lnTo>
                <a:lnTo>
                  <a:pt x="45170" y="7190"/>
                </a:lnTo>
                <a:lnTo>
                  <a:pt x="45170" y="7180"/>
                </a:lnTo>
                <a:lnTo>
                  <a:pt x="45180" y="7170"/>
                </a:lnTo>
                <a:lnTo>
                  <a:pt x="45180" y="7160"/>
                </a:lnTo>
                <a:lnTo>
                  <a:pt x="45190" y="7160"/>
                </a:lnTo>
                <a:lnTo>
                  <a:pt x="45190" y="7150"/>
                </a:lnTo>
                <a:lnTo>
                  <a:pt x="45200" y="7150"/>
                </a:lnTo>
                <a:lnTo>
                  <a:pt x="45210" y="7150"/>
                </a:lnTo>
                <a:lnTo>
                  <a:pt x="45220" y="7150"/>
                </a:lnTo>
                <a:lnTo>
                  <a:pt x="45230" y="7150"/>
                </a:lnTo>
                <a:lnTo>
                  <a:pt x="45230" y="7140"/>
                </a:lnTo>
                <a:lnTo>
                  <a:pt x="45240" y="7140"/>
                </a:lnTo>
                <a:lnTo>
                  <a:pt x="45240" y="7150"/>
                </a:lnTo>
                <a:lnTo>
                  <a:pt x="45250" y="7150"/>
                </a:lnTo>
                <a:lnTo>
                  <a:pt x="45240" y="7150"/>
                </a:lnTo>
                <a:lnTo>
                  <a:pt x="45240" y="7160"/>
                </a:lnTo>
                <a:lnTo>
                  <a:pt x="45240" y="7170"/>
                </a:lnTo>
                <a:lnTo>
                  <a:pt x="45250" y="7170"/>
                </a:lnTo>
                <a:lnTo>
                  <a:pt x="45250" y="7160"/>
                </a:lnTo>
                <a:lnTo>
                  <a:pt x="45260" y="7160"/>
                </a:lnTo>
                <a:lnTo>
                  <a:pt x="45270" y="7160"/>
                </a:lnTo>
                <a:lnTo>
                  <a:pt x="45270" y="7150"/>
                </a:lnTo>
                <a:lnTo>
                  <a:pt x="45260" y="7140"/>
                </a:lnTo>
                <a:lnTo>
                  <a:pt x="45260" y="7130"/>
                </a:lnTo>
                <a:lnTo>
                  <a:pt x="45260" y="7120"/>
                </a:lnTo>
                <a:lnTo>
                  <a:pt x="45270" y="7120"/>
                </a:lnTo>
                <a:lnTo>
                  <a:pt x="45270" y="7110"/>
                </a:lnTo>
                <a:lnTo>
                  <a:pt x="45270" y="7100"/>
                </a:lnTo>
                <a:lnTo>
                  <a:pt x="45260" y="7100"/>
                </a:lnTo>
                <a:lnTo>
                  <a:pt x="45250" y="7100"/>
                </a:lnTo>
                <a:lnTo>
                  <a:pt x="45240" y="7100"/>
                </a:lnTo>
                <a:lnTo>
                  <a:pt x="45240" y="7090"/>
                </a:lnTo>
                <a:lnTo>
                  <a:pt x="45230" y="7090"/>
                </a:lnTo>
                <a:lnTo>
                  <a:pt x="45220" y="7090"/>
                </a:lnTo>
                <a:lnTo>
                  <a:pt x="45220" y="7080"/>
                </a:lnTo>
                <a:lnTo>
                  <a:pt x="45210" y="7080"/>
                </a:lnTo>
                <a:lnTo>
                  <a:pt x="45210" y="7070"/>
                </a:lnTo>
                <a:lnTo>
                  <a:pt x="45220" y="7070"/>
                </a:lnTo>
                <a:lnTo>
                  <a:pt x="45220" y="7060"/>
                </a:lnTo>
                <a:lnTo>
                  <a:pt x="45220" y="7050"/>
                </a:lnTo>
                <a:lnTo>
                  <a:pt x="45220" y="7040"/>
                </a:lnTo>
                <a:lnTo>
                  <a:pt x="45230" y="7040"/>
                </a:lnTo>
                <a:lnTo>
                  <a:pt x="45240" y="7040"/>
                </a:lnTo>
                <a:lnTo>
                  <a:pt x="45250" y="7040"/>
                </a:lnTo>
                <a:lnTo>
                  <a:pt x="45260" y="7050"/>
                </a:lnTo>
                <a:lnTo>
                  <a:pt x="45270" y="7050"/>
                </a:lnTo>
                <a:lnTo>
                  <a:pt x="45280" y="7050"/>
                </a:lnTo>
                <a:lnTo>
                  <a:pt x="45280" y="7060"/>
                </a:lnTo>
                <a:lnTo>
                  <a:pt x="45290" y="7060"/>
                </a:lnTo>
                <a:lnTo>
                  <a:pt x="45300" y="7060"/>
                </a:lnTo>
                <a:lnTo>
                  <a:pt x="45300" y="7050"/>
                </a:lnTo>
                <a:lnTo>
                  <a:pt x="45300" y="7060"/>
                </a:lnTo>
                <a:lnTo>
                  <a:pt x="45310" y="7060"/>
                </a:lnTo>
                <a:lnTo>
                  <a:pt x="45310" y="7070"/>
                </a:lnTo>
                <a:lnTo>
                  <a:pt x="45310" y="7080"/>
                </a:lnTo>
                <a:lnTo>
                  <a:pt x="45320" y="7090"/>
                </a:lnTo>
                <a:lnTo>
                  <a:pt x="45330" y="7090"/>
                </a:lnTo>
                <a:lnTo>
                  <a:pt x="45330" y="7080"/>
                </a:lnTo>
                <a:lnTo>
                  <a:pt x="45340" y="7080"/>
                </a:lnTo>
                <a:lnTo>
                  <a:pt x="45340" y="7070"/>
                </a:lnTo>
                <a:lnTo>
                  <a:pt x="45350" y="7070"/>
                </a:lnTo>
                <a:lnTo>
                  <a:pt x="45350" y="7060"/>
                </a:lnTo>
                <a:lnTo>
                  <a:pt x="45360" y="7050"/>
                </a:lnTo>
                <a:lnTo>
                  <a:pt x="45360" y="7040"/>
                </a:lnTo>
                <a:lnTo>
                  <a:pt x="45370" y="7040"/>
                </a:lnTo>
                <a:lnTo>
                  <a:pt x="45380" y="7040"/>
                </a:lnTo>
                <a:lnTo>
                  <a:pt x="45390" y="7040"/>
                </a:lnTo>
                <a:lnTo>
                  <a:pt x="45390" y="7030"/>
                </a:lnTo>
                <a:lnTo>
                  <a:pt x="45400" y="7020"/>
                </a:lnTo>
                <a:lnTo>
                  <a:pt x="45390" y="7020"/>
                </a:lnTo>
                <a:lnTo>
                  <a:pt x="45390" y="7010"/>
                </a:lnTo>
                <a:lnTo>
                  <a:pt x="45400" y="7010"/>
                </a:lnTo>
                <a:lnTo>
                  <a:pt x="45400" y="7000"/>
                </a:lnTo>
                <a:lnTo>
                  <a:pt x="45400" y="6990"/>
                </a:lnTo>
                <a:lnTo>
                  <a:pt x="45410" y="6990"/>
                </a:lnTo>
                <a:lnTo>
                  <a:pt x="45410" y="6980"/>
                </a:lnTo>
                <a:lnTo>
                  <a:pt x="45420" y="6980"/>
                </a:lnTo>
                <a:lnTo>
                  <a:pt x="45420" y="6970"/>
                </a:lnTo>
                <a:lnTo>
                  <a:pt x="45420" y="6960"/>
                </a:lnTo>
                <a:lnTo>
                  <a:pt x="45420" y="6950"/>
                </a:lnTo>
                <a:lnTo>
                  <a:pt x="45420" y="6940"/>
                </a:lnTo>
                <a:lnTo>
                  <a:pt x="45430" y="6930"/>
                </a:lnTo>
                <a:lnTo>
                  <a:pt x="45430" y="6940"/>
                </a:lnTo>
                <a:lnTo>
                  <a:pt x="45440" y="6940"/>
                </a:lnTo>
                <a:lnTo>
                  <a:pt x="45450" y="6950"/>
                </a:lnTo>
                <a:lnTo>
                  <a:pt x="45460" y="6950"/>
                </a:lnTo>
                <a:lnTo>
                  <a:pt x="45470" y="6950"/>
                </a:lnTo>
                <a:lnTo>
                  <a:pt x="45470" y="6940"/>
                </a:lnTo>
                <a:lnTo>
                  <a:pt x="45470" y="6930"/>
                </a:lnTo>
                <a:lnTo>
                  <a:pt x="45460" y="6920"/>
                </a:lnTo>
                <a:lnTo>
                  <a:pt x="45450" y="6920"/>
                </a:lnTo>
                <a:lnTo>
                  <a:pt x="45440" y="6920"/>
                </a:lnTo>
                <a:lnTo>
                  <a:pt x="45430" y="6910"/>
                </a:lnTo>
                <a:lnTo>
                  <a:pt x="45430" y="6900"/>
                </a:lnTo>
                <a:lnTo>
                  <a:pt x="45440" y="6900"/>
                </a:lnTo>
                <a:lnTo>
                  <a:pt x="45440" y="6890"/>
                </a:lnTo>
                <a:lnTo>
                  <a:pt x="45450" y="6880"/>
                </a:lnTo>
                <a:lnTo>
                  <a:pt x="45460" y="6880"/>
                </a:lnTo>
                <a:lnTo>
                  <a:pt x="45470" y="6870"/>
                </a:lnTo>
                <a:lnTo>
                  <a:pt x="45480" y="6870"/>
                </a:lnTo>
                <a:lnTo>
                  <a:pt x="45480" y="6880"/>
                </a:lnTo>
                <a:lnTo>
                  <a:pt x="45480" y="6890"/>
                </a:lnTo>
                <a:lnTo>
                  <a:pt x="45480" y="6900"/>
                </a:lnTo>
                <a:lnTo>
                  <a:pt x="45480" y="6910"/>
                </a:lnTo>
                <a:lnTo>
                  <a:pt x="45480" y="6920"/>
                </a:lnTo>
                <a:lnTo>
                  <a:pt x="45490" y="6920"/>
                </a:lnTo>
                <a:lnTo>
                  <a:pt x="45490" y="6910"/>
                </a:lnTo>
                <a:lnTo>
                  <a:pt x="45490" y="6900"/>
                </a:lnTo>
                <a:lnTo>
                  <a:pt x="45490" y="6890"/>
                </a:lnTo>
                <a:lnTo>
                  <a:pt x="45500" y="6890"/>
                </a:lnTo>
                <a:lnTo>
                  <a:pt x="45500" y="6880"/>
                </a:lnTo>
                <a:lnTo>
                  <a:pt x="45510" y="6880"/>
                </a:lnTo>
                <a:lnTo>
                  <a:pt x="45510" y="6870"/>
                </a:lnTo>
                <a:lnTo>
                  <a:pt x="45510" y="6860"/>
                </a:lnTo>
                <a:lnTo>
                  <a:pt x="45520" y="6860"/>
                </a:lnTo>
                <a:lnTo>
                  <a:pt x="45530" y="6860"/>
                </a:lnTo>
                <a:lnTo>
                  <a:pt x="45530" y="6870"/>
                </a:lnTo>
                <a:lnTo>
                  <a:pt x="45540" y="6870"/>
                </a:lnTo>
                <a:lnTo>
                  <a:pt x="45540" y="6880"/>
                </a:lnTo>
                <a:lnTo>
                  <a:pt x="45550" y="6870"/>
                </a:lnTo>
                <a:lnTo>
                  <a:pt x="45560" y="6870"/>
                </a:lnTo>
                <a:lnTo>
                  <a:pt x="45570" y="6870"/>
                </a:lnTo>
                <a:lnTo>
                  <a:pt x="45580" y="6870"/>
                </a:lnTo>
                <a:lnTo>
                  <a:pt x="45590" y="6870"/>
                </a:lnTo>
                <a:lnTo>
                  <a:pt x="45590" y="6860"/>
                </a:lnTo>
                <a:lnTo>
                  <a:pt x="45600" y="6860"/>
                </a:lnTo>
                <a:lnTo>
                  <a:pt x="45600" y="6850"/>
                </a:lnTo>
                <a:lnTo>
                  <a:pt x="45610" y="6850"/>
                </a:lnTo>
                <a:lnTo>
                  <a:pt x="45610" y="6860"/>
                </a:lnTo>
                <a:lnTo>
                  <a:pt x="45620" y="6860"/>
                </a:lnTo>
                <a:lnTo>
                  <a:pt x="45620" y="6870"/>
                </a:lnTo>
                <a:lnTo>
                  <a:pt x="45630" y="6880"/>
                </a:lnTo>
                <a:lnTo>
                  <a:pt x="45640" y="6880"/>
                </a:lnTo>
                <a:lnTo>
                  <a:pt x="45640" y="6890"/>
                </a:lnTo>
                <a:lnTo>
                  <a:pt x="45650" y="6880"/>
                </a:lnTo>
                <a:lnTo>
                  <a:pt x="45660" y="6880"/>
                </a:lnTo>
                <a:lnTo>
                  <a:pt x="45660" y="6890"/>
                </a:lnTo>
                <a:lnTo>
                  <a:pt x="45670" y="6880"/>
                </a:lnTo>
                <a:lnTo>
                  <a:pt x="45670" y="6890"/>
                </a:lnTo>
                <a:lnTo>
                  <a:pt x="45680" y="6890"/>
                </a:lnTo>
                <a:lnTo>
                  <a:pt x="45690" y="6890"/>
                </a:lnTo>
                <a:lnTo>
                  <a:pt x="45700" y="6900"/>
                </a:lnTo>
                <a:lnTo>
                  <a:pt x="45710" y="6910"/>
                </a:lnTo>
                <a:lnTo>
                  <a:pt x="45720" y="6910"/>
                </a:lnTo>
                <a:lnTo>
                  <a:pt x="45720" y="6920"/>
                </a:lnTo>
                <a:lnTo>
                  <a:pt x="45730" y="6930"/>
                </a:lnTo>
                <a:lnTo>
                  <a:pt x="45730" y="6920"/>
                </a:lnTo>
                <a:lnTo>
                  <a:pt x="45740" y="6920"/>
                </a:lnTo>
                <a:lnTo>
                  <a:pt x="45740" y="6910"/>
                </a:lnTo>
                <a:lnTo>
                  <a:pt x="45750" y="6910"/>
                </a:lnTo>
                <a:lnTo>
                  <a:pt x="45760" y="6910"/>
                </a:lnTo>
                <a:lnTo>
                  <a:pt x="45770" y="6920"/>
                </a:lnTo>
                <a:lnTo>
                  <a:pt x="45780" y="6930"/>
                </a:lnTo>
                <a:lnTo>
                  <a:pt x="45790" y="6930"/>
                </a:lnTo>
                <a:lnTo>
                  <a:pt x="45800" y="6930"/>
                </a:lnTo>
                <a:lnTo>
                  <a:pt x="45810" y="6920"/>
                </a:lnTo>
                <a:lnTo>
                  <a:pt x="45810" y="6930"/>
                </a:lnTo>
                <a:lnTo>
                  <a:pt x="45820" y="6930"/>
                </a:lnTo>
                <a:lnTo>
                  <a:pt x="45820" y="6920"/>
                </a:lnTo>
                <a:lnTo>
                  <a:pt x="45830" y="6920"/>
                </a:lnTo>
                <a:lnTo>
                  <a:pt x="45840" y="6930"/>
                </a:lnTo>
                <a:lnTo>
                  <a:pt x="45850" y="6930"/>
                </a:lnTo>
                <a:lnTo>
                  <a:pt x="45850" y="6940"/>
                </a:lnTo>
                <a:lnTo>
                  <a:pt x="45860" y="6950"/>
                </a:lnTo>
                <a:lnTo>
                  <a:pt x="45870" y="6950"/>
                </a:lnTo>
                <a:lnTo>
                  <a:pt x="45870" y="6940"/>
                </a:lnTo>
                <a:lnTo>
                  <a:pt x="45880" y="6940"/>
                </a:lnTo>
                <a:lnTo>
                  <a:pt x="45880" y="6930"/>
                </a:lnTo>
                <a:lnTo>
                  <a:pt x="45890" y="6930"/>
                </a:lnTo>
                <a:lnTo>
                  <a:pt x="45900" y="6930"/>
                </a:lnTo>
                <a:lnTo>
                  <a:pt x="45910" y="6930"/>
                </a:lnTo>
                <a:lnTo>
                  <a:pt x="45920" y="6930"/>
                </a:lnTo>
                <a:lnTo>
                  <a:pt x="45920" y="6920"/>
                </a:lnTo>
                <a:lnTo>
                  <a:pt x="45930" y="6920"/>
                </a:lnTo>
                <a:lnTo>
                  <a:pt x="45930" y="6910"/>
                </a:lnTo>
                <a:lnTo>
                  <a:pt x="45940" y="6910"/>
                </a:lnTo>
                <a:lnTo>
                  <a:pt x="45940" y="6900"/>
                </a:lnTo>
                <a:lnTo>
                  <a:pt x="45930" y="6900"/>
                </a:lnTo>
                <a:lnTo>
                  <a:pt x="45930" y="6890"/>
                </a:lnTo>
                <a:lnTo>
                  <a:pt x="45930" y="6880"/>
                </a:lnTo>
                <a:lnTo>
                  <a:pt x="45920" y="6880"/>
                </a:lnTo>
                <a:lnTo>
                  <a:pt x="45930" y="6880"/>
                </a:lnTo>
                <a:lnTo>
                  <a:pt x="45940" y="6880"/>
                </a:lnTo>
                <a:lnTo>
                  <a:pt x="45950" y="6880"/>
                </a:lnTo>
                <a:lnTo>
                  <a:pt x="45950" y="6870"/>
                </a:lnTo>
                <a:lnTo>
                  <a:pt x="45960" y="6870"/>
                </a:lnTo>
                <a:lnTo>
                  <a:pt x="45960" y="6860"/>
                </a:lnTo>
                <a:lnTo>
                  <a:pt x="45970" y="6860"/>
                </a:lnTo>
                <a:lnTo>
                  <a:pt x="45970" y="6870"/>
                </a:lnTo>
                <a:lnTo>
                  <a:pt x="45980" y="6870"/>
                </a:lnTo>
                <a:lnTo>
                  <a:pt x="45980" y="6860"/>
                </a:lnTo>
                <a:lnTo>
                  <a:pt x="45990" y="6860"/>
                </a:lnTo>
                <a:lnTo>
                  <a:pt x="46000" y="6860"/>
                </a:lnTo>
                <a:lnTo>
                  <a:pt x="46000" y="6850"/>
                </a:lnTo>
                <a:lnTo>
                  <a:pt x="46010" y="6850"/>
                </a:lnTo>
                <a:lnTo>
                  <a:pt x="46020" y="6850"/>
                </a:lnTo>
                <a:lnTo>
                  <a:pt x="46020" y="6860"/>
                </a:lnTo>
                <a:lnTo>
                  <a:pt x="46030" y="6850"/>
                </a:lnTo>
                <a:lnTo>
                  <a:pt x="46050" y="6860"/>
                </a:lnTo>
                <a:lnTo>
                  <a:pt x="46050" y="6850"/>
                </a:lnTo>
                <a:lnTo>
                  <a:pt x="46060" y="6850"/>
                </a:lnTo>
                <a:lnTo>
                  <a:pt x="46060" y="6840"/>
                </a:lnTo>
                <a:lnTo>
                  <a:pt x="46070" y="6840"/>
                </a:lnTo>
                <a:lnTo>
                  <a:pt x="46070" y="6830"/>
                </a:lnTo>
                <a:lnTo>
                  <a:pt x="46070" y="6840"/>
                </a:lnTo>
                <a:lnTo>
                  <a:pt x="46080" y="6840"/>
                </a:lnTo>
                <a:lnTo>
                  <a:pt x="46090" y="6840"/>
                </a:lnTo>
                <a:lnTo>
                  <a:pt x="46100" y="6840"/>
                </a:lnTo>
                <a:lnTo>
                  <a:pt x="46110" y="6840"/>
                </a:lnTo>
                <a:lnTo>
                  <a:pt x="46110" y="6830"/>
                </a:lnTo>
                <a:lnTo>
                  <a:pt x="46120" y="6830"/>
                </a:lnTo>
                <a:lnTo>
                  <a:pt x="46120" y="6820"/>
                </a:lnTo>
                <a:lnTo>
                  <a:pt x="46130" y="6820"/>
                </a:lnTo>
                <a:lnTo>
                  <a:pt x="46140" y="6820"/>
                </a:lnTo>
                <a:lnTo>
                  <a:pt x="46140" y="6810"/>
                </a:lnTo>
                <a:lnTo>
                  <a:pt x="46140" y="6800"/>
                </a:lnTo>
                <a:lnTo>
                  <a:pt x="46150" y="6800"/>
                </a:lnTo>
                <a:lnTo>
                  <a:pt x="46150" y="6810"/>
                </a:lnTo>
                <a:lnTo>
                  <a:pt x="46160" y="6810"/>
                </a:lnTo>
                <a:lnTo>
                  <a:pt x="46170" y="6810"/>
                </a:lnTo>
                <a:lnTo>
                  <a:pt x="46190" y="6820"/>
                </a:lnTo>
                <a:lnTo>
                  <a:pt x="46200" y="6820"/>
                </a:lnTo>
                <a:lnTo>
                  <a:pt x="46230" y="6830"/>
                </a:lnTo>
                <a:lnTo>
                  <a:pt x="46240" y="6850"/>
                </a:lnTo>
                <a:lnTo>
                  <a:pt x="46260" y="6860"/>
                </a:lnTo>
                <a:lnTo>
                  <a:pt x="46280" y="6880"/>
                </a:lnTo>
                <a:lnTo>
                  <a:pt x="46290" y="6910"/>
                </a:lnTo>
                <a:lnTo>
                  <a:pt x="46300" y="6940"/>
                </a:lnTo>
                <a:lnTo>
                  <a:pt x="46310" y="6960"/>
                </a:lnTo>
                <a:lnTo>
                  <a:pt x="46320" y="6980"/>
                </a:lnTo>
                <a:lnTo>
                  <a:pt x="46340" y="7000"/>
                </a:lnTo>
                <a:lnTo>
                  <a:pt x="46380" y="7000"/>
                </a:lnTo>
                <a:lnTo>
                  <a:pt x="46370" y="6990"/>
                </a:lnTo>
                <a:lnTo>
                  <a:pt x="46380" y="6980"/>
                </a:lnTo>
                <a:lnTo>
                  <a:pt x="46390" y="6970"/>
                </a:lnTo>
                <a:lnTo>
                  <a:pt x="46390" y="6960"/>
                </a:lnTo>
                <a:lnTo>
                  <a:pt x="46390" y="6950"/>
                </a:lnTo>
                <a:lnTo>
                  <a:pt x="46390" y="6940"/>
                </a:lnTo>
                <a:lnTo>
                  <a:pt x="46400" y="6930"/>
                </a:lnTo>
                <a:lnTo>
                  <a:pt x="46410" y="6920"/>
                </a:lnTo>
                <a:lnTo>
                  <a:pt x="46420" y="6910"/>
                </a:lnTo>
                <a:lnTo>
                  <a:pt x="46430" y="6880"/>
                </a:lnTo>
                <a:lnTo>
                  <a:pt x="46440" y="6880"/>
                </a:lnTo>
                <a:lnTo>
                  <a:pt x="46440" y="6870"/>
                </a:lnTo>
                <a:lnTo>
                  <a:pt x="46450" y="6870"/>
                </a:lnTo>
                <a:lnTo>
                  <a:pt x="46450" y="6860"/>
                </a:lnTo>
                <a:lnTo>
                  <a:pt x="46460" y="6860"/>
                </a:lnTo>
                <a:lnTo>
                  <a:pt x="46460" y="6850"/>
                </a:lnTo>
                <a:lnTo>
                  <a:pt x="46460" y="6840"/>
                </a:lnTo>
                <a:lnTo>
                  <a:pt x="46460" y="6830"/>
                </a:lnTo>
                <a:lnTo>
                  <a:pt x="46460" y="6820"/>
                </a:lnTo>
                <a:lnTo>
                  <a:pt x="46460" y="6810"/>
                </a:lnTo>
                <a:lnTo>
                  <a:pt x="46460" y="6800"/>
                </a:lnTo>
                <a:lnTo>
                  <a:pt x="46460" y="6790"/>
                </a:lnTo>
                <a:lnTo>
                  <a:pt x="46460" y="6780"/>
                </a:lnTo>
                <a:lnTo>
                  <a:pt x="46470" y="6780"/>
                </a:lnTo>
                <a:lnTo>
                  <a:pt x="46460" y="6780"/>
                </a:lnTo>
                <a:lnTo>
                  <a:pt x="46460" y="6770"/>
                </a:lnTo>
                <a:lnTo>
                  <a:pt x="46470" y="6760"/>
                </a:lnTo>
                <a:lnTo>
                  <a:pt x="46480" y="6760"/>
                </a:lnTo>
                <a:lnTo>
                  <a:pt x="46490" y="6760"/>
                </a:lnTo>
                <a:lnTo>
                  <a:pt x="46490" y="6750"/>
                </a:lnTo>
                <a:lnTo>
                  <a:pt x="46500" y="6750"/>
                </a:lnTo>
                <a:lnTo>
                  <a:pt x="46500" y="6740"/>
                </a:lnTo>
                <a:lnTo>
                  <a:pt x="46500" y="6730"/>
                </a:lnTo>
                <a:lnTo>
                  <a:pt x="46510" y="6730"/>
                </a:lnTo>
                <a:lnTo>
                  <a:pt x="46510" y="6720"/>
                </a:lnTo>
                <a:lnTo>
                  <a:pt x="46520" y="6710"/>
                </a:lnTo>
                <a:lnTo>
                  <a:pt x="46520" y="6700"/>
                </a:lnTo>
                <a:lnTo>
                  <a:pt x="46530" y="6700"/>
                </a:lnTo>
                <a:lnTo>
                  <a:pt x="46540" y="6700"/>
                </a:lnTo>
                <a:lnTo>
                  <a:pt x="46540" y="6690"/>
                </a:lnTo>
                <a:lnTo>
                  <a:pt x="46550" y="6690"/>
                </a:lnTo>
                <a:lnTo>
                  <a:pt x="46550" y="6700"/>
                </a:lnTo>
                <a:lnTo>
                  <a:pt x="46560" y="6700"/>
                </a:lnTo>
                <a:lnTo>
                  <a:pt x="46560" y="6690"/>
                </a:lnTo>
                <a:lnTo>
                  <a:pt x="46570" y="6690"/>
                </a:lnTo>
                <a:lnTo>
                  <a:pt x="46580" y="6690"/>
                </a:lnTo>
                <a:lnTo>
                  <a:pt x="46580" y="6680"/>
                </a:lnTo>
                <a:lnTo>
                  <a:pt x="46590" y="6670"/>
                </a:lnTo>
                <a:lnTo>
                  <a:pt x="46600" y="6670"/>
                </a:lnTo>
                <a:lnTo>
                  <a:pt x="46610" y="6670"/>
                </a:lnTo>
                <a:lnTo>
                  <a:pt x="46620" y="6670"/>
                </a:lnTo>
                <a:lnTo>
                  <a:pt x="46630" y="6670"/>
                </a:lnTo>
                <a:lnTo>
                  <a:pt x="46640" y="6670"/>
                </a:lnTo>
                <a:lnTo>
                  <a:pt x="46650" y="6670"/>
                </a:lnTo>
                <a:lnTo>
                  <a:pt x="46660" y="6670"/>
                </a:lnTo>
                <a:lnTo>
                  <a:pt x="46670" y="6670"/>
                </a:lnTo>
                <a:lnTo>
                  <a:pt x="46680" y="6670"/>
                </a:lnTo>
                <a:lnTo>
                  <a:pt x="46680" y="6660"/>
                </a:lnTo>
                <a:lnTo>
                  <a:pt x="46670" y="6660"/>
                </a:lnTo>
                <a:lnTo>
                  <a:pt x="46670" y="6650"/>
                </a:lnTo>
                <a:lnTo>
                  <a:pt x="46680" y="6640"/>
                </a:lnTo>
                <a:lnTo>
                  <a:pt x="46690" y="6640"/>
                </a:lnTo>
                <a:lnTo>
                  <a:pt x="46690" y="6630"/>
                </a:lnTo>
                <a:lnTo>
                  <a:pt x="46700" y="6630"/>
                </a:lnTo>
                <a:lnTo>
                  <a:pt x="46700" y="6620"/>
                </a:lnTo>
                <a:lnTo>
                  <a:pt x="46710" y="6620"/>
                </a:lnTo>
                <a:lnTo>
                  <a:pt x="46710" y="6610"/>
                </a:lnTo>
                <a:lnTo>
                  <a:pt x="46710" y="6600"/>
                </a:lnTo>
                <a:lnTo>
                  <a:pt x="46710" y="6590"/>
                </a:lnTo>
                <a:lnTo>
                  <a:pt x="46710" y="6580"/>
                </a:lnTo>
                <a:lnTo>
                  <a:pt x="46720" y="6580"/>
                </a:lnTo>
                <a:lnTo>
                  <a:pt x="46730" y="6580"/>
                </a:lnTo>
                <a:lnTo>
                  <a:pt x="46740" y="6570"/>
                </a:lnTo>
                <a:lnTo>
                  <a:pt x="46750" y="6570"/>
                </a:lnTo>
                <a:lnTo>
                  <a:pt x="46760" y="6570"/>
                </a:lnTo>
                <a:lnTo>
                  <a:pt x="46760" y="6560"/>
                </a:lnTo>
                <a:lnTo>
                  <a:pt x="46760" y="6550"/>
                </a:lnTo>
                <a:lnTo>
                  <a:pt x="46770" y="6550"/>
                </a:lnTo>
                <a:lnTo>
                  <a:pt x="46770" y="6540"/>
                </a:lnTo>
                <a:lnTo>
                  <a:pt x="46780" y="6540"/>
                </a:lnTo>
                <a:lnTo>
                  <a:pt x="46780" y="6530"/>
                </a:lnTo>
                <a:lnTo>
                  <a:pt x="46790" y="6520"/>
                </a:lnTo>
                <a:lnTo>
                  <a:pt x="46790" y="6510"/>
                </a:lnTo>
                <a:lnTo>
                  <a:pt x="46800" y="6500"/>
                </a:lnTo>
                <a:lnTo>
                  <a:pt x="46800" y="6490"/>
                </a:lnTo>
                <a:lnTo>
                  <a:pt x="46800" y="6480"/>
                </a:lnTo>
                <a:lnTo>
                  <a:pt x="46810" y="6480"/>
                </a:lnTo>
                <a:lnTo>
                  <a:pt x="46820" y="6480"/>
                </a:lnTo>
                <a:lnTo>
                  <a:pt x="46820" y="6470"/>
                </a:lnTo>
                <a:lnTo>
                  <a:pt x="46820" y="6460"/>
                </a:lnTo>
                <a:lnTo>
                  <a:pt x="46830" y="6460"/>
                </a:lnTo>
                <a:lnTo>
                  <a:pt x="46830" y="6450"/>
                </a:lnTo>
                <a:lnTo>
                  <a:pt x="46830" y="6440"/>
                </a:lnTo>
                <a:lnTo>
                  <a:pt x="46840" y="6440"/>
                </a:lnTo>
                <a:lnTo>
                  <a:pt x="46840" y="6430"/>
                </a:lnTo>
                <a:lnTo>
                  <a:pt x="46850" y="6430"/>
                </a:lnTo>
                <a:lnTo>
                  <a:pt x="46860" y="6430"/>
                </a:lnTo>
                <a:lnTo>
                  <a:pt x="46870" y="6430"/>
                </a:lnTo>
                <a:lnTo>
                  <a:pt x="46870" y="6420"/>
                </a:lnTo>
                <a:lnTo>
                  <a:pt x="46870" y="6410"/>
                </a:lnTo>
                <a:lnTo>
                  <a:pt x="46880" y="6410"/>
                </a:lnTo>
                <a:lnTo>
                  <a:pt x="46880" y="6400"/>
                </a:lnTo>
                <a:lnTo>
                  <a:pt x="46890" y="6410"/>
                </a:lnTo>
                <a:lnTo>
                  <a:pt x="46900" y="6410"/>
                </a:lnTo>
                <a:lnTo>
                  <a:pt x="46900" y="6400"/>
                </a:lnTo>
                <a:lnTo>
                  <a:pt x="46890" y="6400"/>
                </a:lnTo>
                <a:lnTo>
                  <a:pt x="46890" y="6390"/>
                </a:lnTo>
                <a:lnTo>
                  <a:pt x="46900" y="6380"/>
                </a:lnTo>
                <a:lnTo>
                  <a:pt x="46900" y="6370"/>
                </a:lnTo>
                <a:lnTo>
                  <a:pt x="46900" y="6360"/>
                </a:lnTo>
                <a:lnTo>
                  <a:pt x="46910" y="6370"/>
                </a:lnTo>
                <a:lnTo>
                  <a:pt x="46910" y="6360"/>
                </a:lnTo>
                <a:lnTo>
                  <a:pt x="46910" y="6340"/>
                </a:lnTo>
                <a:lnTo>
                  <a:pt x="46910" y="6330"/>
                </a:lnTo>
                <a:lnTo>
                  <a:pt x="46920" y="6330"/>
                </a:lnTo>
                <a:lnTo>
                  <a:pt x="46930" y="6330"/>
                </a:lnTo>
                <a:lnTo>
                  <a:pt x="46930" y="6340"/>
                </a:lnTo>
                <a:lnTo>
                  <a:pt x="46930" y="6330"/>
                </a:lnTo>
                <a:lnTo>
                  <a:pt x="46940" y="6330"/>
                </a:lnTo>
                <a:lnTo>
                  <a:pt x="46940" y="6320"/>
                </a:lnTo>
                <a:lnTo>
                  <a:pt x="46950" y="6320"/>
                </a:lnTo>
                <a:lnTo>
                  <a:pt x="46950" y="6330"/>
                </a:lnTo>
                <a:lnTo>
                  <a:pt x="46960" y="6330"/>
                </a:lnTo>
                <a:lnTo>
                  <a:pt x="46970" y="6330"/>
                </a:lnTo>
                <a:lnTo>
                  <a:pt x="46980" y="6330"/>
                </a:lnTo>
                <a:lnTo>
                  <a:pt x="46990" y="6330"/>
                </a:lnTo>
                <a:lnTo>
                  <a:pt x="46990" y="6320"/>
                </a:lnTo>
                <a:lnTo>
                  <a:pt x="46990" y="6310"/>
                </a:lnTo>
                <a:lnTo>
                  <a:pt x="47000" y="6310"/>
                </a:lnTo>
                <a:lnTo>
                  <a:pt x="47000" y="6300"/>
                </a:lnTo>
                <a:lnTo>
                  <a:pt x="47000" y="6290"/>
                </a:lnTo>
                <a:lnTo>
                  <a:pt x="47010" y="6290"/>
                </a:lnTo>
                <a:lnTo>
                  <a:pt x="47010" y="6280"/>
                </a:lnTo>
                <a:lnTo>
                  <a:pt x="47020" y="6280"/>
                </a:lnTo>
                <a:lnTo>
                  <a:pt x="47030" y="6280"/>
                </a:lnTo>
                <a:lnTo>
                  <a:pt x="47030" y="6270"/>
                </a:lnTo>
                <a:lnTo>
                  <a:pt x="47040" y="6270"/>
                </a:lnTo>
                <a:lnTo>
                  <a:pt x="47040" y="6260"/>
                </a:lnTo>
                <a:lnTo>
                  <a:pt x="47040" y="6250"/>
                </a:lnTo>
                <a:lnTo>
                  <a:pt x="47050" y="6250"/>
                </a:lnTo>
                <a:lnTo>
                  <a:pt x="47050" y="6240"/>
                </a:lnTo>
                <a:lnTo>
                  <a:pt x="47060" y="6230"/>
                </a:lnTo>
                <a:lnTo>
                  <a:pt x="47060" y="6220"/>
                </a:lnTo>
                <a:lnTo>
                  <a:pt x="47070" y="6220"/>
                </a:lnTo>
                <a:lnTo>
                  <a:pt x="47080" y="6220"/>
                </a:lnTo>
                <a:lnTo>
                  <a:pt x="47080" y="6210"/>
                </a:lnTo>
                <a:lnTo>
                  <a:pt x="47090" y="6210"/>
                </a:lnTo>
                <a:lnTo>
                  <a:pt x="47090" y="6200"/>
                </a:lnTo>
                <a:lnTo>
                  <a:pt x="47100" y="6200"/>
                </a:lnTo>
                <a:lnTo>
                  <a:pt x="47110" y="6200"/>
                </a:lnTo>
                <a:lnTo>
                  <a:pt x="47110" y="6210"/>
                </a:lnTo>
                <a:lnTo>
                  <a:pt x="47120" y="6210"/>
                </a:lnTo>
                <a:lnTo>
                  <a:pt x="47130" y="6210"/>
                </a:lnTo>
                <a:lnTo>
                  <a:pt x="47140" y="6210"/>
                </a:lnTo>
                <a:lnTo>
                  <a:pt x="47150" y="6210"/>
                </a:lnTo>
                <a:lnTo>
                  <a:pt x="47160" y="6210"/>
                </a:lnTo>
                <a:lnTo>
                  <a:pt x="47170" y="6210"/>
                </a:lnTo>
                <a:lnTo>
                  <a:pt x="47190" y="6210"/>
                </a:lnTo>
                <a:lnTo>
                  <a:pt x="47210" y="6200"/>
                </a:lnTo>
                <a:lnTo>
                  <a:pt x="47220" y="6200"/>
                </a:lnTo>
                <a:lnTo>
                  <a:pt x="47220" y="6190"/>
                </a:lnTo>
                <a:lnTo>
                  <a:pt x="47230" y="6190"/>
                </a:lnTo>
                <a:lnTo>
                  <a:pt x="47230" y="6180"/>
                </a:lnTo>
                <a:lnTo>
                  <a:pt x="47240" y="6180"/>
                </a:lnTo>
                <a:lnTo>
                  <a:pt x="47250" y="6180"/>
                </a:lnTo>
                <a:lnTo>
                  <a:pt x="47250" y="6190"/>
                </a:lnTo>
                <a:lnTo>
                  <a:pt x="47260" y="6200"/>
                </a:lnTo>
                <a:lnTo>
                  <a:pt x="47260" y="6210"/>
                </a:lnTo>
                <a:lnTo>
                  <a:pt x="47260" y="6220"/>
                </a:lnTo>
                <a:lnTo>
                  <a:pt x="47260" y="6230"/>
                </a:lnTo>
                <a:lnTo>
                  <a:pt x="47260" y="6240"/>
                </a:lnTo>
                <a:lnTo>
                  <a:pt x="47280" y="6270"/>
                </a:lnTo>
                <a:lnTo>
                  <a:pt x="47300" y="6280"/>
                </a:lnTo>
                <a:lnTo>
                  <a:pt x="47330" y="6290"/>
                </a:lnTo>
                <a:lnTo>
                  <a:pt x="47360" y="6290"/>
                </a:lnTo>
                <a:lnTo>
                  <a:pt x="47380" y="6280"/>
                </a:lnTo>
                <a:lnTo>
                  <a:pt x="47390" y="6260"/>
                </a:lnTo>
                <a:lnTo>
                  <a:pt x="47390" y="6250"/>
                </a:lnTo>
                <a:lnTo>
                  <a:pt x="47380" y="6250"/>
                </a:lnTo>
                <a:lnTo>
                  <a:pt x="47380" y="6240"/>
                </a:lnTo>
                <a:lnTo>
                  <a:pt x="47380" y="6230"/>
                </a:lnTo>
                <a:lnTo>
                  <a:pt x="47390" y="6230"/>
                </a:lnTo>
                <a:lnTo>
                  <a:pt x="47390" y="6220"/>
                </a:lnTo>
                <a:lnTo>
                  <a:pt x="47400" y="6220"/>
                </a:lnTo>
                <a:lnTo>
                  <a:pt x="47410" y="6220"/>
                </a:lnTo>
                <a:lnTo>
                  <a:pt x="47420" y="6220"/>
                </a:lnTo>
                <a:lnTo>
                  <a:pt x="47430" y="6220"/>
                </a:lnTo>
                <a:lnTo>
                  <a:pt x="47440" y="6220"/>
                </a:lnTo>
                <a:lnTo>
                  <a:pt x="47450" y="6230"/>
                </a:lnTo>
                <a:lnTo>
                  <a:pt x="47470" y="6240"/>
                </a:lnTo>
                <a:lnTo>
                  <a:pt x="47480" y="6250"/>
                </a:lnTo>
                <a:lnTo>
                  <a:pt x="47480" y="6260"/>
                </a:lnTo>
                <a:lnTo>
                  <a:pt x="47480" y="6270"/>
                </a:lnTo>
                <a:lnTo>
                  <a:pt x="47500" y="6290"/>
                </a:lnTo>
                <a:lnTo>
                  <a:pt x="47520" y="6310"/>
                </a:lnTo>
                <a:lnTo>
                  <a:pt x="47530" y="6300"/>
                </a:lnTo>
                <a:lnTo>
                  <a:pt x="47540" y="6300"/>
                </a:lnTo>
                <a:lnTo>
                  <a:pt x="47540" y="6280"/>
                </a:lnTo>
                <a:lnTo>
                  <a:pt x="47540" y="6270"/>
                </a:lnTo>
                <a:lnTo>
                  <a:pt x="47540" y="6260"/>
                </a:lnTo>
                <a:lnTo>
                  <a:pt x="47540" y="6250"/>
                </a:lnTo>
                <a:lnTo>
                  <a:pt x="47540" y="6240"/>
                </a:lnTo>
                <a:lnTo>
                  <a:pt x="47550" y="6230"/>
                </a:lnTo>
                <a:lnTo>
                  <a:pt x="47560" y="6230"/>
                </a:lnTo>
                <a:lnTo>
                  <a:pt x="47570" y="6230"/>
                </a:lnTo>
                <a:lnTo>
                  <a:pt x="47580" y="6230"/>
                </a:lnTo>
                <a:lnTo>
                  <a:pt x="47590" y="6240"/>
                </a:lnTo>
                <a:lnTo>
                  <a:pt x="47600" y="6240"/>
                </a:lnTo>
                <a:lnTo>
                  <a:pt x="47600" y="6250"/>
                </a:lnTo>
                <a:lnTo>
                  <a:pt x="47600" y="6260"/>
                </a:lnTo>
                <a:lnTo>
                  <a:pt x="47610" y="6260"/>
                </a:lnTo>
                <a:lnTo>
                  <a:pt x="47610" y="6270"/>
                </a:lnTo>
                <a:lnTo>
                  <a:pt x="47620" y="6280"/>
                </a:lnTo>
                <a:lnTo>
                  <a:pt x="47630" y="6290"/>
                </a:lnTo>
                <a:lnTo>
                  <a:pt x="47640" y="6290"/>
                </a:lnTo>
                <a:lnTo>
                  <a:pt x="47640" y="6300"/>
                </a:lnTo>
                <a:lnTo>
                  <a:pt x="47650" y="6300"/>
                </a:lnTo>
                <a:lnTo>
                  <a:pt x="47660" y="6300"/>
                </a:lnTo>
                <a:lnTo>
                  <a:pt x="47670" y="6310"/>
                </a:lnTo>
                <a:lnTo>
                  <a:pt x="47680" y="6310"/>
                </a:lnTo>
                <a:lnTo>
                  <a:pt x="47690" y="6310"/>
                </a:lnTo>
                <a:lnTo>
                  <a:pt x="47700" y="6310"/>
                </a:lnTo>
                <a:lnTo>
                  <a:pt x="47710" y="6320"/>
                </a:lnTo>
                <a:lnTo>
                  <a:pt x="47720" y="6320"/>
                </a:lnTo>
                <a:lnTo>
                  <a:pt x="47720" y="6330"/>
                </a:lnTo>
                <a:lnTo>
                  <a:pt x="47730" y="6330"/>
                </a:lnTo>
                <a:lnTo>
                  <a:pt x="47740" y="6340"/>
                </a:lnTo>
                <a:lnTo>
                  <a:pt x="47750" y="6340"/>
                </a:lnTo>
                <a:lnTo>
                  <a:pt x="47750" y="6350"/>
                </a:lnTo>
                <a:lnTo>
                  <a:pt x="47760" y="6350"/>
                </a:lnTo>
                <a:lnTo>
                  <a:pt x="47760" y="6360"/>
                </a:lnTo>
                <a:lnTo>
                  <a:pt x="47770" y="6370"/>
                </a:lnTo>
                <a:lnTo>
                  <a:pt x="47770" y="6380"/>
                </a:lnTo>
                <a:lnTo>
                  <a:pt x="47780" y="6380"/>
                </a:lnTo>
                <a:lnTo>
                  <a:pt x="47780" y="6390"/>
                </a:lnTo>
                <a:lnTo>
                  <a:pt x="47780" y="6400"/>
                </a:lnTo>
                <a:lnTo>
                  <a:pt x="47790" y="6400"/>
                </a:lnTo>
                <a:lnTo>
                  <a:pt x="47790" y="6410"/>
                </a:lnTo>
                <a:lnTo>
                  <a:pt x="47790" y="6420"/>
                </a:lnTo>
                <a:lnTo>
                  <a:pt x="47800" y="6420"/>
                </a:lnTo>
                <a:lnTo>
                  <a:pt x="47800" y="6430"/>
                </a:lnTo>
                <a:lnTo>
                  <a:pt x="47810" y="6430"/>
                </a:lnTo>
                <a:lnTo>
                  <a:pt x="47810" y="6440"/>
                </a:lnTo>
                <a:lnTo>
                  <a:pt x="47820" y="6440"/>
                </a:lnTo>
                <a:lnTo>
                  <a:pt x="47830" y="6430"/>
                </a:lnTo>
                <a:lnTo>
                  <a:pt x="47830" y="6420"/>
                </a:lnTo>
                <a:lnTo>
                  <a:pt x="47830" y="6410"/>
                </a:lnTo>
                <a:lnTo>
                  <a:pt x="47830" y="6400"/>
                </a:lnTo>
                <a:lnTo>
                  <a:pt x="47820" y="6400"/>
                </a:lnTo>
                <a:lnTo>
                  <a:pt x="47820" y="6390"/>
                </a:lnTo>
                <a:lnTo>
                  <a:pt x="47810" y="6390"/>
                </a:lnTo>
                <a:lnTo>
                  <a:pt x="47810" y="6380"/>
                </a:lnTo>
                <a:lnTo>
                  <a:pt x="47810" y="6370"/>
                </a:lnTo>
                <a:lnTo>
                  <a:pt x="47810" y="6360"/>
                </a:lnTo>
                <a:lnTo>
                  <a:pt x="47820" y="6360"/>
                </a:lnTo>
                <a:lnTo>
                  <a:pt x="47820" y="6350"/>
                </a:lnTo>
                <a:lnTo>
                  <a:pt x="47830" y="6350"/>
                </a:lnTo>
                <a:lnTo>
                  <a:pt x="47840" y="6340"/>
                </a:lnTo>
                <a:lnTo>
                  <a:pt x="47850" y="6340"/>
                </a:lnTo>
                <a:lnTo>
                  <a:pt x="47850" y="6330"/>
                </a:lnTo>
                <a:lnTo>
                  <a:pt x="47860" y="6330"/>
                </a:lnTo>
                <a:lnTo>
                  <a:pt x="47860" y="6340"/>
                </a:lnTo>
                <a:lnTo>
                  <a:pt x="47870" y="6340"/>
                </a:lnTo>
                <a:lnTo>
                  <a:pt x="47880" y="6340"/>
                </a:lnTo>
                <a:lnTo>
                  <a:pt x="47890" y="6350"/>
                </a:lnTo>
                <a:lnTo>
                  <a:pt x="47880" y="6360"/>
                </a:lnTo>
                <a:lnTo>
                  <a:pt x="47880" y="6370"/>
                </a:lnTo>
                <a:lnTo>
                  <a:pt x="47880" y="6380"/>
                </a:lnTo>
                <a:lnTo>
                  <a:pt x="47880" y="6390"/>
                </a:lnTo>
                <a:lnTo>
                  <a:pt x="47880" y="6400"/>
                </a:lnTo>
                <a:lnTo>
                  <a:pt x="47880" y="6410"/>
                </a:lnTo>
                <a:lnTo>
                  <a:pt x="47880" y="6420"/>
                </a:lnTo>
                <a:lnTo>
                  <a:pt x="47880" y="6430"/>
                </a:lnTo>
                <a:lnTo>
                  <a:pt x="47870" y="6430"/>
                </a:lnTo>
                <a:lnTo>
                  <a:pt x="47870" y="6450"/>
                </a:lnTo>
                <a:lnTo>
                  <a:pt x="47880" y="6480"/>
                </a:lnTo>
                <a:lnTo>
                  <a:pt x="47890" y="6500"/>
                </a:lnTo>
                <a:lnTo>
                  <a:pt x="47900" y="6500"/>
                </a:lnTo>
                <a:lnTo>
                  <a:pt x="47900" y="6490"/>
                </a:lnTo>
                <a:lnTo>
                  <a:pt x="47900" y="6500"/>
                </a:lnTo>
                <a:lnTo>
                  <a:pt x="47900" y="6510"/>
                </a:lnTo>
                <a:lnTo>
                  <a:pt x="47900" y="6520"/>
                </a:lnTo>
                <a:lnTo>
                  <a:pt x="47900" y="6530"/>
                </a:lnTo>
                <a:lnTo>
                  <a:pt x="47890" y="6530"/>
                </a:lnTo>
                <a:lnTo>
                  <a:pt x="47880" y="6530"/>
                </a:lnTo>
                <a:lnTo>
                  <a:pt x="47870" y="6530"/>
                </a:lnTo>
                <a:lnTo>
                  <a:pt x="47860" y="6530"/>
                </a:lnTo>
                <a:lnTo>
                  <a:pt x="47860" y="6540"/>
                </a:lnTo>
                <a:lnTo>
                  <a:pt x="47850" y="6540"/>
                </a:lnTo>
                <a:lnTo>
                  <a:pt x="47860" y="6550"/>
                </a:lnTo>
                <a:lnTo>
                  <a:pt x="47880" y="6560"/>
                </a:lnTo>
                <a:lnTo>
                  <a:pt x="47910" y="6570"/>
                </a:lnTo>
                <a:lnTo>
                  <a:pt x="47930" y="6570"/>
                </a:lnTo>
                <a:lnTo>
                  <a:pt x="47940" y="6570"/>
                </a:lnTo>
                <a:lnTo>
                  <a:pt x="47940" y="6580"/>
                </a:lnTo>
                <a:lnTo>
                  <a:pt x="47950" y="6580"/>
                </a:lnTo>
                <a:lnTo>
                  <a:pt x="47950" y="6590"/>
                </a:lnTo>
                <a:lnTo>
                  <a:pt x="47960" y="6590"/>
                </a:lnTo>
                <a:lnTo>
                  <a:pt x="47960" y="6600"/>
                </a:lnTo>
                <a:lnTo>
                  <a:pt x="47960" y="6610"/>
                </a:lnTo>
                <a:lnTo>
                  <a:pt x="47960" y="6620"/>
                </a:lnTo>
                <a:lnTo>
                  <a:pt x="47970" y="6620"/>
                </a:lnTo>
                <a:lnTo>
                  <a:pt x="47970" y="6630"/>
                </a:lnTo>
                <a:lnTo>
                  <a:pt x="47970" y="6640"/>
                </a:lnTo>
                <a:lnTo>
                  <a:pt x="47960" y="6640"/>
                </a:lnTo>
                <a:lnTo>
                  <a:pt x="47960" y="6650"/>
                </a:lnTo>
                <a:lnTo>
                  <a:pt x="47980" y="6660"/>
                </a:lnTo>
                <a:lnTo>
                  <a:pt x="48000" y="6650"/>
                </a:lnTo>
                <a:lnTo>
                  <a:pt x="48000" y="6640"/>
                </a:lnTo>
                <a:lnTo>
                  <a:pt x="48000" y="6630"/>
                </a:lnTo>
                <a:lnTo>
                  <a:pt x="48010" y="6640"/>
                </a:lnTo>
                <a:lnTo>
                  <a:pt x="48000" y="6680"/>
                </a:lnTo>
                <a:lnTo>
                  <a:pt x="48010" y="6700"/>
                </a:lnTo>
                <a:lnTo>
                  <a:pt x="48020" y="6710"/>
                </a:lnTo>
                <a:lnTo>
                  <a:pt x="48030" y="6740"/>
                </a:lnTo>
                <a:lnTo>
                  <a:pt x="48030" y="6750"/>
                </a:lnTo>
                <a:lnTo>
                  <a:pt x="48040" y="6760"/>
                </a:lnTo>
                <a:lnTo>
                  <a:pt x="48050" y="6760"/>
                </a:lnTo>
                <a:lnTo>
                  <a:pt x="48070" y="6760"/>
                </a:lnTo>
                <a:lnTo>
                  <a:pt x="48080" y="6770"/>
                </a:lnTo>
                <a:lnTo>
                  <a:pt x="48090" y="6770"/>
                </a:lnTo>
                <a:lnTo>
                  <a:pt x="48100" y="6780"/>
                </a:lnTo>
                <a:lnTo>
                  <a:pt x="48110" y="6800"/>
                </a:lnTo>
                <a:lnTo>
                  <a:pt x="48120" y="6810"/>
                </a:lnTo>
                <a:lnTo>
                  <a:pt x="48130" y="6830"/>
                </a:lnTo>
                <a:lnTo>
                  <a:pt x="48150" y="6830"/>
                </a:lnTo>
                <a:lnTo>
                  <a:pt x="48180" y="6820"/>
                </a:lnTo>
                <a:lnTo>
                  <a:pt x="48180" y="6840"/>
                </a:lnTo>
                <a:lnTo>
                  <a:pt x="48170" y="6850"/>
                </a:lnTo>
                <a:lnTo>
                  <a:pt x="48160" y="6860"/>
                </a:lnTo>
                <a:lnTo>
                  <a:pt x="48150" y="6870"/>
                </a:lnTo>
                <a:lnTo>
                  <a:pt x="48140" y="6890"/>
                </a:lnTo>
                <a:lnTo>
                  <a:pt x="48140" y="6900"/>
                </a:lnTo>
                <a:lnTo>
                  <a:pt x="48150" y="6900"/>
                </a:lnTo>
                <a:lnTo>
                  <a:pt x="48150" y="6910"/>
                </a:lnTo>
                <a:lnTo>
                  <a:pt x="48140" y="6930"/>
                </a:lnTo>
                <a:lnTo>
                  <a:pt x="48150" y="6940"/>
                </a:lnTo>
                <a:lnTo>
                  <a:pt x="48160" y="6950"/>
                </a:lnTo>
                <a:lnTo>
                  <a:pt x="48160" y="6960"/>
                </a:lnTo>
                <a:lnTo>
                  <a:pt x="48150" y="6980"/>
                </a:lnTo>
                <a:lnTo>
                  <a:pt x="48140" y="7000"/>
                </a:lnTo>
                <a:lnTo>
                  <a:pt x="48140" y="7010"/>
                </a:lnTo>
                <a:lnTo>
                  <a:pt x="48130" y="7020"/>
                </a:lnTo>
                <a:lnTo>
                  <a:pt x="48120" y="7040"/>
                </a:lnTo>
                <a:lnTo>
                  <a:pt x="48130" y="7050"/>
                </a:lnTo>
                <a:lnTo>
                  <a:pt x="48160" y="7040"/>
                </a:lnTo>
                <a:lnTo>
                  <a:pt x="48170" y="7050"/>
                </a:lnTo>
                <a:lnTo>
                  <a:pt x="48180" y="7060"/>
                </a:lnTo>
                <a:lnTo>
                  <a:pt x="48200" y="7050"/>
                </a:lnTo>
                <a:lnTo>
                  <a:pt x="48210" y="7060"/>
                </a:lnTo>
                <a:lnTo>
                  <a:pt x="48200" y="7080"/>
                </a:lnTo>
                <a:lnTo>
                  <a:pt x="48190" y="7090"/>
                </a:lnTo>
                <a:lnTo>
                  <a:pt x="48190" y="7100"/>
                </a:lnTo>
                <a:lnTo>
                  <a:pt x="48190" y="7090"/>
                </a:lnTo>
                <a:lnTo>
                  <a:pt x="48200" y="7090"/>
                </a:lnTo>
                <a:lnTo>
                  <a:pt x="48200" y="7100"/>
                </a:lnTo>
                <a:lnTo>
                  <a:pt x="48210" y="7100"/>
                </a:lnTo>
                <a:lnTo>
                  <a:pt x="48210" y="7110"/>
                </a:lnTo>
                <a:lnTo>
                  <a:pt x="48200" y="7110"/>
                </a:lnTo>
                <a:lnTo>
                  <a:pt x="48200" y="7120"/>
                </a:lnTo>
                <a:lnTo>
                  <a:pt x="48190" y="7120"/>
                </a:lnTo>
                <a:lnTo>
                  <a:pt x="48200" y="7120"/>
                </a:lnTo>
                <a:lnTo>
                  <a:pt x="48210" y="7120"/>
                </a:lnTo>
                <a:lnTo>
                  <a:pt x="48220" y="7120"/>
                </a:lnTo>
                <a:lnTo>
                  <a:pt x="48230" y="7120"/>
                </a:lnTo>
                <a:lnTo>
                  <a:pt x="48230" y="7110"/>
                </a:lnTo>
                <a:lnTo>
                  <a:pt x="48220" y="7110"/>
                </a:lnTo>
                <a:lnTo>
                  <a:pt x="48230" y="7100"/>
                </a:lnTo>
                <a:lnTo>
                  <a:pt x="48230" y="7110"/>
                </a:lnTo>
                <a:lnTo>
                  <a:pt x="48240" y="7110"/>
                </a:lnTo>
                <a:lnTo>
                  <a:pt x="48240" y="7100"/>
                </a:lnTo>
                <a:lnTo>
                  <a:pt x="48240" y="7090"/>
                </a:lnTo>
                <a:lnTo>
                  <a:pt x="48250" y="7090"/>
                </a:lnTo>
                <a:lnTo>
                  <a:pt x="48260" y="7090"/>
                </a:lnTo>
                <a:lnTo>
                  <a:pt x="48260" y="7100"/>
                </a:lnTo>
                <a:lnTo>
                  <a:pt x="48270" y="7110"/>
                </a:lnTo>
                <a:lnTo>
                  <a:pt x="48270" y="7120"/>
                </a:lnTo>
                <a:lnTo>
                  <a:pt x="48270" y="7130"/>
                </a:lnTo>
                <a:lnTo>
                  <a:pt x="48270" y="7140"/>
                </a:lnTo>
                <a:lnTo>
                  <a:pt x="48270" y="7150"/>
                </a:lnTo>
                <a:lnTo>
                  <a:pt x="48270" y="7160"/>
                </a:lnTo>
                <a:lnTo>
                  <a:pt x="48270" y="7170"/>
                </a:lnTo>
                <a:lnTo>
                  <a:pt x="48260" y="7170"/>
                </a:lnTo>
                <a:lnTo>
                  <a:pt x="48260" y="7180"/>
                </a:lnTo>
                <a:lnTo>
                  <a:pt x="48260" y="7190"/>
                </a:lnTo>
                <a:lnTo>
                  <a:pt x="48270" y="7200"/>
                </a:lnTo>
                <a:lnTo>
                  <a:pt x="48260" y="7210"/>
                </a:lnTo>
                <a:lnTo>
                  <a:pt x="48250" y="7210"/>
                </a:lnTo>
                <a:lnTo>
                  <a:pt x="48240" y="7210"/>
                </a:lnTo>
                <a:lnTo>
                  <a:pt x="48240" y="7220"/>
                </a:lnTo>
                <a:lnTo>
                  <a:pt x="48230" y="7220"/>
                </a:lnTo>
                <a:lnTo>
                  <a:pt x="48230" y="7230"/>
                </a:lnTo>
                <a:lnTo>
                  <a:pt x="48240" y="7230"/>
                </a:lnTo>
                <a:lnTo>
                  <a:pt x="48250" y="7230"/>
                </a:lnTo>
                <a:lnTo>
                  <a:pt x="48260" y="7230"/>
                </a:lnTo>
                <a:lnTo>
                  <a:pt x="48270" y="7230"/>
                </a:lnTo>
                <a:lnTo>
                  <a:pt x="48280" y="7240"/>
                </a:lnTo>
                <a:lnTo>
                  <a:pt x="48290" y="7240"/>
                </a:lnTo>
                <a:lnTo>
                  <a:pt x="48310" y="7250"/>
                </a:lnTo>
                <a:lnTo>
                  <a:pt x="48320" y="7270"/>
                </a:lnTo>
                <a:lnTo>
                  <a:pt x="48330" y="7280"/>
                </a:lnTo>
                <a:lnTo>
                  <a:pt x="48350" y="7310"/>
                </a:lnTo>
                <a:lnTo>
                  <a:pt x="48360" y="7320"/>
                </a:lnTo>
                <a:lnTo>
                  <a:pt x="48360" y="7310"/>
                </a:lnTo>
                <a:lnTo>
                  <a:pt x="48370" y="7310"/>
                </a:lnTo>
                <a:lnTo>
                  <a:pt x="48380" y="7310"/>
                </a:lnTo>
                <a:lnTo>
                  <a:pt x="48390" y="7310"/>
                </a:lnTo>
                <a:lnTo>
                  <a:pt x="48390" y="7300"/>
                </a:lnTo>
                <a:lnTo>
                  <a:pt x="48380" y="7300"/>
                </a:lnTo>
                <a:lnTo>
                  <a:pt x="48380" y="7290"/>
                </a:lnTo>
                <a:lnTo>
                  <a:pt x="48370" y="7290"/>
                </a:lnTo>
                <a:lnTo>
                  <a:pt x="48370" y="7280"/>
                </a:lnTo>
                <a:lnTo>
                  <a:pt x="48370" y="7270"/>
                </a:lnTo>
                <a:lnTo>
                  <a:pt x="48360" y="7270"/>
                </a:lnTo>
                <a:lnTo>
                  <a:pt x="48360" y="7260"/>
                </a:lnTo>
                <a:lnTo>
                  <a:pt x="48360" y="7250"/>
                </a:lnTo>
                <a:lnTo>
                  <a:pt x="48360" y="7240"/>
                </a:lnTo>
                <a:lnTo>
                  <a:pt x="48370" y="7230"/>
                </a:lnTo>
                <a:lnTo>
                  <a:pt x="48380" y="7230"/>
                </a:lnTo>
                <a:lnTo>
                  <a:pt x="48380" y="7240"/>
                </a:lnTo>
                <a:lnTo>
                  <a:pt x="48390" y="7240"/>
                </a:lnTo>
                <a:lnTo>
                  <a:pt x="48400" y="7240"/>
                </a:lnTo>
                <a:lnTo>
                  <a:pt x="48400" y="7250"/>
                </a:lnTo>
                <a:lnTo>
                  <a:pt x="48400" y="7260"/>
                </a:lnTo>
                <a:lnTo>
                  <a:pt x="48410" y="7260"/>
                </a:lnTo>
                <a:lnTo>
                  <a:pt x="48420" y="7260"/>
                </a:lnTo>
                <a:lnTo>
                  <a:pt x="48430" y="7260"/>
                </a:lnTo>
                <a:lnTo>
                  <a:pt x="48430" y="7270"/>
                </a:lnTo>
                <a:lnTo>
                  <a:pt x="48430" y="7280"/>
                </a:lnTo>
                <a:lnTo>
                  <a:pt x="48420" y="7280"/>
                </a:lnTo>
                <a:lnTo>
                  <a:pt x="48420" y="7290"/>
                </a:lnTo>
                <a:lnTo>
                  <a:pt x="48420" y="7300"/>
                </a:lnTo>
                <a:lnTo>
                  <a:pt x="48430" y="7300"/>
                </a:lnTo>
                <a:lnTo>
                  <a:pt x="48430" y="7310"/>
                </a:lnTo>
                <a:lnTo>
                  <a:pt x="48440" y="7310"/>
                </a:lnTo>
                <a:lnTo>
                  <a:pt x="48450" y="7310"/>
                </a:lnTo>
                <a:lnTo>
                  <a:pt x="48450" y="7300"/>
                </a:lnTo>
                <a:lnTo>
                  <a:pt x="48460" y="7300"/>
                </a:lnTo>
                <a:lnTo>
                  <a:pt x="48460" y="7290"/>
                </a:lnTo>
                <a:lnTo>
                  <a:pt x="48460" y="7280"/>
                </a:lnTo>
                <a:lnTo>
                  <a:pt x="48470" y="7280"/>
                </a:lnTo>
                <a:lnTo>
                  <a:pt x="48470" y="7270"/>
                </a:lnTo>
                <a:lnTo>
                  <a:pt x="48480" y="7260"/>
                </a:lnTo>
                <a:lnTo>
                  <a:pt x="48480" y="7250"/>
                </a:lnTo>
                <a:lnTo>
                  <a:pt x="48490" y="7250"/>
                </a:lnTo>
                <a:lnTo>
                  <a:pt x="48500" y="7250"/>
                </a:lnTo>
                <a:lnTo>
                  <a:pt x="48490" y="7240"/>
                </a:lnTo>
                <a:lnTo>
                  <a:pt x="48480" y="7240"/>
                </a:lnTo>
                <a:lnTo>
                  <a:pt x="48480" y="7230"/>
                </a:lnTo>
                <a:lnTo>
                  <a:pt x="48480" y="7220"/>
                </a:lnTo>
                <a:lnTo>
                  <a:pt x="48480" y="7210"/>
                </a:lnTo>
                <a:lnTo>
                  <a:pt x="48470" y="7210"/>
                </a:lnTo>
                <a:lnTo>
                  <a:pt x="48480" y="7200"/>
                </a:lnTo>
                <a:lnTo>
                  <a:pt x="48470" y="7200"/>
                </a:lnTo>
                <a:lnTo>
                  <a:pt x="48480" y="7190"/>
                </a:lnTo>
                <a:lnTo>
                  <a:pt x="48490" y="7190"/>
                </a:lnTo>
                <a:lnTo>
                  <a:pt x="48490" y="7200"/>
                </a:lnTo>
                <a:lnTo>
                  <a:pt x="48500" y="7200"/>
                </a:lnTo>
                <a:lnTo>
                  <a:pt x="48500" y="7210"/>
                </a:lnTo>
                <a:lnTo>
                  <a:pt x="48510" y="7210"/>
                </a:lnTo>
                <a:lnTo>
                  <a:pt x="48520" y="7210"/>
                </a:lnTo>
                <a:lnTo>
                  <a:pt x="48530" y="7210"/>
                </a:lnTo>
                <a:lnTo>
                  <a:pt x="48530" y="7220"/>
                </a:lnTo>
                <a:lnTo>
                  <a:pt x="48540" y="7220"/>
                </a:lnTo>
                <a:lnTo>
                  <a:pt x="48540" y="7230"/>
                </a:lnTo>
                <a:lnTo>
                  <a:pt x="48540" y="7220"/>
                </a:lnTo>
                <a:lnTo>
                  <a:pt x="48550" y="7220"/>
                </a:lnTo>
                <a:lnTo>
                  <a:pt x="48560" y="7220"/>
                </a:lnTo>
                <a:lnTo>
                  <a:pt x="48570" y="7230"/>
                </a:lnTo>
                <a:lnTo>
                  <a:pt x="48560" y="7230"/>
                </a:lnTo>
                <a:lnTo>
                  <a:pt x="48560" y="7240"/>
                </a:lnTo>
                <a:lnTo>
                  <a:pt x="48560" y="7250"/>
                </a:lnTo>
                <a:lnTo>
                  <a:pt x="48550" y="7260"/>
                </a:lnTo>
                <a:lnTo>
                  <a:pt x="48560" y="7270"/>
                </a:lnTo>
                <a:lnTo>
                  <a:pt x="48570" y="7270"/>
                </a:lnTo>
                <a:lnTo>
                  <a:pt x="48570" y="7260"/>
                </a:lnTo>
                <a:lnTo>
                  <a:pt x="48580" y="7260"/>
                </a:lnTo>
                <a:lnTo>
                  <a:pt x="48590" y="7260"/>
                </a:lnTo>
                <a:lnTo>
                  <a:pt x="48610" y="7270"/>
                </a:lnTo>
                <a:lnTo>
                  <a:pt x="48610" y="7290"/>
                </a:lnTo>
                <a:lnTo>
                  <a:pt x="48610" y="7320"/>
                </a:lnTo>
                <a:lnTo>
                  <a:pt x="48610" y="7340"/>
                </a:lnTo>
                <a:lnTo>
                  <a:pt x="48620" y="7360"/>
                </a:lnTo>
                <a:lnTo>
                  <a:pt x="48630" y="7350"/>
                </a:lnTo>
                <a:lnTo>
                  <a:pt x="48630" y="7340"/>
                </a:lnTo>
                <a:lnTo>
                  <a:pt x="48630" y="7330"/>
                </a:lnTo>
                <a:lnTo>
                  <a:pt x="48640" y="7330"/>
                </a:lnTo>
                <a:lnTo>
                  <a:pt x="48650" y="7320"/>
                </a:lnTo>
                <a:lnTo>
                  <a:pt x="48660" y="7320"/>
                </a:lnTo>
                <a:lnTo>
                  <a:pt x="48670" y="7330"/>
                </a:lnTo>
                <a:lnTo>
                  <a:pt x="48680" y="7340"/>
                </a:lnTo>
                <a:lnTo>
                  <a:pt x="48690" y="7360"/>
                </a:lnTo>
                <a:lnTo>
                  <a:pt x="48690" y="7370"/>
                </a:lnTo>
                <a:lnTo>
                  <a:pt x="48690" y="7360"/>
                </a:lnTo>
                <a:lnTo>
                  <a:pt x="48700" y="7360"/>
                </a:lnTo>
                <a:lnTo>
                  <a:pt x="48710" y="7360"/>
                </a:lnTo>
                <a:lnTo>
                  <a:pt x="48720" y="7370"/>
                </a:lnTo>
                <a:lnTo>
                  <a:pt x="48740" y="7360"/>
                </a:lnTo>
                <a:lnTo>
                  <a:pt x="48730" y="7360"/>
                </a:lnTo>
                <a:lnTo>
                  <a:pt x="48730" y="7350"/>
                </a:lnTo>
                <a:lnTo>
                  <a:pt x="48730" y="7340"/>
                </a:lnTo>
                <a:lnTo>
                  <a:pt x="48730" y="7330"/>
                </a:lnTo>
                <a:lnTo>
                  <a:pt x="48740" y="7330"/>
                </a:lnTo>
                <a:lnTo>
                  <a:pt x="48750" y="7330"/>
                </a:lnTo>
                <a:lnTo>
                  <a:pt x="48760" y="7340"/>
                </a:lnTo>
                <a:lnTo>
                  <a:pt x="48770" y="7340"/>
                </a:lnTo>
                <a:lnTo>
                  <a:pt x="48790" y="7350"/>
                </a:lnTo>
                <a:lnTo>
                  <a:pt x="48810" y="7350"/>
                </a:lnTo>
                <a:lnTo>
                  <a:pt x="48810" y="7340"/>
                </a:lnTo>
                <a:lnTo>
                  <a:pt x="48820" y="7340"/>
                </a:lnTo>
                <a:lnTo>
                  <a:pt x="48830" y="7340"/>
                </a:lnTo>
                <a:lnTo>
                  <a:pt x="48840" y="7350"/>
                </a:lnTo>
                <a:lnTo>
                  <a:pt x="48850" y="7350"/>
                </a:lnTo>
                <a:lnTo>
                  <a:pt x="48870" y="7350"/>
                </a:lnTo>
                <a:lnTo>
                  <a:pt x="48880" y="7370"/>
                </a:lnTo>
                <a:lnTo>
                  <a:pt x="48890" y="7390"/>
                </a:lnTo>
                <a:lnTo>
                  <a:pt x="48900" y="7380"/>
                </a:lnTo>
                <a:lnTo>
                  <a:pt x="48900" y="7370"/>
                </a:lnTo>
                <a:lnTo>
                  <a:pt x="48910" y="7360"/>
                </a:lnTo>
                <a:lnTo>
                  <a:pt x="48920" y="7360"/>
                </a:lnTo>
                <a:lnTo>
                  <a:pt x="48930" y="7360"/>
                </a:lnTo>
                <a:lnTo>
                  <a:pt x="48940" y="7360"/>
                </a:lnTo>
                <a:lnTo>
                  <a:pt x="48950" y="7370"/>
                </a:lnTo>
                <a:lnTo>
                  <a:pt x="48960" y="7370"/>
                </a:lnTo>
                <a:lnTo>
                  <a:pt x="48960" y="7380"/>
                </a:lnTo>
                <a:lnTo>
                  <a:pt x="48960" y="7390"/>
                </a:lnTo>
                <a:lnTo>
                  <a:pt x="48960" y="7400"/>
                </a:lnTo>
                <a:lnTo>
                  <a:pt x="48960" y="7410"/>
                </a:lnTo>
                <a:lnTo>
                  <a:pt x="48970" y="7410"/>
                </a:lnTo>
                <a:lnTo>
                  <a:pt x="48980" y="7410"/>
                </a:lnTo>
                <a:lnTo>
                  <a:pt x="48980" y="7400"/>
                </a:lnTo>
                <a:lnTo>
                  <a:pt x="48990" y="7390"/>
                </a:lnTo>
                <a:lnTo>
                  <a:pt x="48990" y="7380"/>
                </a:lnTo>
                <a:lnTo>
                  <a:pt x="49000" y="7380"/>
                </a:lnTo>
                <a:lnTo>
                  <a:pt x="49000" y="7370"/>
                </a:lnTo>
                <a:lnTo>
                  <a:pt x="49010" y="7370"/>
                </a:lnTo>
                <a:lnTo>
                  <a:pt x="49000" y="7360"/>
                </a:lnTo>
                <a:lnTo>
                  <a:pt x="49000" y="7350"/>
                </a:lnTo>
                <a:lnTo>
                  <a:pt x="49000" y="7340"/>
                </a:lnTo>
                <a:lnTo>
                  <a:pt x="48990" y="7340"/>
                </a:lnTo>
                <a:lnTo>
                  <a:pt x="48990" y="7330"/>
                </a:lnTo>
                <a:lnTo>
                  <a:pt x="49000" y="7320"/>
                </a:lnTo>
                <a:lnTo>
                  <a:pt x="49010" y="7320"/>
                </a:lnTo>
                <a:lnTo>
                  <a:pt x="49010" y="7310"/>
                </a:lnTo>
                <a:lnTo>
                  <a:pt x="49020" y="7310"/>
                </a:lnTo>
                <a:lnTo>
                  <a:pt x="49030" y="7310"/>
                </a:lnTo>
                <a:lnTo>
                  <a:pt x="49030" y="7300"/>
                </a:lnTo>
                <a:lnTo>
                  <a:pt x="49040" y="7300"/>
                </a:lnTo>
                <a:lnTo>
                  <a:pt x="49040" y="7290"/>
                </a:lnTo>
                <a:lnTo>
                  <a:pt x="49030" y="7280"/>
                </a:lnTo>
                <a:lnTo>
                  <a:pt x="49030" y="7270"/>
                </a:lnTo>
                <a:lnTo>
                  <a:pt x="49030" y="7260"/>
                </a:lnTo>
                <a:lnTo>
                  <a:pt x="49030" y="7250"/>
                </a:lnTo>
                <a:lnTo>
                  <a:pt x="49040" y="7250"/>
                </a:lnTo>
                <a:lnTo>
                  <a:pt x="49040" y="7240"/>
                </a:lnTo>
                <a:lnTo>
                  <a:pt x="49050" y="7240"/>
                </a:lnTo>
                <a:lnTo>
                  <a:pt x="49050" y="7250"/>
                </a:lnTo>
                <a:lnTo>
                  <a:pt x="49060" y="7250"/>
                </a:lnTo>
                <a:lnTo>
                  <a:pt x="49070" y="7250"/>
                </a:lnTo>
                <a:lnTo>
                  <a:pt x="49080" y="7250"/>
                </a:lnTo>
                <a:lnTo>
                  <a:pt x="49080" y="7240"/>
                </a:lnTo>
                <a:lnTo>
                  <a:pt x="49090" y="7240"/>
                </a:lnTo>
                <a:lnTo>
                  <a:pt x="49080" y="7240"/>
                </a:lnTo>
                <a:lnTo>
                  <a:pt x="49080" y="7230"/>
                </a:lnTo>
                <a:lnTo>
                  <a:pt x="49080" y="7220"/>
                </a:lnTo>
                <a:lnTo>
                  <a:pt x="49090" y="7220"/>
                </a:lnTo>
                <a:lnTo>
                  <a:pt x="49090" y="7210"/>
                </a:lnTo>
                <a:lnTo>
                  <a:pt x="49100" y="7210"/>
                </a:lnTo>
                <a:lnTo>
                  <a:pt x="49110" y="7200"/>
                </a:lnTo>
                <a:lnTo>
                  <a:pt x="49120" y="7210"/>
                </a:lnTo>
                <a:lnTo>
                  <a:pt x="49130" y="7210"/>
                </a:lnTo>
                <a:lnTo>
                  <a:pt x="49130" y="7200"/>
                </a:lnTo>
                <a:lnTo>
                  <a:pt x="49140" y="7200"/>
                </a:lnTo>
                <a:lnTo>
                  <a:pt x="49140" y="7190"/>
                </a:lnTo>
                <a:lnTo>
                  <a:pt x="49150" y="7180"/>
                </a:lnTo>
                <a:lnTo>
                  <a:pt x="49150" y="7170"/>
                </a:lnTo>
                <a:lnTo>
                  <a:pt x="49160" y="7170"/>
                </a:lnTo>
                <a:lnTo>
                  <a:pt x="49170" y="7170"/>
                </a:lnTo>
                <a:lnTo>
                  <a:pt x="49180" y="7170"/>
                </a:lnTo>
                <a:lnTo>
                  <a:pt x="49180" y="7160"/>
                </a:lnTo>
                <a:lnTo>
                  <a:pt x="49180" y="7150"/>
                </a:lnTo>
                <a:lnTo>
                  <a:pt x="49180" y="7140"/>
                </a:lnTo>
                <a:lnTo>
                  <a:pt x="49180" y="7130"/>
                </a:lnTo>
                <a:lnTo>
                  <a:pt x="49180" y="7120"/>
                </a:lnTo>
                <a:lnTo>
                  <a:pt x="49170" y="7120"/>
                </a:lnTo>
                <a:lnTo>
                  <a:pt x="49170" y="7110"/>
                </a:lnTo>
                <a:lnTo>
                  <a:pt x="49170" y="7100"/>
                </a:lnTo>
                <a:lnTo>
                  <a:pt x="49180" y="7100"/>
                </a:lnTo>
                <a:lnTo>
                  <a:pt x="49190" y="7110"/>
                </a:lnTo>
                <a:lnTo>
                  <a:pt x="49210" y="7110"/>
                </a:lnTo>
                <a:lnTo>
                  <a:pt x="49210" y="7100"/>
                </a:lnTo>
                <a:lnTo>
                  <a:pt x="49210" y="7090"/>
                </a:lnTo>
                <a:lnTo>
                  <a:pt x="49210" y="7080"/>
                </a:lnTo>
                <a:lnTo>
                  <a:pt x="49210" y="7070"/>
                </a:lnTo>
                <a:lnTo>
                  <a:pt x="49200" y="7070"/>
                </a:lnTo>
                <a:lnTo>
                  <a:pt x="49200" y="7060"/>
                </a:lnTo>
                <a:lnTo>
                  <a:pt x="49190" y="7050"/>
                </a:lnTo>
                <a:lnTo>
                  <a:pt x="49190" y="7040"/>
                </a:lnTo>
                <a:lnTo>
                  <a:pt x="49200" y="7030"/>
                </a:lnTo>
                <a:lnTo>
                  <a:pt x="49210" y="7030"/>
                </a:lnTo>
                <a:lnTo>
                  <a:pt x="49220" y="7030"/>
                </a:lnTo>
                <a:lnTo>
                  <a:pt x="49230" y="7030"/>
                </a:lnTo>
                <a:lnTo>
                  <a:pt x="49240" y="7030"/>
                </a:lnTo>
                <a:lnTo>
                  <a:pt x="49250" y="7040"/>
                </a:lnTo>
                <a:lnTo>
                  <a:pt x="49270" y="7030"/>
                </a:lnTo>
                <a:lnTo>
                  <a:pt x="49280" y="7020"/>
                </a:lnTo>
                <a:lnTo>
                  <a:pt x="49270" y="7020"/>
                </a:lnTo>
                <a:lnTo>
                  <a:pt x="49270" y="7010"/>
                </a:lnTo>
                <a:lnTo>
                  <a:pt x="49260" y="7000"/>
                </a:lnTo>
                <a:lnTo>
                  <a:pt x="49250" y="7000"/>
                </a:lnTo>
                <a:lnTo>
                  <a:pt x="49240" y="7000"/>
                </a:lnTo>
                <a:lnTo>
                  <a:pt x="49240" y="6990"/>
                </a:lnTo>
                <a:lnTo>
                  <a:pt x="49250" y="6990"/>
                </a:lnTo>
                <a:lnTo>
                  <a:pt x="49260" y="6990"/>
                </a:lnTo>
                <a:lnTo>
                  <a:pt x="49260" y="6980"/>
                </a:lnTo>
                <a:lnTo>
                  <a:pt x="49270" y="6980"/>
                </a:lnTo>
                <a:lnTo>
                  <a:pt x="49270" y="6970"/>
                </a:lnTo>
                <a:lnTo>
                  <a:pt x="49270" y="6960"/>
                </a:lnTo>
                <a:lnTo>
                  <a:pt x="49290" y="6950"/>
                </a:lnTo>
                <a:lnTo>
                  <a:pt x="49280" y="6940"/>
                </a:lnTo>
                <a:lnTo>
                  <a:pt x="49270" y="6940"/>
                </a:lnTo>
                <a:lnTo>
                  <a:pt x="49270" y="6930"/>
                </a:lnTo>
                <a:lnTo>
                  <a:pt x="49260" y="6930"/>
                </a:lnTo>
                <a:lnTo>
                  <a:pt x="49260" y="6920"/>
                </a:lnTo>
                <a:lnTo>
                  <a:pt x="49270" y="6920"/>
                </a:lnTo>
                <a:lnTo>
                  <a:pt x="49280" y="6920"/>
                </a:lnTo>
                <a:lnTo>
                  <a:pt x="49280" y="6930"/>
                </a:lnTo>
                <a:lnTo>
                  <a:pt x="49290" y="6930"/>
                </a:lnTo>
                <a:lnTo>
                  <a:pt x="49300" y="6930"/>
                </a:lnTo>
                <a:lnTo>
                  <a:pt x="49300" y="6920"/>
                </a:lnTo>
                <a:lnTo>
                  <a:pt x="49310" y="6920"/>
                </a:lnTo>
                <a:lnTo>
                  <a:pt x="49310" y="6910"/>
                </a:lnTo>
                <a:lnTo>
                  <a:pt x="49320" y="6910"/>
                </a:lnTo>
                <a:lnTo>
                  <a:pt x="49320" y="6900"/>
                </a:lnTo>
                <a:lnTo>
                  <a:pt x="49320" y="6890"/>
                </a:lnTo>
                <a:lnTo>
                  <a:pt x="49320" y="6880"/>
                </a:lnTo>
                <a:lnTo>
                  <a:pt x="49330" y="6880"/>
                </a:lnTo>
                <a:lnTo>
                  <a:pt x="49330" y="6890"/>
                </a:lnTo>
                <a:lnTo>
                  <a:pt x="49350" y="6890"/>
                </a:lnTo>
                <a:lnTo>
                  <a:pt x="49350" y="6880"/>
                </a:lnTo>
                <a:lnTo>
                  <a:pt x="49340" y="6880"/>
                </a:lnTo>
                <a:lnTo>
                  <a:pt x="49330" y="6870"/>
                </a:lnTo>
                <a:lnTo>
                  <a:pt x="49320" y="6870"/>
                </a:lnTo>
                <a:lnTo>
                  <a:pt x="49330" y="6870"/>
                </a:lnTo>
                <a:lnTo>
                  <a:pt x="49340" y="6870"/>
                </a:lnTo>
                <a:lnTo>
                  <a:pt x="49350" y="6870"/>
                </a:lnTo>
                <a:lnTo>
                  <a:pt x="49350" y="6860"/>
                </a:lnTo>
                <a:lnTo>
                  <a:pt x="49340" y="6860"/>
                </a:lnTo>
                <a:lnTo>
                  <a:pt x="49340" y="6850"/>
                </a:lnTo>
                <a:lnTo>
                  <a:pt x="49330" y="6850"/>
                </a:lnTo>
                <a:lnTo>
                  <a:pt x="49320" y="6850"/>
                </a:lnTo>
                <a:lnTo>
                  <a:pt x="49320" y="6840"/>
                </a:lnTo>
                <a:lnTo>
                  <a:pt x="49320" y="6830"/>
                </a:lnTo>
                <a:lnTo>
                  <a:pt x="49320" y="6840"/>
                </a:lnTo>
                <a:lnTo>
                  <a:pt x="49310" y="6840"/>
                </a:lnTo>
                <a:lnTo>
                  <a:pt x="49310" y="6850"/>
                </a:lnTo>
                <a:lnTo>
                  <a:pt x="49310" y="6840"/>
                </a:lnTo>
                <a:lnTo>
                  <a:pt x="49310" y="6830"/>
                </a:lnTo>
                <a:lnTo>
                  <a:pt x="49310" y="6820"/>
                </a:lnTo>
                <a:lnTo>
                  <a:pt x="49320" y="6820"/>
                </a:lnTo>
                <a:lnTo>
                  <a:pt x="49320" y="6810"/>
                </a:lnTo>
                <a:lnTo>
                  <a:pt x="49330" y="6810"/>
                </a:lnTo>
                <a:lnTo>
                  <a:pt x="49330" y="6800"/>
                </a:lnTo>
                <a:lnTo>
                  <a:pt x="49320" y="6790"/>
                </a:lnTo>
                <a:lnTo>
                  <a:pt x="49310" y="6780"/>
                </a:lnTo>
                <a:lnTo>
                  <a:pt x="49310" y="6770"/>
                </a:lnTo>
                <a:lnTo>
                  <a:pt x="49300" y="6770"/>
                </a:lnTo>
                <a:lnTo>
                  <a:pt x="49300" y="6760"/>
                </a:lnTo>
                <a:lnTo>
                  <a:pt x="49310" y="6760"/>
                </a:lnTo>
                <a:lnTo>
                  <a:pt x="49310" y="6770"/>
                </a:lnTo>
                <a:lnTo>
                  <a:pt x="49320" y="6770"/>
                </a:lnTo>
                <a:lnTo>
                  <a:pt x="49330" y="6770"/>
                </a:lnTo>
                <a:lnTo>
                  <a:pt x="49340" y="6770"/>
                </a:lnTo>
                <a:lnTo>
                  <a:pt x="49340" y="6780"/>
                </a:lnTo>
                <a:lnTo>
                  <a:pt x="49340" y="6770"/>
                </a:lnTo>
                <a:lnTo>
                  <a:pt x="49340" y="6760"/>
                </a:lnTo>
                <a:lnTo>
                  <a:pt x="49350" y="6750"/>
                </a:lnTo>
                <a:lnTo>
                  <a:pt x="49350" y="6740"/>
                </a:lnTo>
                <a:lnTo>
                  <a:pt x="49360" y="6740"/>
                </a:lnTo>
                <a:lnTo>
                  <a:pt x="49370" y="6740"/>
                </a:lnTo>
                <a:lnTo>
                  <a:pt x="49370" y="6730"/>
                </a:lnTo>
                <a:lnTo>
                  <a:pt x="49360" y="6730"/>
                </a:lnTo>
                <a:lnTo>
                  <a:pt x="49350" y="6730"/>
                </a:lnTo>
                <a:lnTo>
                  <a:pt x="49340" y="6730"/>
                </a:lnTo>
                <a:lnTo>
                  <a:pt x="49350" y="6720"/>
                </a:lnTo>
                <a:lnTo>
                  <a:pt x="49350" y="6710"/>
                </a:lnTo>
                <a:lnTo>
                  <a:pt x="49350" y="6700"/>
                </a:lnTo>
                <a:lnTo>
                  <a:pt x="49360" y="6690"/>
                </a:lnTo>
                <a:lnTo>
                  <a:pt x="49360" y="6680"/>
                </a:lnTo>
                <a:lnTo>
                  <a:pt x="49350" y="6680"/>
                </a:lnTo>
                <a:lnTo>
                  <a:pt x="49350" y="6670"/>
                </a:lnTo>
                <a:lnTo>
                  <a:pt x="49350" y="6660"/>
                </a:lnTo>
                <a:lnTo>
                  <a:pt x="49350" y="6650"/>
                </a:lnTo>
                <a:lnTo>
                  <a:pt x="49350" y="6640"/>
                </a:lnTo>
                <a:lnTo>
                  <a:pt x="49360" y="6640"/>
                </a:lnTo>
                <a:lnTo>
                  <a:pt x="49360" y="6650"/>
                </a:lnTo>
                <a:lnTo>
                  <a:pt x="49370" y="6650"/>
                </a:lnTo>
                <a:lnTo>
                  <a:pt x="49370" y="6660"/>
                </a:lnTo>
                <a:lnTo>
                  <a:pt x="49380" y="6660"/>
                </a:lnTo>
                <a:lnTo>
                  <a:pt x="49380" y="6650"/>
                </a:lnTo>
                <a:lnTo>
                  <a:pt x="49390" y="6650"/>
                </a:lnTo>
                <a:lnTo>
                  <a:pt x="49400" y="6650"/>
                </a:lnTo>
                <a:lnTo>
                  <a:pt x="49410" y="6650"/>
                </a:lnTo>
                <a:lnTo>
                  <a:pt x="49420" y="6650"/>
                </a:lnTo>
                <a:lnTo>
                  <a:pt x="49420" y="6660"/>
                </a:lnTo>
                <a:lnTo>
                  <a:pt x="49420" y="6650"/>
                </a:lnTo>
                <a:lnTo>
                  <a:pt x="49430" y="6650"/>
                </a:lnTo>
                <a:lnTo>
                  <a:pt x="49420" y="6650"/>
                </a:lnTo>
                <a:lnTo>
                  <a:pt x="49420" y="6640"/>
                </a:lnTo>
                <a:lnTo>
                  <a:pt x="49420" y="6630"/>
                </a:lnTo>
                <a:lnTo>
                  <a:pt x="49420" y="6620"/>
                </a:lnTo>
                <a:lnTo>
                  <a:pt x="49430" y="6620"/>
                </a:lnTo>
                <a:lnTo>
                  <a:pt x="49430" y="6630"/>
                </a:lnTo>
                <a:lnTo>
                  <a:pt x="49430" y="6640"/>
                </a:lnTo>
                <a:lnTo>
                  <a:pt x="49440" y="6640"/>
                </a:lnTo>
                <a:lnTo>
                  <a:pt x="49440" y="6650"/>
                </a:lnTo>
                <a:lnTo>
                  <a:pt x="49450" y="6650"/>
                </a:lnTo>
                <a:lnTo>
                  <a:pt x="49460" y="6650"/>
                </a:lnTo>
                <a:lnTo>
                  <a:pt x="49460" y="6640"/>
                </a:lnTo>
                <a:lnTo>
                  <a:pt x="49460" y="6630"/>
                </a:lnTo>
                <a:lnTo>
                  <a:pt x="49460" y="6620"/>
                </a:lnTo>
                <a:lnTo>
                  <a:pt x="49460" y="6610"/>
                </a:lnTo>
                <a:lnTo>
                  <a:pt x="49460" y="6600"/>
                </a:lnTo>
                <a:lnTo>
                  <a:pt x="49460" y="6590"/>
                </a:lnTo>
                <a:lnTo>
                  <a:pt x="49460" y="6580"/>
                </a:lnTo>
                <a:lnTo>
                  <a:pt x="49460" y="6570"/>
                </a:lnTo>
                <a:lnTo>
                  <a:pt x="49450" y="6560"/>
                </a:lnTo>
                <a:lnTo>
                  <a:pt x="49450" y="6550"/>
                </a:lnTo>
                <a:lnTo>
                  <a:pt x="49450" y="6540"/>
                </a:lnTo>
                <a:lnTo>
                  <a:pt x="49450" y="6530"/>
                </a:lnTo>
                <a:lnTo>
                  <a:pt x="49460" y="6530"/>
                </a:lnTo>
                <a:lnTo>
                  <a:pt x="49470" y="6520"/>
                </a:lnTo>
                <a:lnTo>
                  <a:pt x="49480" y="6520"/>
                </a:lnTo>
                <a:lnTo>
                  <a:pt x="49490" y="6520"/>
                </a:lnTo>
                <a:lnTo>
                  <a:pt x="49500" y="6520"/>
                </a:lnTo>
                <a:lnTo>
                  <a:pt x="49510" y="6520"/>
                </a:lnTo>
                <a:lnTo>
                  <a:pt x="49510" y="6490"/>
                </a:lnTo>
                <a:lnTo>
                  <a:pt x="49520" y="6480"/>
                </a:lnTo>
                <a:lnTo>
                  <a:pt x="49530" y="6480"/>
                </a:lnTo>
                <a:lnTo>
                  <a:pt x="49540" y="6480"/>
                </a:lnTo>
                <a:lnTo>
                  <a:pt x="49540" y="6490"/>
                </a:lnTo>
                <a:lnTo>
                  <a:pt x="49550" y="6490"/>
                </a:lnTo>
                <a:lnTo>
                  <a:pt x="49560" y="6490"/>
                </a:lnTo>
                <a:lnTo>
                  <a:pt x="49570" y="6490"/>
                </a:lnTo>
                <a:lnTo>
                  <a:pt x="49570" y="6500"/>
                </a:lnTo>
                <a:lnTo>
                  <a:pt x="49580" y="6500"/>
                </a:lnTo>
                <a:lnTo>
                  <a:pt x="49590" y="6500"/>
                </a:lnTo>
                <a:lnTo>
                  <a:pt x="49590" y="6490"/>
                </a:lnTo>
                <a:lnTo>
                  <a:pt x="49600" y="6490"/>
                </a:lnTo>
                <a:lnTo>
                  <a:pt x="49610" y="6490"/>
                </a:lnTo>
                <a:lnTo>
                  <a:pt x="49620" y="6490"/>
                </a:lnTo>
                <a:lnTo>
                  <a:pt x="49620" y="6480"/>
                </a:lnTo>
                <a:lnTo>
                  <a:pt x="49630" y="6480"/>
                </a:lnTo>
                <a:lnTo>
                  <a:pt x="49630" y="6470"/>
                </a:lnTo>
                <a:lnTo>
                  <a:pt x="49630" y="6460"/>
                </a:lnTo>
                <a:lnTo>
                  <a:pt x="49630" y="6450"/>
                </a:lnTo>
                <a:lnTo>
                  <a:pt x="49640" y="6450"/>
                </a:lnTo>
                <a:lnTo>
                  <a:pt x="49640" y="6440"/>
                </a:lnTo>
                <a:lnTo>
                  <a:pt x="49640" y="6430"/>
                </a:lnTo>
                <a:lnTo>
                  <a:pt x="49640" y="6420"/>
                </a:lnTo>
                <a:lnTo>
                  <a:pt x="49650" y="6420"/>
                </a:lnTo>
                <a:lnTo>
                  <a:pt x="49650" y="6410"/>
                </a:lnTo>
                <a:lnTo>
                  <a:pt x="49650" y="6400"/>
                </a:lnTo>
                <a:lnTo>
                  <a:pt x="49650" y="6390"/>
                </a:lnTo>
                <a:lnTo>
                  <a:pt x="49660" y="6390"/>
                </a:lnTo>
                <a:lnTo>
                  <a:pt x="49670" y="6390"/>
                </a:lnTo>
                <a:lnTo>
                  <a:pt x="49680" y="6390"/>
                </a:lnTo>
                <a:lnTo>
                  <a:pt x="49690" y="6390"/>
                </a:lnTo>
                <a:lnTo>
                  <a:pt x="49700" y="6390"/>
                </a:lnTo>
                <a:lnTo>
                  <a:pt x="49710" y="6380"/>
                </a:lnTo>
                <a:lnTo>
                  <a:pt x="49710" y="6370"/>
                </a:lnTo>
                <a:lnTo>
                  <a:pt x="49720" y="6370"/>
                </a:lnTo>
                <a:lnTo>
                  <a:pt x="49720" y="6360"/>
                </a:lnTo>
                <a:lnTo>
                  <a:pt x="49730" y="6360"/>
                </a:lnTo>
                <a:lnTo>
                  <a:pt x="49730" y="6350"/>
                </a:lnTo>
                <a:lnTo>
                  <a:pt x="49740" y="6340"/>
                </a:lnTo>
                <a:lnTo>
                  <a:pt x="49750" y="6330"/>
                </a:lnTo>
                <a:lnTo>
                  <a:pt x="49760" y="6330"/>
                </a:lnTo>
                <a:lnTo>
                  <a:pt x="49770" y="6330"/>
                </a:lnTo>
                <a:lnTo>
                  <a:pt x="49770" y="6320"/>
                </a:lnTo>
                <a:lnTo>
                  <a:pt x="49780" y="6320"/>
                </a:lnTo>
                <a:lnTo>
                  <a:pt x="49780" y="6310"/>
                </a:lnTo>
                <a:lnTo>
                  <a:pt x="49780" y="6300"/>
                </a:lnTo>
                <a:lnTo>
                  <a:pt x="49790" y="6300"/>
                </a:lnTo>
                <a:lnTo>
                  <a:pt x="49790" y="6290"/>
                </a:lnTo>
                <a:lnTo>
                  <a:pt x="49790" y="6280"/>
                </a:lnTo>
                <a:lnTo>
                  <a:pt x="49790" y="6270"/>
                </a:lnTo>
                <a:lnTo>
                  <a:pt x="49790" y="6260"/>
                </a:lnTo>
                <a:lnTo>
                  <a:pt x="49790" y="6250"/>
                </a:lnTo>
                <a:lnTo>
                  <a:pt x="49790" y="6240"/>
                </a:lnTo>
                <a:lnTo>
                  <a:pt x="49790" y="6230"/>
                </a:lnTo>
                <a:lnTo>
                  <a:pt x="49790" y="6220"/>
                </a:lnTo>
                <a:lnTo>
                  <a:pt x="49800" y="6220"/>
                </a:lnTo>
                <a:lnTo>
                  <a:pt x="49800" y="6210"/>
                </a:lnTo>
                <a:lnTo>
                  <a:pt x="49810" y="6210"/>
                </a:lnTo>
                <a:lnTo>
                  <a:pt x="49830" y="6190"/>
                </a:lnTo>
                <a:lnTo>
                  <a:pt x="49860" y="6180"/>
                </a:lnTo>
                <a:lnTo>
                  <a:pt x="49870" y="6180"/>
                </a:lnTo>
                <a:lnTo>
                  <a:pt x="49880" y="6180"/>
                </a:lnTo>
                <a:lnTo>
                  <a:pt x="49880" y="6170"/>
                </a:lnTo>
                <a:lnTo>
                  <a:pt x="49880" y="6160"/>
                </a:lnTo>
                <a:lnTo>
                  <a:pt x="49890" y="6160"/>
                </a:lnTo>
                <a:lnTo>
                  <a:pt x="49890" y="6170"/>
                </a:lnTo>
                <a:lnTo>
                  <a:pt x="49890" y="6180"/>
                </a:lnTo>
                <a:lnTo>
                  <a:pt x="49900" y="6180"/>
                </a:lnTo>
                <a:lnTo>
                  <a:pt x="49920" y="6190"/>
                </a:lnTo>
                <a:lnTo>
                  <a:pt x="49930" y="6180"/>
                </a:lnTo>
                <a:lnTo>
                  <a:pt x="49950" y="6160"/>
                </a:lnTo>
                <a:lnTo>
                  <a:pt x="49960" y="6160"/>
                </a:lnTo>
                <a:lnTo>
                  <a:pt x="49970" y="6160"/>
                </a:lnTo>
                <a:lnTo>
                  <a:pt x="49980" y="6160"/>
                </a:lnTo>
                <a:lnTo>
                  <a:pt x="49990" y="6160"/>
                </a:lnTo>
                <a:lnTo>
                  <a:pt x="50000" y="6160"/>
                </a:lnTo>
                <a:lnTo>
                  <a:pt x="50000" y="6150"/>
                </a:lnTo>
                <a:lnTo>
                  <a:pt x="50010" y="6140"/>
                </a:lnTo>
                <a:lnTo>
                  <a:pt x="50020" y="6140"/>
                </a:lnTo>
                <a:lnTo>
                  <a:pt x="50020" y="6130"/>
                </a:lnTo>
                <a:lnTo>
                  <a:pt x="50030" y="6130"/>
                </a:lnTo>
                <a:lnTo>
                  <a:pt x="50030" y="6120"/>
                </a:lnTo>
                <a:lnTo>
                  <a:pt x="50030" y="6110"/>
                </a:lnTo>
                <a:lnTo>
                  <a:pt x="50040" y="6110"/>
                </a:lnTo>
                <a:lnTo>
                  <a:pt x="50040" y="6100"/>
                </a:lnTo>
                <a:lnTo>
                  <a:pt x="50050" y="6090"/>
                </a:lnTo>
                <a:lnTo>
                  <a:pt x="50060" y="6080"/>
                </a:lnTo>
                <a:lnTo>
                  <a:pt x="50070" y="6080"/>
                </a:lnTo>
                <a:lnTo>
                  <a:pt x="50110" y="6100"/>
                </a:lnTo>
                <a:lnTo>
                  <a:pt x="50110" y="6110"/>
                </a:lnTo>
                <a:lnTo>
                  <a:pt x="50120" y="6130"/>
                </a:lnTo>
                <a:lnTo>
                  <a:pt x="50130" y="6120"/>
                </a:lnTo>
                <a:lnTo>
                  <a:pt x="50140" y="6110"/>
                </a:lnTo>
                <a:lnTo>
                  <a:pt x="50150" y="6090"/>
                </a:lnTo>
                <a:lnTo>
                  <a:pt x="50160" y="6070"/>
                </a:lnTo>
                <a:lnTo>
                  <a:pt x="50170" y="6060"/>
                </a:lnTo>
                <a:lnTo>
                  <a:pt x="50170" y="6050"/>
                </a:lnTo>
                <a:lnTo>
                  <a:pt x="50180" y="6050"/>
                </a:lnTo>
                <a:lnTo>
                  <a:pt x="50180" y="6040"/>
                </a:lnTo>
                <a:lnTo>
                  <a:pt x="50180" y="6030"/>
                </a:lnTo>
                <a:lnTo>
                  <a:pt x="50180" y="6020"/>
                </a:lnTo>
                <a:lnTo>
                  <a:pt x="50190" y="6010"/>
                </a:lnTo>
                <a:lnTo>
                  <a:pt x="50200" y="6000"/>
                </a:lnTo>
                <a:lnTo>
                  <a:pt x="50200" y="5990"/>
                </a:lnTo>
                <a:lnTo>
                  <a:pt x="50190" y="5990"/>
                </a:lnTo>
                <a:lnTo>
                  <a:pt x="50190" y="5980"/>
                </a:lnTo>
                <a:lnTo>
                  <a:pt x="50200" y="5980"/>
                </a:lnTo>
                <a:lnTo>
                  <a:pt x="50190" y="5980"/>
                </a:lnTo>
                <a:lnTo>
                  <a:pt x="50200" y="5970"/>
                </a:lnTo>
                <a:lnTo>
                  <a:pt x="50200" y="5980"/>
                </a:lnTo>
                <a:lnTo>
                  <a:pt x="50200" y="5970"/>
                </a:lnTo>
                <a:lnTo>
                  <a:pt x="50200" y="5960"/>
                </a:lnTo>
                <a:lnTo>
                  <a:pt x="50190" y="5960"/>
                </a:lnTo>
                <a:lnTo>
                  <a:pt x="50190" y="5950"/>
                </a:lnTo>
                <a:lnTo>
                  <a:pt x="50190" y="5940"/>
                </a:lnTo>
                <a:lnTo>
                  <a:pt x="50200" y="5940"/>
                </a:lnTo>
                <a:lnTo>
                  <a:pt x="50210" y="5940"/>
                </a:lnTo>
                <a:lnTo>
                  <a:pt x="50220" y="5940"/>
                </a:lnTo>
                <a:lnTo>
                  <a:pt x="50220" y="5950"/>
                </a:lnTo>
                <a:lnTo>
                  <a:pt x="50230" y="5950"/>
                </a:lnTo>
                <a:lnTo>
                  <a:pt x="50230" y="5940"/>
                </a:lnTo>
                <a:lnTo>
                  <a:pt x="50240" y="5940"/>
                </a:lnTo>
                <a:lnTo>
                  <a:pt x="50240" y="5930"/>
                </a:lnTo>
                <a:lnTo>
                  <a:pt x="50240" y="5920"/>
                </a:lnTo>
                <a:lnTo>
                  <a:pt x="50250" y="5920"/>
                </a:lnTo>
                <a:lnTo>
                  <a:pt x="50260" y="5920"/>
                </a:lnTo>
                <a:lnTo>
                  <a:pt x="50260" y="5930"/>
                </a:lnTo>
                <a:lnTo>
                  <a:pt x="50270" y="5930"/>
                </a:lnTo>
                <a:lnTo>
                  <a:pt x="50270" y="5940"/>
                </a:lnTo>
                <a:lnTo>
                  <a:pt x="50280" y="5940"/>
                </a:lnTo>
                <a:lnTo>
                  <a:pt x="50290" y="5940"/>
                </a:lnTo>
                <a:lnTo>
                  <a:pt x="50290" y="5950"/>
                </a:lnTo>
                <a:lnTo>
                  <a:pt x="50300" y="5950"/>
                </a:lnTo>
                <a:lnTo>
                  <a:pt x="50300" y="5940"/>
                </a:lnTo>
                <a:lnTo>
                  <a:pt x="50310" y="5940"/>
                </a:lnTo>
                <a:lnTo>
                  <a:pt x="50310" y="5930"/>
                </a:lnTo>
                <a:lnTo>
                  <a:pt x="50310" y="5920"/>
                </a:lnTo>
                <a:lnTo>
                  <a:pt x="50310" y="5910"/>
                </a:lnTo>
                <a:lnTo>
                  <a:pt x="50310" y="5900"/>
                </a:lnTo>
                <a:lnTo>
                  <a:pt x="50300" y="5900"/>
                </a:lnTo>
                <a:lnTo>
                  <a:pt x="50290" y="5890"/>
                </a:lnTo>
                <a:lnTo>
                  <a:pt x="50290" y="5880"/>
                </a:lnTo>
                <a:lnTo>
                  <a:pt x="50290" y="5870"/>
                </a:lnTo>
                <a:lnTo>
                  <a:pt x="50300" y="5870"/>
                </a:lnTo>
                <a:lnTo>
                  <a:pt x="50310" y="5870"/>
                </a:lnTo>
                <a:lnTo>
                  <a:pt x="50320" y="5870"/>
                </a:lnTo>
                <a:lnTo>
                  <a:pt x="50330" y="5870"/>
                </a:lnTo>
                <a:lnTo>
                  <a:pt x="50340" y="5880"/>
                </a:lnTo>
                <a:lnTo>
                  <a:pt x="50350" y="5870"/>
                </a:lnTo>
                <a:lnTo>
                  <a:pt x="50360" y="5860"/>
                </a:lnTo>
                <a:lnTo>
                  <a:pt x="50360" y="5850"/>
                </a:lnTo>
                <a:lnTo>
                  <a:pt x="50360" y="5840"/>
                </a:lnTo>
                <a:lnTo>
                  <a:pt x="50360" y="5830"/>
                </a:lnTo>
                <a:lnTo>
                  <a:pt x="50360" y="5820"/>
                </a:lnTo>
                <a:lnTo>
                  <a:pt x="50360" y="5810"/>
                </a:lnTo>
                <a:lnTo>
                  <a:pt x="50360" y="5800"/>
                </a:lnTo>
                <a:lnTo>
                  <a:pt x="50360" y="5790"/>
                </a:lnTo>
                <a:lnTo>
                  <a:pt x="50350" y="5790"/>
                </a:lnTo>
                <a:lnTo>
                  <a:pt x="50340" y="5780"/>
                </a:lnTo>
                <a:lnTo>
                  <a:pt x="50340" y="5770"/>
                </a:lnTo>
                <a:lnTo>
                  <a:pt x="50340" y="5760"/>
                </a:lnTo>
                <a:lnTo>
                  <a:pt x="50350" y="5750"/>
                </a:lnTo>
                <a:lnTo>
                  <a:pt x="50350" y="5740"/>
                </a:lnTo>
                <a:lnTo>
                  <a:pt x="50360" y="5740"/>
                </a:lnTo>
                <a:lnTo>
                  <a:pt x="50360" y="5730"/>
                </a:lnTo>
                <a:lnTo>
                  <a:pt x="50370" y="5720"/>
                </a:lnTo>
                <a:lnTo>
                  <a:pt x="50380" y="5720"/>
                </a:lnTo>
                <a:lnTo>
                  <a:pt x="50380" y="5710"/>
                </a:lnTo>
                <a:lnTo>
                  <a:pt x="50390" y="5710"/>
                </a:lnTo>
                <a:lnTo>
                  <a:pt x="50400" y="5710"/>
                </a:lnTo>
                <a:lnTo>
                  <a:pt x="50410" y="5720"/>
                </a:lnTo>
                <a:lnTo>
                  <a:pt x="50420" y="5720"/>
                </a:lnTo>
                <a:lnTo>
                  <a:pt x="50430" y="5710"/>
                </a:lnTo>
                <a:lnTo>
                  <a:pt x="50430" y="5700"/>
                </a:lnTo>
                <a:lnTo>
                  <a:pt x="50430" y="5690"/>
                </a:lnTo>
                <a:lnTo>
                  <a:pt x="50420" y="5690"/>
                </a:lnTo>
                <a:lnTo>
                  <a:pt x="50410" y="5690"/>
                </a:lnTo>
                <a:lnTo>
                  <a:pt x="50400" y="5690"/>
                </a:lnTo>
                <a:lnTo>
                  <a:pt x="50400" y="5680"/>
                </a:lnTo>
                <a:lnTo>
                  <a:pt x="50400" y="5670"/>
                </a:lnTo>
                <a:lnTo>
                  <a:pt x="50410" y="5660"/>
                </a:lnTo>
                <a:lnTo>
                  <a:pt x="50410" y="5650"/>
                </a:lnTo>
                <a:lnTo>
                  <a:pt x="50420" y="5650"/>
                </a:lnTo>
                <a:lnTo>
                  <a:pt x="50420" y="5640"/>
                </a:lnTo>
                <a:lnTo>
                  <a:pt x="50440" y="5640"/>
                </a:lnTo>
                <a:lnTo>
                  <a:pt x="50440" y="5630"/>
                </a:lnTo>
                <a:lnTo>
                  <a:pt x="50440" y="5620"/>
                </a:lnTo>
                <a:lnTo>
                  <a:pt x="50440" y="5610"/>
                </a:lnTo>
                <a:lnTo>
                  <a:pt x="50450" y="5610"/>
                </a:lnTo>
                <a:lnTo>
                  <a:pt x="50460" y="5610"/>
                </a:lnTo>
                <a:lnTo>
                  <a:pt x="50470" y="5610"/>
                </a:lnTo>
                <a:lnTo>
                  <a:pt x="50480" y="5610"/>
                </a:lnTo>
                <a:lnTo>
                  <a:pt x="50480" y="5600"/>
                </a:lnTo>
                <a:lnTo>
                  <a:pt x="50480" y="5590"/>
                </a:lnTo>
                <a:lnTo>
                  <a:pt x="50480" y="5580"/>
                </a:lnTo>
                <a:lnTo>
                  <a:pt x="50480" y="5570"/>
                </a:lnTo>
                <a:lnTo>
                  <a:pt x="50490" y="5570"/>
                </a:lnTo>
                <a:lnTo>
                  <a:pt x="50500" y="5570"/>
                </a:lnTo>
                <a:lnTo>
                  <a:pt x="50500" y="5580"/>
                </a:lnTo>
                <a:lnTo>
                  <a:pt x="50510" y="5580"/>
                </a:lnTo>
                <a:lnTo>
                  <a:pt x="50520" y="5580"/>
                </a:lnTo>
                <a:lnTo>
                  <a:pt x="50530" y="5580"/>
                </a:lnTo>
                <a:lnTo>
                  <a:pt x="50530" y="5590"/>
                </a:lnTo>
                <a:lnTo>
                  <a:pt x="50540" y="5590"/>
                </a:lnTo>
                <a:lnTo>
                  <a:pt x="50550" y="5600"/>
                </a:lnTo>
                <a:lnTo>
                  <a:pt x="50550" y="5610"/>
                </a:lnTo>
                <a:lnTo>
                  <a:pt x="50560" y="5620"/>
                </a:lnTo>
                <a:lnTo>
                  <a:pt x="50580" y="5640"/>
                </a:lnTo>
                <a:lnTo>
                  <a:pt x="50590" y="5640"/>
                </a:lnTo>
                <a:lnTo>
                  <a:pt x="50610" y="5620"/>
                </a:lnTo>
                <a:lnTo>
                  <a:pt x="50630" y="5620"/>
                </a:lnTo>
                <a:lnTo>
                  <a:pt x="50640" y="5630"/>
                </a:lnTo>
                <a:lnTo>
                  <a:pt x="50640" y="5640"/>
                </a:lnTo>
                <a:lnTo>
                  <a:pt x="50630" y="5650"/>
                </a:lnTo>
                <a:lnTo>
                  <a:pt x="50640" y="5660"/>
                </a:lnTo>
                <a:lnTo>
                  <a:pt x="50650" y="5660"/>
                </a:lnTo>
                <a:lnTo>
                  <a:pt x="50660" y="5660"/>
                </a:lnTo>
                <a:lnTo>
                  <a:pt x="50670" y="5640"/>
                </a:lnTo>
                <a:lnTo>
                  <a:pt x="50680" y="5640"/>
                </a:lnTo>
                <a:lnTo>
                  <a:pt x="50680" y="5630"/>
                </a:lnTo>
                <a:lnTo>
                  <a:pt x="50690" y="5630"/>
                </a:lnTo>
                <a:lnTo>
                  <a:pt x="50700" y="5640"/>
                </a:lnTo>
                <a:lnTo>
                  <a:pt x="50710" y="5630"/>
                </a:lnTo>
                <a:lnTo>
                  <a:pt x="50710" y="5620"/>
                </a:lnTo>
                <a:lnTo>
                  <a:pt x="50720" y="5610"/>
                </a:lnTo>
                <a:lnTo>
                  <a:pt x="50720" y="5600"/>
                </a:lnTo>
                <a:lnTo>
                  <a:pt x="50730" y="5600"/>
                </a:lnTo>
                <a:lnTo>
                  <a:pt x="50740" y="5600"/>
                </a:lnTo>
                <a:lnTo>
                  <a:pt x="50740" y="5610"/>
                </a:lnTo>
                <a:lnTo>
                  <a:pt x="50760" y="5600"/>
                </a:lnTo>
                <a:lnTo>
                  <a:pt x="50770" y="5600"/>
                </a:lnTo>
                <a:lnTo>
                  <a:pt x="50770" y="5590"/>
                </a:lnTo>
                <a:lnTo>
                  <a:pt x="50770" y="5570"/>
                </a:lnTo>
                <a:lnTo>
                  <a:pt x="50770" y="5560"/>
                </a:lnTo>
                <a:lnTo>
                  <a:pt x="50770" y="5550"/>
                </a:lnTo>
                <a:lnTo>
                  <a:pt x="50780" y="5550"/>
                </a:lnTo>
                <a:lnTo>
                  <a:pt x="50790" y="5560"/>
                </a:lnTo>
                <a:lnTo>
                  <a:pt x="50800" y="5560"/>
                </a:lnTo>
                <a:lnTo>
                  <a:pt x="50810" y="5550"/>
                </a:lnTo>
                <a:lnTo>
                  <a:pt x="50810" y="5540"/>
                </a:lnTo>
                <a:lnTo>
                  <a:pt x="50810" y="5530"/>
                </a:lnTo>
                <a:lnTo>
                  <a:pt x="50810" y="5520"/>
                </a:lnTo>
                <a:lnTo>
                  <a:pt x="50800" y="5520"/>
                </a:lnTo>
                <a:lnTo>
                  <a:pt x="50800" y="5510"/>
                </a:lnTo>
                <a:lnTo>
                  <a:pt x="50790" y="5500"/>
                </a:lnTo>
                <a:lnTo>
                  <a:pt x="50780" y="5500"/>
                </a:lnTo>
                <a:lnTo>
                  <a:pt x="50780" y="5490"/>
                </a:lnTo>
                <a:lnTo>
                  <a:pt x="50770" y="5490"/>
                </a:lnTo>
                <a:lnTo>
                  <a:pt x="50770" y="5480"/>
                </a:lnTo>
                <a:lnTo>
                  <a:pt x="50770" y="5470"/>
                </a:lnTo>
                <a:lnTo>
                  <a:pt x="50770" y="5460"/>
                </a:lnTo>
                <a:lnTo>
                  <a:pt x="50770" y="5450"/>
                </a:lnTo>
                <a:lnTo>
                  <a:pt x="50780" y="5450"/>
                </a:lnTo>
                <a:lnTo>
                  <a:pt x="50780" y="5460"/>
                </a:lnTo>
                <a:lnTo>
                  <a:pt x="50790" y="5460"/>
                </a:lnTo>
                <a:lnTo>
                  <a:pt x="50800" y="5460"/>
                </a:lnTo>
                <a:lnTo>
                  <a:pt x="50800" y="5470"/>
                </a:lnTo>
                <a:lnTo>
                  <a:pt x="50810" y="5480"/>
                </a:lnTo>
                <a:lnTo>
                  <a:pt x="50820" y="5490"/>
                </a:lnTo>
                <a:lnTo>
                  <a:pt x="50830" y="5490"/>
                </a:lnTo>
                <a:lnTo>
                  <a:pt x="50830" y="5500"/>
                </a:lnTo>
                <a:lnTo>
                  <a:pt x="50840" y="5500"/>
                </a:lnTo>
                <a:lnTo>
                  <a:pt x="50850" y="5500"/>
                </a:lnTo>
                <a:lnTo>
                  <a:pt x="50850" y="5490"/>
                </a:lnTo>
                <a:lnTo>
                  <a:pt x="50860" y="5490"/>
                </a:lnTo>
                <a:lnTo>
                  <a:pt x="50870" y="5490"/>
                </a:lnTo>
                <a:lnTo>
                  <a:pt x="50880" y="5480"/>
                </a:lnTo>
                <a:lnTo>
                  <a:pt x="50890" y="5480"/>
                </a:lnTo>
                <a:lnTo>
                  <a:pt x="50900" y="5480"/>
                </a:lnTo>
                <a:lnTo>
                  <a:pt x="50910" y="5480"/>
                </a:lnTo>
                <a:lnTo>
                  <a:pt x="50910" y="5470"/>
                </a:lnTo>
                <a:lnTo>
                  <a:pt x="50920" y="5470"/>
                </a:lnTo>
                <a:lnTo>
                  <a:pt x="50930" y="5470"/>
                </a:lnTo>
                <a:lnTo>
                  <a:pt x="50940" y="5470"/>
                </a:lnTo>
                <a:lnTo>
                  <a:pt x="50950" y="5470"/>
                </a:lnTo>
                <a:lnTo>
                  <a:pt x="50950" y="5460"/>
                </a:lnTo>
                <a:lnTo>
                  <a:pt x="50960" y="5460"/>
                </a:lnTo>
                <a:lnTo>
                  <a:pt x="50960" y="5450"/>
                </a:lnTo>
                <a:lnTo>
                  <a:pt x="50970" y="5450"/>
                </a:lnTo>
                <a:lnTo>
                  <a:pt x="50970" y="5440"/>
                </a:lnTo>
                <a:lnTo>
                  <a:pt x="50980" y="5440"/>
                </a:lnTo>
                <a:lnTo>
                  <a:pt x="50980" y="5430"/>
                </a:lnTo>
                <a:lnTo>
                  <a:pt x="50990" y="5440"/>
                </a:lnTo>
                <a:lnTo>
                  <a:pt x="51000" y="5440"/>
                </a:lnTo>
                <a:lnTo>
                  <a:pt x="51000" y="5450"/>
                </a:lnTo>
                <a:lnTo>
                  <a:pt x="51000" y="5460"/>
                </a:lnTo>
                <a:lnTo>
                  <a:pt x="51000" y="5470"/>
                </a:lnTo>
                <a:lnTo>
                  <a:pt x="51000" y="5480"/>
                </a:lnTo>
                <a:lnTo>
                  <a:pt x="51000" y="5490"/>
                </a:lnTo>
                <a:lnTo>
                  <a:pt x="51010" y="5490"/>
                </a:lnTo>
                <a:lnTo>
                  <a:pt x="51010" y="5480"/>
                </a:lnTo>
                <a:lnTo>
                  <a:pt x="51020" y="5480"/>
                </a:lnTo>
                <a:lnTo>
                  <a:pt x="51020" y="5470"/>
                </a:lnTo>
                <a:lnTo>
                  <a:pt x="51030" y="5470"/>
                </a:lnTo>
                <a:lnTo>
                  <a:pt x="51040" y="5460"/>
                </a:lnTo>
                <a:lnTo>
                  <a:pt x="51050" y="5450"/>
                </a:lnTo>
                <a:lnTo>
                  <a:pt x="51060" y="5450"/>
                </a:lnTo>
                <a:lnTo>
                  <a:pt x="51060" y="5440"/>
                </a:lnTo>
                <a:lnTo>
                  <a:pt x="51070" y="5440"/>
                </a:lnTo>
                <a:lnTo>
                  <a:pt x="51080" y="5440"/>
                </a:lnTo>
                <a:lnTo>
                  <a:pt x="51080" y="5430"/>
                </a:lnTo>
                <a:lnTo>
                  <a:pt x="51090" y="5430"/>
                </a:lnTo>
                <a:lnTo>
                  <a:pt x="51090" y="5420"/>
                </a:lnTo>
                <a:lnTo>
                  <a:pt x="51100" y="5410"/>
                </a:lnTo>
                <a:lnTo>
                  <a:pt x="51110" y="5400"/>
                </a:lnTo>
                <a:lnTo>
                  <a:pt x="51110" y="5390"/>
                </a:lnTo>
                <a:lnTo>
                  <a:pt x="51120" y="5380"/>
                </a:lnTo>
                <a:lnTo>
                  <a:pt x="51120" y="5370"/>
                </a:lnTo>
                <a:lnTo>
                  <a:pt x="51130" y="5370"/>
                </a:lnTo>
                <a:lnTo>
                  <a:pt x="51130" y="5360"/>
                </a:lnTo>
                <a:lnTo>
                  <a:pt x="51140" y="5360"/>
                </a:lnTo>
                <a:lnTo>
                  <a:pt x="51150" y="5360"/>
                </a:lnTo>
                <a:lnTo>
                  <a:pt x="51150" y="5350"/>
                </a:lnTo>
                <a:lnTo>
                  <a:pt x="51160" y="5350"/>
                </a:lnTo>
                <a:lnTo>
                  <a:pt x="51160" y="5340"/>
                </a:lnTo>
                <a:lnTo>
                  <a:pt x="51170" y="5330"/>
                </a:lnTo>
                <a:lnTo>
                  <a:pt x="51170" y="5320"/>
                </a:lnTo>
                <a:lnTo>
                  <a:pt x="51180" y="5320"/>
                </a:lnTo>
                <a:lnTo>
                  <a:pt x="51180" y="5310"/>
                </a:lnTo>
                <a:lnTo>
                  <a:pt x="51190" y="5310"/>
                </a:lnTo>
                <a:lnTo>
                  <a:pt x="51200" y="5300"/>
                </a:lnTo>
                <a:lnTo>
                  <a:pt x="51210" y="5290"/>
                </a:lnTo>
                <a:lnTo>
                  <a:pt x="51220" y="5280"/>
                </a:lnTo>
                <a:lnTo>
                  <a:pt x="51230" y="5270"/>
                </a:lnTo>
                <a:lnTo>
                  <a:pt x="51240" y="5270"/>
                </a:lnTo>
                <a:lnTo>
                  <a:pt x="51240" y="5260"/>
                </a:lnTo>
                <a:lnTo>
                  <a:pt x="51250" y="5250"/>
                </a:lnTo>
                <a:lnTo>
                  <a:pt x="51250" y="5240"/>
                </a:lnTo>
                <a:lnTo>
                  <a:pt x="51250" y="5230"/>
                </a:lnTo>
                <a:lnTo>
                  <a:pt x="51250" y="5220"/>
                </a:lnTo>
                <a:lnTo>
                  <a:pt x="51250" y="5210"/>
                </a:lnTo>
                <a:lnTo>
                  <a:pt x="51250" y="5200"/>
                </a:lnTo>
                <a:lnTo>
                  <a:pt x="51260" y="5200"/>
                </a:lnTo>
                <a:lnTo>
                  <a:pt x="51270" y="5200"/>
                </a:lnTo>
                <a:lnTo>
                  <a:pt x="51270" y="5210"/>
                </a:lnTo>
                <a:lnTo>
                  <a:pt x="51280" y="5220"/>
                </a:lnTo>
                <a:lnTo>
                  <a:pt x="51290" y="5230"/>
                </a:lnTo>
                <a:lnTo>
                  <a:pt x="51300" y="5230"/>
                </a:lnTo>
                <a:lnTo>
                  <a:pt x="51310" y="5230"/>
                </a:lnTo>
                <a:lnTo>
                  <a:pt x="51310" y="5220"/>
                </a:lnTo>
                <a:lnTo>
                  <a:pt x="51320" y="5220"/>
                </a:lnTo>
                <a:lnTo>
                  <a:pt x="51320" y="5210"/>
                </a:lnTo>
                <a:lnTo>
                  <a:pt x="51330" y="5210"/>
                </a:lnTo>
                <a:lnTo>
                  <a:pt x="51330" y="5220"/>
                </a:lnTo>
                <a:lnTo>
                  <a:pt x="51330" y="5230"/>
                </a:lnTo>
                <a:lnTo>
                  <a:pt x="51320" y="5230"/>
                </a:lnTo>
                <a:lnTo>
                  <a:pt x="51320" y="5240"/>
                </a:lnTo>
                <a:lnTo>
                  <a:pt x="51330" y="5240"/>
                </a:lnTo>
                <a:lnTo>
                  <a:pt x="51340" y="5240"/>
                </a:lnTo>
                <a:lnTo>
                  <a:pt x="51350" y="5230"/>
                </a:lnTo>
                <a:lnTo>
                  <a:pt x="51360" y="5220"/>
                </a:lnTo>
                <a:lnTo>
                  <a:pt x="51370" y="5220"/>
                </a:lnTo>
                <a:lnTo>
                  <a:pt x="51370" y="5230"/>
                </a:lnTo>
                <a:lnTo>
                  <a:pt x="51390" y="5230"/>
                </a:lnTo>
                <a:lnTo>
                  <a:pt x="51410" y="5220"/>
                </a:lnTo>
                <a:lnTo>
                  <a:pt x="51430" y="5210"/>
                </a:lnTo>
                <a:lnTo>
                  <a:pt x="51440" y="5210"/>
                </a:lnTo>
                <a:lnTo>
                  <a:pt x="51440" y="5220"/>
                </a:lnTo>
                <a:lnTo>
                  <a:pt x="51450" y="5220"/>
                </a:lnTo>
                <a:lnTo>
                  <a:pt x="51460" y="5230"/>
                </a:lnTo>
                <a:lnTo>
                  <a:pt x="51460" y="5220"/>
                </a:lnTo>
                <a:lnTo>
                  <a:pt x="51470" y="5220"/>
                </a:lnTo>
                <a:lnTo>
                  <a:pt x="51480" y="5220"/>
                </a:lnTo>
                <a:lnTo>
                  <a:pt x="51490" y="5210"/>
                </a:lnTo>
                <a:lnTo>
                  <a:pt x="51500" y="5210"/>
                </a:lnTo>
                <a:lnTo>
                  <a:pt x="51500" y="5220"/>
                </a:lnTo>
                <a:lnTo>
                  <a:pt x="51490" y="5230"/>
                </a:lnTo>
                <a:lnTo>
                  <a:pt x="51490" y="5240"/>
                </a:lnTo>
                <a:lnTo>
                  <a:pt x="51500" y="5240"/>
                </a:lnTo>
                <a:lnTo>
                  <a:pt x="51500" y="5250"/>
                </a:lnTo>
                <a:lnTo>
                  <a:pt x="51510" y="5250"/>
                </a:lnTo>
                <a:lnTo>
                  <a:pt x="51520" y="5250"/>
                </a:lnTo>
                <a:lnTo>
                  <a:pt x="51530" y="5250"/>
                </a:lnTo>
                <a:lnTo>
                  <a:pt x="51540" y="5250"/>
                </a:lnTo>
                <a:lnTo>
                  <a:pt x="51540" y="5240"/>
                </a:lnTo>
                <a:lnTo>
                  <a:pt x="51550" y="5240"/>
                </a:lnTo>
                <a:lnTo>
                  <a:pt x="51550" y="5230"/>
                </a:lnTo>
                <a:lnTo>
                  <a:pt x="51560" y="5230"/>
                </a:lnTo>
                <a:lnTo>
                  <a:pt x="51560" y="5220"/>
                </a:lnTo>
                <a:lnTo>
                  <a:pt x="51570" y="5220"/>
                </a:lnTo>
                <a:lnTo>
                  <a:pt x="51580" y="5220"/>
                </a:lnTo>
                <a:lnTo>
                  <a:pt x="51590" y="5210"/>
                </a:lnTo>
                <a:lnTo>
                  <a:pt x="51600" y="5210"/>
                </a:lnTo>
                <a:lnTo>
                  <a:pt x="51610" y="5210"/>
                </a:lnTo>
                <a:lnTo>
                  <a:pt x="51630" y="5200"/>
                </a:lnTo>
                <a:lnTo>
                  <a:pt x="51640" y="5190"/>
                </a:lnTo>
                <a:lnTo>
                  <a:pt x="51660" y="5180"/>
                </a:lnTo>
                <a:lnTo>
                  <a:pt x="51670" y="5170"/>
                </a:lnTo>
                <a:lnTo>
                  <a:pt x="51690" y="5160"/>
                </a:lnTo>
                <a:lnTo>
                  <a:pt x="51710" y="5140"/>
                </a:lnTo>
                <a:lnTo>
                  <a:pt x="51720" y="5130"/>
                </a:lnTo>
                <a:lnTo>
                  <a:pt x="51730" y="5130"/>
                </a:lnTo>
                <a:lnTo>
                  <a:pt x="51740" y="5120"/>
                </a:lnTo>
                <a:lnTo>
                  <a:pt x="51770" y="5100"/>
                </a:lnTo>
                <a:lnTo>
                  <a:pt x="51780" y="5100"/>
                </a:lnTo>
                <a:lnTo>
                  <a:pt x="51790" y="5090"/>
                </a:lnTo>
                <a:lnTo>
                  <a:pt x="51800" y="5080"/>
                </a:lnTo>
                <a:lnTo>
                  <a:pt x="51820" y="5070"/>
                </a:lnTo>
                <a:lnTo>
                  <a:pt x="51830" y="5060"/>
                </a:lnTo>
                <a:lnTo>
                  <a:pt x="51840" y="5050"/>
                </a:lnTo>
                <a:lnTo>
                  <a:pt x="51850" y="5040"/>
                </a:lnTo>
                <a:lnTo>
                  <a:pt x="51860" y="5040"/>
                </a:lnTo>
                <a:lnTo>
                  <a:pt x="51860" y="5030"/>
                </a:lnTo>
                <a:lnTo>
                  <a:pt x="51870" y="5030"/>
                </a:lnTo>
                <a:lnTo>
                  <a:pt x="51880" y="5040"/>
                </a:lnTo>
                <a:lnTo>
                  <a:pt x="51900" y="5050"/>
                </a:lnTo>
                <a:lnTo>
                  <a:pt x="51910" y="5040"/>
                </a:lnTo>
                <a:lnTo>
                  <a:pt x="51920" y="5040"/>
                </a:lnTo>
                <a:lnTo>
                  <a:pt x="51930" y="5030"/>
                </a:lnTo>
                <a:lnTo>
                  <a:pt x="51940" y="5030"/>
                </a:lnTo>
                <a:lnTo>
                  <a:pt x="51940" y="5040"/>
                </a:lnTo>
                <a:lnTo>
                  <a:pt x="51950" y="5050"/>
                </a:lnTo>
                <a:lnTo>
                  <a:pt x="51960" y="5050"/>
                </a:lnTo>
                <a:lnTo>
                  <a:pt x="51970" y="5050"/>
                </a:lnTo>
                <a:lnTo>
                  <a:pt x="51980" y="5040"/>
                </a:lnTo>
                <a:lnTo>
                  <a:pt x="51980" y="5030"/>
                </a:lnTo>
                <a:lnTo>
                  <a:pt x="51990" y="5020"/>
                </a:lnTo>
                <a:lnTo>
                  <a:pt x="52000" y="5020"/>
                </a:lnTo>
                <a:lnTo>
                  <a:pt x="52000" y="5010"/>
                </a:lnTo>
                <a:lnTo>
                  <a:pt x="52000" y="5000"/>
                </a:lnTo>
                <a:lnTo>
                  <a:pt x="52010" y="4990"/>
                </a:lnTo>
                <a:lnTo>
                  <a:pt x="52010" y="4980"/>
                </a:lnTo>
                <a:lnTo>
                  <a:pt x="52020" y="4960"/>
                </a:lnTo>
                <a:lnTo>
                  <a:pt x="52020" y="4950"/>
                </a:lnTo>
                <a:lnTo>
                  <a:pt x="52020" y="4940"/>
                </a:lnTo>
                <a:lnTo>
                  <a:pt x="52030" y="4930"/>
                </a:lnTo>
                <a:lnTo>
                  <a:pt x="52030" y="4910"/>
                </a:lnTo>
                <a:lnTo>
                  <a:pt x="52040" y="4900"/>
                </a:lnTo>
                <a:lnTo>
                  <a:pt x="52040" y="4890"/>
                </a:lnTo>
                <a:lnTo>
                  <a:pt x="52050" y="4880"/>
                </a:lnTo>
                <a:lnTo>
                  <a:pt x="52050" y="4870"/>
                </a:lnTo>
                <a:lnTo>
                  <a:pt x="52050" y="4860"/>
                </a:lnTo>
                <a:lnTo>
                  <a:pt x="52060" y="4860"/>
                </a:lnTo>
                <a:lnTo>
                  <a:pt x="52060" y="4850"/>
                </a:lnTo>
                <a:lnTo>
                  <a:pt x="52070" y="4850"/>
                </a:lnTo>
                <a:lnTo>
                  <a:pt x="52080" y="4860"/>
                </a:lnTo>
                <a:lnTo>
                  <a:pt x="52090" y="4860"/>
                </a:lnTo>
                <a:lnTo>
                  <a:pt x="52090" y="4870"/>
                </a:lnTo>
                <a:lnTo>
                  <a:pt x="52090" y="4880"/>
                </a:lnTo>
                <a:lnTo>
                  <a:pt x="52100" y="4890"/>
                </a:lnTo>
                <a:lnTo>
                  <a:pt x="52100" y="4900"/>
                </a:lnTo>
                <a:lnTo>
                  <a:pt x="52110" y="4900"/>
                </a:lnTo>
                <a:lnTo>
                  <a:pt x="52120" y="4900"/>
                </a:lnTo>
                <a:lnTo>
                  <a:pt x="52130" y="4900"/>
                </a:lnTo>
                <a:lnTo>
                  <a:pt x="52130" y="4890"/>
                </a:lnTo>
                <a:lnTo>
                  <a:pt x="52140" y="4880"/>
                </a:lnTo>
                <a:lnTo>
                  <a:pt x="52140" y="4870"/>
                </a:lnTo>
                <a:lnTo>
                  <a:pt x="52150" y="4870"/>
                </a:lnTo>
                <a:lnTo>
                  <a:pt x="52160" y="4870"/>
                </a:lnTo>
                <a:lnTo>
                  <a:pt x="52170" y="4870"/>
                </a:lnTo>
                <a:lnTo>
                  <a:pt x="52180" y="4880"/>
                </a:lnTo>
                <a:lnTo>
                  <a:pt x="52190" y="4890"/>
                </a:lnTo>
                <a:lnTo>
                  <a:pt x="52200" y="4890"/>
                </a:lnTo>
                <a:lnTo>
                  <a:pt x="52210" y="4890"/>
                </a:lnTo>
                <a:lnTo>
                  <a:pt x="52220" y="4890"/>
                </a:lnTo>
                <a:lnTo>
                  <a:pt x="52220" y="4880"/>
                </a:lnTo>
                <a:lnTo>
                  <a:pt x="52220" y="4870"/>
                </a:lnTo>
                <a:lnTo>
                  <a:pt x="52210" y="4870"/>
                </a:lnTo>
                <a:lnTo>
                  <a:pt x="52210" y="4860"/>
                </a:lnTo>
                <a:lnTo>
                  <a:pt x="52200" y="4850"/>
                </a:lnTo>
                <a:lnTo>
                  <a:pt x="52200" y="4840"/>
                </a:lnTo>
                <a:lnTo>
                  <a:pt x="52210" y="4840"/>
                </a:lnTo>
                <a:lnTo>
                  <a:pt x="52220" y="4840"/>
                </a:lnTo>
                <a:lnTo>
                  <a:pt x="52230" y="4840"/>
                </a:lnTo>
                <a:lnTo>
                  <a:pt x="52230" y="4850"/>
                </a:lnTo>
                <a:lnTo>
                  <a:pt x="52240" y="4850"/>
                </a:lnTo>
                <a:lnTo>
                  <a:pt x="52240" y="4860"/>
                </a:lnTo>
                <a:lnTo>
                  <a:pt x="52240" y="4870"/>
                </a:lnTo>
                <a:lnTo>
                  <a:pt x="52240" y="4880"/>
                </a:lnTo>
                <a:lnTo>
                  <a:pt x="52240" y="4890"/>
                </a:lnTo>
                <a:lnTo>
                  <a:pt x="52240" y="4900"/>
                </a:lnTo>
                <a:lnTo>
                  <a:pt x="52240" y="4910"/>
                </a:lnTo>
                <a:lnTo>
                  <a:pt x="52250" y="4910"/>
                </a:lnTo>
                <a:lnTo>
                  <a:pt x="52260" y="4910"/>
                </a:lnTo>
                <a:lnTo>
                  <a:pt x="52270" y="4910"/>
                </a:lnTo>
                <a:lnTo>
                  <a:pt x="52270" y="4920"/>
                </a:lnTo>
                <a:lnTo>
                  <a:pt x="52270" y="4930"/>
                </a:lnTo>
                <a:lnTo>
                  <a:pt x="52260" y="4930"/>
                </a:lnTo>
                <a:lnTo>
                  <a:pt x="52250" y="4930"/>
                </a:lnTo>
                <a:lnTo>
                  <a:pt x="52240" y="4940"/>
                </a:lnTo>
                <a:lnTo>
                  <a:pt x="52240" y="4950"/>
                </a:lnTo>
                <a:lnTo>
                  <a:pt x="52250" y="4950"/>
                </a:lnTo>
                <a:lnTo>
                  <a:pt x="52270" y="4940"/>
                </a:lnTo>
                <a:lnTo>
                  <a:pt x="52280" y="4930"/>
                </a:lnTo>
                <a:lnTo>
                  <a:pt x="52300" y="4910"/>
                </a:lnTo>
                <a:lnTo>
                  <a:pt x="52300" y="4900"/>
                </a:lnTo>
                <a:lnTo>
                  <a:pt x="52300" y="4890"/>
                </a:lnTo>
                <a:lnTo>
                  <a:pt x="52310" y="4890"/>
                </a:lnTo>
                <a:lnTo>
                  <a:pt x="52310" y="4880"/>
                </a:lnTo>
                <a:lnTo>
                  <a:pt x="52310" y="4870"/>
                </a:lnTo>
                <a:lnTo>
                  <a:pt x="52320" y="4870"/>
                </a:lnTo>
                <a:lnTo>
                  <a:pt x="52320" y="4860"/>
                </a:lnTo>
                <a:lnTo>
                  <a:pt x="52330" y="4860"/>
                </a:lnTo>
                <a:lnTo>
                  <a:pt x="52330" y="4850"/>
                </a:lnTo>
                <a:lnTo>
                  <a:pt x="52350" y="4850"/>
                </a:lnTo>
                <a:lnTo>
                  <a:pt x="52360" y="4840"/>
                </a:lnTo>
                <a:lnTo>
                  <a:pt x="52370" y="4830"/>
                </a:lnTo>
                <a:lnTo>
                  <a:pt x="52380" y="4830"/>
                </a:lnTo>
                <a:lnTo>
                  <a:pt x="52380" y="4820"/>
                </a:lnTo>
                <a:lnTo>
                  <a:pt x="52390" y="4810"/>
                </a:lnTo>
                <a:lnTo>
                  <a:pt x="52400" y="4810"/>
                </a:lnTo>
                <a:lnTo>
                  <a:pt x="52410" y="4790"/>
                </a:lnTo>
                <a:lnTo>
                  <a:pt x="52430" y="4790"/>
                </a:lnTo>
                <a:lnTo>
                  <a:pt x="52440" y="4780"/>
                </a:lnTo>
                <a:lnTo>
                  <a:pt x="52450" y="4770"/>
                </a:lnTo>
                <a:lnTo>
                  <a:pt x="52460" y="4770"/>
                </a:lnTo>
                <a:lnTo>
                  <a:pt x="52460" y="4760"/>
                </a:lnTo>
                <a:lnTo>
                  <a:pt x="52450" y="4750"/>
                </a:lnTo>
                <a:lnTo>
                  <a:pt x="52450" y="4740"/>
                </a:lnTo>
                <a:lnTo>
                  <a:pt x="52450" y="4730"/>
                </a:lnTo>
                <a:lnTo>
                  <a:pt x="52450" y="4720"/>
                </a:lnTo>
                <a:lnTo>
                  <a:pt x="52460" y="4710"/>
                </a:lnTo>
                <a:lnTo>
                  <a:pt x="52460" y="4700"/>
                </a:lnTo>
                <a:lnTo>
                  <a:pt x="52470" y="4690"/>
                </a:lnTo>
                <a:lnTo>
                  <a:pt x="52480" y="4680"/>
                </a:lnTo>
                <a:lnTo>
                  <a:pt x="52480" y="4670"/>
                </a:lnTo>
                <a:lnTo>
                  <a:pt x="52490" y="4660"/>
                </a:lnTo>
                <a:lnTo>
                  <a:pt x="52500" y="4650"/>
                </a:lnTo>
                <a:lnTo>
                  <a:pt x="52510" y="4650"/>
                </a:lnTo>
                <a:lnTo>
                  <a:pt x="52510" y="4640"/>
                </a:lnTo>
                <a:lnTo>
                  <a:pt x="52520" y="4640"/>
                </a:lnTo>
                <a:lnTo>
                  <a:pt x="52530" y="4640"/>
                </a:lnTo>
                <a:lnTo>
                  <a:pt x="52540" y="4640"/>
                </a:lnTo>
                <a:lnTo>
                  <a:pt x="52550" y="4650"/>
                </a:lnTo>
                <a:lnTo>
                  <a:pt x="52560" y="4650"/>
                </a:lnTo>
                <a:lnTo>
                  <a:pt x="52570" y="4650"/>
                </a:lnTo>
                <a:lnTo>
                  <a:pt x="52580" y="4650"/>
                </a:lnTo>
                <a:lnTo>
                  <a:pt x="52590" y="4650"/>
                </a:lnTo>
                <a:lnTo>
                  <a:pt x="52600" y="4650"/>
                </a:lnTo>
                <a:lnTo>
                  <a:pt x="52610" y="4650"/>
                </a:lnTo>
                <a:lnTo>
                  <a:pt x="52620" y="4650"/>
                </a:lnTo>
                <a:lnTo>
                  <a:pt x="52630" y="4650"/>
                </a:lnTo>
                <a:lnTo>
                  <a:pt x="52640" y="4640"/>
                </a:lnTo>
                <a:lnTo>
                  <a:pt x="52650" y="4640"/>
                </a:lnTo>
                <a:lnTo>
                  <a:pt x="52660" y="4640"/>
                </a:lnTo>
                <a:lnTo>
                  <a:pt x="52670" y="4640"/>
                </a:lnTo>
                <a:lnTo>
                  <a:pt x="52670" y="4650"/>
                </a:lnTo>
                <a:lnTo>
                  <a:pt x="52680" y="4650"/>
                </a:lnTo>
                <a:lnTo>
                  <a:pt x="52690" y="4660"/>
                </a:lnTo>
                <a:lnTo>
                  <a:pt x="52700" y="4660"/>
                </a:lnTo>
                <a:lnTo>
                  <a:pt x="52710" y="4670"/>
                </a:lnTo>
                <a:lnTo>
                  <a:pt x="52710" y="4680"/>
                </a:lnTo>
                <a:lnTo>
                  <a:pt x="52720" y="4690"/>
                </a:lnTo>
                <a:lnTo>
                  <a:pt x="52720" y="4700"/>
                </a:lnTo>
                <a:lnTo>
                  <a:pt x="52720" y="4710"/>
                </a:lnTo>
                <a:lnTo>
                  <a:pt x="52720" y="4720"/>
                </a:lnTo>
                <a:lnTo>
                  <a:pt x="52710" y="4720"/>
                </a:lnTo>
                <a:lnTo>
                  <a:pt x="52710" y="4730"/>
                </a:lnTo>
                <a:lnTo>
                  <a:pt x="52700" y="4740"/>
                </a:lnTo>
                <a:lnTo>
                  <a:pt x="52690" y="4740"/>
                </a:lnTo>
                <a:lnTo>
                  <a:pt x="52680" y="4750"/>
                </a:lnTo>
                <a:lnTo>
                  <a:pt x="52670" y="4750"/>
                </a:lnTo>
                <a:lnTo>
                  <a:pt x="52660" y="4750"/>
                </a:lnTo>
                <a:lnTo>
                  <a:pt x="52660" y="4740"/>
                </a:lnTo>
                <a:lnTo>
                  <a:pt x="52650" y="4740"/>
                </a:lnTo>
                <a:lnTo>
                  <a:pt x="52640" y="4740"/>
                </a:lnTo>
                <a:lnTo>
                  <a:pt x="52620" y="4760"/>
                </a:lnTo>
                <a:lnTo>
                  <a:pt x="52620" y="4770"/>
                </a:lnTo>
                <a:lnTo>
                  <a:pt x="52610" y="4770"/>
                </a:lnTo>
                <a:lnTo>
                  <a:pt x="52600" y="4770"/>
                </a:lnTo>
                <a:lnTo>
                  <a:pt x="52590" y="4770"/>
                </a:lnTo>
                <a:lnTo>
                  <a:pt x="52580" y="4770"/>
                </a:lnTo>
                <a:lnTo>
                  <a:pt x="52570" y="4780"/>
                </a:lnTo>
                <a:lnTo>
                  <a:pt x="52560" y="4790"/>
                </a:lnTo>
                <a:lnTo>
                  <a:pt x="52560" y="4810"/>
                </a:lnTo>
                <a:lnTo>
                  <a:pt x="52560" y="4820"/>
                </a:lnTo>
                <a:lnTo>
                  <a:pt x="52570" y="4840"/>
                </a:lnTo>
                <a:lnTo>
                  <a:pt x="52580" y="4850"/>
                </a:lnTo>
                <a:lnTo>
                  <a:pt x="52590" y="4860"/>
                </a:lnTo>
                <a:lnTo>
                  <a:pt x="52600" y="4860"/>
                </a:lnTo>
                <a:lnTo>
                  <a:pt x="52610" y="4860"/>
                </a:lnTo>
                <a:lnTo>
                  <a:pt x="52620" y="4860"/>
                </a:lnTo>
                <a:lnTo>
                  <a:pt x="52640" y="4850"/>
                </a:lnTo>
                <a:lnTo>
                  <a:pt x="52650" y="4850"/>
                </a:lnTo>
                <a:lnTo>
                  <a:pt x="52670" y="4860"/>
                </a:lnTo>
                <a:lnTo>
                  <a:pt x="52690" y="4860"/>
                </a:lnTo>
                <a:lnTo>
                  <a:pt x="52700" y="4880"/>
                </a:lnTo>
                <a:lnTo>
                  <a:pt x="52710" y="4890"/>
                </a:lnTo>
                <a:lnTo>
                  <a:pt x="52710" y="4900"/>
                </a:lnTo>
                <a:lnTo>
                  <a:pt x="52710" y="4910"/>
                </a:lnTo>
                <a:lnTo>
                  <a:pt x="52700" y="4910"/>
                </a:lnTo>
                <a:lnTo>
                  <a:pt x="52700" y="4920"/>
                </a:lnTo>
                <a:lnTo>
                  <a:pt x="52690" y="4920"/>
                </a:lnTo>
                <a:lnTo>
                  <a:pt x="52680" y="4920"/>
                </a:lnTo>
                <a:lnTo>
                  <a:pt x="52670" y="4930"/>
                </a:lnTo>
                <a:lnTo>
                  <a:pt x="52660" y="4930"/>
                </a:lnTo>
                <a:lnTo>
                  <a:pt x="52650" y="4950"/>
                </a:lnTo>
                <a:lnTo>
                  <a:pt x="52650" y="4960"/>
                </a:lnTo>
                <a:lnTo>
                  <a:pt x="52660" y="4970"/>
                </a:lnTo>
                <a:lnTo>
                  <a:pt x="52660" y="4980"/>
                </a:lnTo>
                <a:lnTo>
                  <a:pt x="52660" y="4990"/>
                </a:lnTo>
                <a:lnTo>
                  <a:pt x="52660" y="5000"/>
                </a:lnTo>
                <a:lnTo>
                  <a:pt x="52670" y="5010"/>
                </a:lnTo>
                <a:lnTo>
                  <a:pt x="52690" y="5010"/>
                </a:lnTo>
                <a:lnTo>
                  <a:pt x="52710" y="5010"/>
                </a:lnTo>
                <a:lnTo>
                  <a:pt x="52750" y="5010"/>
                </a:lnTo>
                <a:lnTo>
                  <a:pt x="52770" y="5020"/>
                </a:lnTo>
                <a:lnTo>
                  <a:pt x="52780" y="5030"/>
                </a:lnTo>
                <a:lnTo>
                  <a:pt x="52810" y="5040"/>
                </a:lnTo>
                <a:lnTo>
                  <a:pt x="52820" y="5040"/>
                </a:lnTo>
                <a:lnTo>
                  <a:pt x="52830" y="5040"/>
                </a:lnTo>
                <a:lnTo>
                  <a:pt x="52840" y="5040"/>
                </a:lnTo>
                <a:lnTo>
                  <a:pt x="52840" y="5030"/>
                </a:lnTo>
                <a:lnTo>
                  <a:pt x="52840" y="5020"/>
                </a:lnTo>
                <a:lnTo>
                  <a:pt x="52840" y="5000"/>
                </a:lnTo>
                <a:lnTo>
                  <a:pt x="52840" y="4990"/>
                </a:lnTo>
                <a:lnTo>
                  <a:pt x="52850" y="4970"/>
                </a:lnTo>
                <a:lnTo>
                  <a:pt x="52850" y="4960"/>
                </a:lnTo>
                <a:lnTo>
                  <a:pt x="52850" y="4950"/>
                </a:lnTo>
                <a:lnTo>
                  <a:pt x="52850" y="4940"/>
                </a:lnTo>
                <a:lnTo>
                  <a:pt x="52860" y="4930"/>
                </a:lnTo>
                <a:lnTo>
                  <a:pt x="52860" y="4920"/>
                </a:lnTo>
                <a:lnTo>
                  <a:pt x="52870" y="4920"/>
                </a:lnTo>
                <a:lnTo>
                  <a:pt x="52880" y="4910"/>
                </a:lnTo>
                <a:lnTo>
                  <a:pt x="52890" y="4910"/>
                </a:lnTo>
                <a:lnTo>
                  <a:pt x="52900" y="4910"/>
                </a:lnTo>
                <a:lnTo>
                  <a:pt x="52910" y="4910"/>
                </a:lnTo>
                <a:lnTo>
                  <a:pt x="52920" y="4910"/>
                </a:lnTo>
                <a:lnTo>
                  <a:pt x="52930" y="4910"/>
                </a:lnTo>
                <a:lnTo>
                  <a:pt x="52940" y="4920"/>
                </a:lnTo>
                <a:lnTo>
                  <a:pt x="52950" y="4920"/>
                </a:lnTo>
                <a:lnTo>
                  <a:pt x="52960" y="4930"/>
                </a:lnTo>
                <a:lnTo>
                  <a:pt x="52970" y="4940"/>
                </a:lnTo>
                <a:lnTo>
                  <a:pt x="52970" y="4950"/>
                </a:lnTo>
                <a:lnTo>
                  <a:pt x="52980" y="4960"/>
                </a:lnTo>
                <a:lnTo>
                  <a:pt x="52980" y="4970"/>
                </a:lnTo>
                <a:lnTo>
                  <a:pt x="52980" y="4980"/>
                </a:lnTo>
                <a:lnTo>
                  <a:pt x="52970" y="4990"/>
                </a:lnTo>
                <a:lnTo>
                  <a:pt x="52970" y="5000"/>
                </a:lnTo>
                <a:lnTo>
                  <a:pt x="52970" y="5010"/>
                </a:lnTo>
                <a:lnTo>
                  <a:pt x="52960" y="5010"/>
                </a:lnTo>
                <a:lnTo>
                  <a:pt x="52960" y="5020"/>
                </a:lnTo>
                <a:lnTo>
                  <a:pt x="52950" y="5020"/>
                </a:lnTo>
                <a:lnTo>
                  <a:pt x="52950" y="5010"/>
                </a:lnTo>
                <a:lnTo>
                  <a:pt x="52940" y="5010"/>
                </a:lnTo>
                <a:lnTo>
                  <a:pt x="52930" y="5010"/>
                </a:lnTo>
                <a:lnTo>
                  <a:pt x="52910" y="5020"/>
                </a:lnTo>
                <a:lnTo>
                  <a:pt x="52910" y="5040"/>
                </a:lnTo>
                <a:lnTo>
                  <a:pt x="52900" y="5050"/>
                </a:lnTo>
                <a:lnTo>
                  <a:pt x="52900" y="5080"/>
                </a:lnTo>
                <a:lnTo>
                  <a:pt x="52910" y="5080"/>
                </a:lnTo>
                <a:lnTo>
                  <a:pt x="52910" y="5090"/>
                </a:lnTo>
                <a:lnTo>
                  <a:pt x="52920" y="5100"/>
                </a:lnTo>
                <a:lnTo>
                  <a:pt x="52930" y="5110"/>
                </a:lnTo>
                <a:lnTo>
                  <a:pt x="52940" y="5120"/>
                </a:lnTo>
                <a:lnTo>
                  <a:pt x="52960" y="5130"/>
                </a:lnTo>
                <a:lnTo>
                  <a:pt x="52980" y="5130"/>
                </a:lnTo>
                <a:lnTo>
                  <a:pt x="52990" y="5130"/>
                </a:lnTo>
                <a:lnTo>
                  <a:pt x="53000" y="5130"/>
                </a:lnTo>
                <a:lnTo>
                  <a:pt x="53010" y="5130"/>
                </a:lnTo>
                <a:lnTo>
                  <a:pt x="53020" y="5120"/>
                </a:lnTo>
                <a:lnTo>
                  <a:pt x="53030" y="5120"/>
                </a:lnTo>
                <a:lnTo>
                  <a:pt x="53040" y="5120"/>
                </a:lnTo>
                <a:lnTo>
                  <a:pt x="53050" y="5110"/>
                </a:lnTo>
                <a:lnTo>
                  <a:pt x="53060" y="5080"/>
                </a:lnTo>
                <a:lnTo>
                  <a:pt x="53060" y="5070"/>
                </a:lnTo>
                <a:lnTo>
                  <a:pt x="53060" y="5060"/>
                </a:lnTo>
                <a:lnTo>
                  <a:pt x="53070" y="5060"/>
                </a:lnTo>
                <a:lnTo>
                  <a:pt x="53070" y="5050"/>
                </a:lnTo>
                <a:lnTo>
                  <a:pt x="53080" y="5050"/>
                </a:lnTo>
                <a:lnTo>
                  <a:pt x="53100" y="5040"/>
                </a:lnTo>
                <a:lnTo>
                  <a:pt x="53110" y="5030"/>
                </a:lnTo>
                <a:lnTo>
                  <a:pt x="53130" y="5020"/>
                </a:lnTo>
                <a:lnTo>
                  <a:pt x="53140" y="5010"/>
                </a:lnTo>
                <a:lnTo>
                  <a:pt x="53160" y="5000"/>
                </a:lnTo>
                <a:lnTo>
                  <a:pt x="53170" y="4990"/>
                </a:lnTo>
                <a:lnTo>
                  <a:pt x="53180" y="4990"/>
                </a:lnTo>
                <a:lnTo>
                  <a:pt x="53190" y="4980"/>
                </a:lnTo>
                <a:lnTo>
                  <a:pt x="53200" y="4970"/>
                </a:lnTo>
                <a:lnTo>
                  <a:pt x="53210" y="4960"/>
                </a:lnTo>
                <a:lnTo>
                  <a:pt x="53220" y="4950"/>
                </a:lnTo>
                <a:lnTo>
                  <a:pt x="53230" y="4940"/>
                </a:lnTo>
                <a:lnTo>
                  <a:pt x="53240" y="4930"/>
                </a:lnTo>
                <a:lnTo>
                  <a:pt x="53250" y="4920"/>
                </a:lnTo>
                <a:lnTo>
                  <a:pt x="53250" y="4910"/>
                </a:lnTo>
                <a:lnTo>
                  <a:pt x="53260" y="4900"/>
                </a:lnTo>
                <a:lnTo>
                  <a:pt x="53270" y="4890"/>
                </a:lnTo>
                <a:lnTo>
                  <a:pt x="53280" y="4880"/>
                </a:lnTo>
                <a:lnTo>
                  <a:pt x="53290" y="4870"/>
                </a:lnTo>
                <a:lnTo>
                  <a:pt x="53300" y="4860"/>
                </a:lnTo>
                <a:lnTo>
                  <a:pt x="53310" y="4850"/>
                </a:lnTo>
                <a:lnTo>
                  <a:pt x="53320" y="4850"/>
                </a:lnTo>
                <a:lnTo>
                  <a:pt x="53330" y="4840"/>
                </a:lnTo>
                <a:lnTo>
                  <a:pt x="53340" y="4840"/>
                </a:lnTo>
                <a:lnTo>
                  <a:pt x="53350" y="4830"/>
                </a:lnTo>
                <a:lnTo>
                  <a:pt x="53360" y="4830"/>
                </a:lnTo>
                <a:lnTo>
                  <a:pt x="53370" y="4830"/>
                </a:lnTo>
                <a:lnTo>
                  <a:pt x="53380" y="4830"/>
                </a:lnTo>
                <a:lnTo>
                  <a:pt x="53390" y="4830"/>
                </a:lnTo>
                <a:lnTo>
                  <a:pt x="53400" y="4840"/>
                </a:lnTo>
                <a:lnTo>
                  <a:pt x="53410" y="4840"/>
                </a:lnTo>
                <a:lnTo>
                  <a:pt x="53420" y="4850"/>
                </a:lnTo>
                <a:lnTo>
                  <a:pt x="53430" y="4860"/>
                </a:lnTo>
                <a:lnTo>
                  <a:pt x="53430" y="4870"/>
                </a:lnTo>
                <a:lnTo>
                  <a:pt x="53430" y="4880"/>
                </a:lnTo>
                <a:lnTo>
                  <a:pt x="53440" y="4880"/>
                </a:lnTo>
                <a:lnTo>
                  <a:pt x="53440" y="4890"/>
                </a:lnTo>
                <a:lnTo>
                  <a:pt x="53440" y="4910"/>
                </a:lnTo>
                <a:lnTo>
                  <a:pt x="53450" y="4930"/>
                </a:lnTo>
                <a:lnTo>
                  <a:pt x="53450" y="4950"/>
                </a:lnTo>
                <a:lnTo>
                  <a:pt x="53450" y="4970"/>
                </a:lnTo>
                <a:lnTo>
                  <a:pt x="53450" y="4980"/>
                </a:lnTo>
                <a:lnTo>
                  <a:pt x="53450" y="5000"/>
                </a:lnTo>
                <a:lnTo>
                  <a:pt x="53450" y="5010"/>
                </a:lnTo>
                <a:lnTo>
                  <a:pt x="53450" y="5020"/>
                </a:lnTo>
                <a:lnTo>
                  <a:pt x="53440" y="5030"/>
                </a:lnTo>
                <a:lnTo>
                  <a:pt x="53440" y="5040"/>
                </a:lnTo>
                <a:lnTo>
                  <a:pt x="53430" y="5050"/>
                </a:lnTo>
                <a:lnTo>
                  <a:pt x="53420" y="5050"/>
                </a:lnTo>
                <a:lnTo>
                  <a:pt x="53410" y="5050"/>
                </a:lnTo>
                <a:lnTo>
                  <a:pt x="53400" y="5050"/>
                </a:lnTo>
                <a:lnTo>
                  <a:pt x="53390" y="5050"/>
                </a:lnTo>
                <a:lnTo>
                  <a:pt x="53390" y="5040"/>
                </a:lnTo>
                <a:lnTo>
                  <a:pt x="53370" y="5040"/>
                </a:lnTo>
                <a:lnTo>
                  <a:pt x="53360" y="5050"/>
                </a:lnTo>
                <a:lnTo>
                  <a:pt x="53350" y="5050"/>
                </a:lnTo>
                <a:lnTo>
                  <a:pt x="53340" y="5060"/>
                </a:lnTo>
                <a:lnTo>
                  <a:pt x="53350" y="5070"/>
                </a:lnTo>
                <a:lnTo>
                  <a:pt x="53360" y="5080"/>
                </a:lnTo>
                <a:lnTo>
                  <a:pt x="53360" y="5090"/>
                </a:lnTo>
                <a:lnTo>
                  <a:pt x="53370" y="5090"/>
                </a:lnTo>
                <a:lnTo>
                  <a:pt x="53370" y="5100"/>
                </a:lnTo>
                <a:lnTo>
                  <a:pt x="53380" y="5100"/>
                </a:lnTo>
                <a:lnTo>
                  <a:pt x="53380" y="5110"/>
                </a:lnTo>
                <a:lnTo>
                  <a:pt x="53390" y="5110"/>
                </a:lnTo>
                <a:lnTo>
                  <a:pt x="53400" y="5120"/>
                </a:lnTo>
                <a:lnTo>
                  <a:pt x="53420" y="5130"/>
                </a:lnTo>
                <a:lnTo>
                  <a:pt x="53430" y="5130"/>
                </a:lnTo>
                <a:lnTo>
                  <a:pt x="53440" y="5140"/>
                </a:lnTo>
                <a:lnTo>
                  <a:pt x="53450" y="5150"/>
                </a:lnTo>
                <a:lnTo>
                  <a:pt x="53460" y="5150"/>
                </a:lnTo>
                <a:lnTo>
                  <a:pt x="53470" y="5150"/>
                </a:lnTo>
                <a:lnTo>
                  <a:pt x="53480" y="5150"/>
                </a:lnTo>
                <a:lnTo>
                  <a:pt x="53490" y="5150"/>
                </a:lnTo>
                <a:lnTo>
                  <a:pt x="53500" y="5150"/>
                </a:lnTo>
                <a:lnTo>
                  <a:pt x="53510" y="5150"/>
                </a:lnTo>
                <a:lnTo>
                  <a:pt x="53520" y="5150"/>
                </a:lnTo>
                <a:lnTo>
                  <a:pt x="53550" y="5140"/>
                </a:lnTo>
                <a:lnTo>
                  <a:pt x="53560" y="5140"/>
                </a:lnTo>
                <a:lnTo>
                  <a:pt x="53580" y="5140"/>
                </a:lnTo>
                <a:lnTo>
                  <a:pt x="53590" y="5140"/>
                </a:lnTo>
                <a:lnTo>
                  <a:pt x="53600" y="5130"/>
                </a:lnTo>
                <a:lnTo>
                  <a:pt x="53610" y="5130"/>
                </a:lnTo>
                <a:lnTo>
                  <a:pt x="53630" y="5130"/>
                </a:lnTo>
                <a:lnTo>
                  <a:pt x="53650" y="5120"/>
                </a:lnTo>
                <a:lnTo>
                  <a:pt x="53670" y="5110"/>
                </a:lnTo>
                <a:lnTo>
                  <a:pt x="53690" y="5100"/>
                </a:lnTo>
                <a:lnTo>
                  <a:pt x="53700" y="5090"/>
                </a:lnTo>
                <a:lnTo>
                  <a:pt x="53720" y="5080"/>
                </a:lnTo>
                <a:lnTo>
                  <a:pt x="53730" y="5080"/>
                </a:lnTo>
                <a:lnTo>
                  <a:pt x="53740" y="5070"/>
                </a:lnTo>
                <a:lnTo>
                  <a:pt x="53770" y="5060"/>
                </a:lnTo>
                <a:lnTo>
                  <a:pt x="53780" y="5060"/>
                </a:lnTo>
                <a:lnTo>
                  <a:pt x="53800" y="5050"/>
                </a:lnTo>
                <a:lnTo>
                  <a:pt x="53820" y="5040"/>
                </a:lnTo>
                <a:lnTo>
                  <a:pt x="53840" y="5030"/>
                </a:lnTo>
                <a:lnTo>
                  <a:pt x="53860" y="5030"/>
                </a:lnTo>
                <a:lnTo>
                  <a:pt x="53880" y="5020"/>
                </a:lnTo>
                <a:lnTo>
                  <a:pt x="53890" y="5020"/>
                </a:lnTo>
                <a:lnTo>
                  <a:pt x="53910" y="5020"/>
                </a:lnTo>
                <a:lnTo>
                  <a:pt x="53920" y="5020"/>
                </a:lnTo>
                <a:lnTo>
                  <a:pt x="53930" y="5010"/>
                </a:lnTo>
                <a:lnTo>
                  <a:pt x="53940" y="5010"/>
                </a:lnTo>
                <a:lnTo>
                  <a:pt x="53950" y="5010"/>
                </a:lnTo>
                <a:lnTo>
                  <a:pt x="53960" y="5000"/>
                </a:lnTo>
                <a:lnTo>
                  <a:pt x="53970" y="4990"/>
                </a:lnTo>
                <a:lnTo>
                  <a:pt x="53970" y="4980"/>
                </a:lnTo>
                <a:lnTo>
                  <a:pt x="53980" y="4970"/>
                </a:lnTo>
                <a:lnTo>
                  <a:pt x="53990" y="4960"/>
                </a:lnTo>
                <a:lnTo>
                  <a:pt x="53990" y="4950"/>
                </a:lnTo>
                <a:lnTo>
                  <a:pt x="54000" y="4940"/>
                </a:lnTo>
                <a:lnTo>
                  <a:pt x="54000" y="4920"/>
                </a:lnTo>
                <a:lnTo>
                  <a:pt x="54020" y="4910"/>
                </a:lnTo>
                <a:lnTo>
                  <a:pt x="54030" y="4890"/>
                </a:lnTo>
                <a:lnTo>
                  <a:pt x="54030" y="4880"/>
                </a:lnTo>
                <a:lnTo>
                  <a:pt x="54040" y="4860"/>
                </a:lnTo>
                <a:lnTo>
                  <a:pt x="54040" y="4840"/>
                </a:lnTo>
                <a:lnTo>
                  <a:pt x="54050" y="4830"/>
                </a:lnTo>
                <a:lnTo>
                  <a:pt x="54050" y="4820"/>
                </a:lnTo>
                <a:lnTo>
                  <a:pt x="54050" y="4810"/>
                </a:lnTo>
                <a:lnTo>
                  <a:pt x="54050" y="4800"/>
                </a:lnTo>
                <a:lnTo>
                  <a:pt x="54050" y="4790"/>
                </a:lnTo>
                <a:lnTo>
                  <a:pt x="54060" y="4790"/>
                </a:lnTo>
                <a:lnTo>
                  <a:pt x="54060" y="4780"/>
                </a:lnTo>
                <a:lnTo>
                  <a:pt x="54070" y="4780"/>
                </a:lnTo>
                <a:lnTo>
                  <a:pt x="54080" y="4770"/>
                </a:lnTo>
                <a:lnTo>
                  <a:pt x="54090" y="4770"/>
                </a:lnTo>
                <a:lnTo>
                  <a:pt x="54100" y="4770"/>
                </a:lnTo>
                <a:lnTo>
                  <a:pt x="54110" y="4770"/>
                </a:lnTo>
                <a:lnTo>
                  <a:pt x="54110" y="4780"/>
                </a:lnTo>
                <a:lnTo>
                  <a:pt x="54120" y="4780"/>
                </a:lnTo>
                <a:lnTo>
                  <a:pt x="54130" y="4790"/>
                </a:lnTo>
                <a:lnTo>
                  <a:pt x="54140" y="4800"/>
                </a:lnTo>
                <a:lnTo>
                  <a:pt x="54150" y="4810"/>
                </a:lnTo>
                <a:lnTo>
                  <a:pt x="54150" y="4820"/>
                </a:lnTo>
                <a:lnTo>
                  <a:pt x="54160" y="4830"/>
                </a:lnTo>
                <a:lnTo>
                  <a:pt x="54170" y="4830"/>
                </a:lnTo>
                <a:lnTo>
                  <a:pt x="54190" y="4840"/>
                </a:lnTo>
                <a:lnTo>
                  <a:pt x="54200" y="4840"/>
                </a:lnTo>
                <a:lnTo>
                  <a:pt x="54210" y="4830"/>
                </a:lnTo>
                <a:lnTo>
                  <a:pt x="54220" y="4820"/>
                </a:lnTo>
                <a:lnTo>
                  <a:pt x="54220" y="4810"/>
                </a:lnTo>
                <a:lnTo>
                  <a:pt x="54230" y="4790"/>
                </a:lnTo>
                <a:lnTo>
                  <a:pt x="54240" y="4770"/>
                </a:lnTo>
                <a:lnTo>
                  <a:pt x="54240" y="4750"/>
                </a:lnTo>
                <a:lnTo>
                  <a:pt x="54250" y="4740"/>
                </a:lnTo>
                <a:lnTo>
                  <a:pt x="54260" y="4730"/>
                </a:lnTo>
                <a:lnTo>
                  <a:pt x="54270" y="4720"/>
                </a:lnTo>
                <a:lnTo>
                  <a:pt x="54270" y="4710"/>
                </a:lnTo>
                <a:lnTo>
                  <a:pt x="54280" y="4700"/>
                </a:lnTo>
                <a:lnTo>
                  <a:pt x="54280" y="4690"/>
                </a:lnTo>
                <a:lnTo>
                  <a:pt x="54290" y="4680"/>
                </a:lnTo>
                <a:lnTo>
                  <a:pt x="54300" y="4670"/>
                </a:lnTo>
                <a:lnTo>
                  <a:pt x="54300" y="4650"/>
                </a:lnTo>
                <a:lnTo>
                  <a:pt x="54310" y="4640"/>
                </a:lnTo>
                <a:lnTo>
                  <a:pt x="54310" y="4630"/>
                </a:lnTo>
                <a:lnTo>
                  <a:pt x="54320" y="4610"/>
                </a:lnTo>
                <a:lnTo>
                  <a:pt x="54320" y="4600"/>
                </a:lnTo>
                <a:lnTo>
                  <a:pt x="54320" y="4590"/>
                </a:lnTo>
                <a:lnTo>
                  <a:pt x="54330" y="4580"/>
                </a:lnTo>
                <a:lnTo>
                  <a:pt x="54330" y="4570"/>
                </a:lnTo>
                <a:lnTo>
                  <a:pt x="54340" y="4560"/>
                </a:lnTo>
                <a:lnTo>
                  <a:pt x="54350" y="4560"/>
                </a:lnTo>
                <a:lnTo>
                  <a:pt x="54350" y="4550"/>
                </a:lnTo>
                <a:lnTo>
                  <a:pt x="54360" y="4550"/>
                </a:lnTo>
                <a:lnTo>
                  <a:pt x="54370" y="4550"/>
                </a:lnTo>
                <a:lnTo>
                  <a:pt x="54380" y="4550"/>
                </a:lnTo>
                <a:lnTo>
                  <a:pt x="54390" y="4550"/>
                </a:lnTo>
                <a:lnTo>
                  <a:pt x="54400" y="4550"/>
                </a:lnTo>
                <a:lnTo>
                  <a:pt x="54410" y="4550"/>
                </a:lnTo>
                <a:lnTo>
                  <a:pt x="54420" y="4550"/>
                </a:lnTo>
                <a:lnTo>
                  <a:pt x="54430" y="4550"/>
                </a:lnTo>
                <a:lnTo>
                  <a:pt x="54440" y="4550"/>
                </a:lnTo>
                <a:lnTo>
                  <a:pt x="54440" y="4560"/>
                </a:lnTo>
                <a:lnTo>
                  <a:pt x="54450" y="4560"/>
                </a:lnTo>
                <a:lnTo>
                  <a:pt x="54480" y="4560"/>
                </a:lnTo>
                <a:lnTo>
                  <a:pt x="54490" y="4560"/>
                </a:lnTo>
                <a:lnTo>
                  <a:pt x="54500" y="4560"/>
                </a:lnTo>
                <a:lnTo>
                  <a:pt x="54510" y="4560"/>
                </a:lnTo>
                <a:lnTo>
                  <a:pt x="54520" y="4570"/>
                </a:lnTo>
                <a:lnTo>
                  <a:pt x="54540" y="4570"/>
                </a:lnTo>
                <a:lnTo>
                  <a:pt x="54550" y="4580"/>
                </a:lnTo>
                <a:lnTo>
                  <a:pt x="54570" y="4590"/>
                </a:lnTo>
                <a:lnTo>
                  <a:pt x="54600" y="4600"/>
                </a:lnTo>
                <a:lnTo>
                  <a:pt x="54610" y="4600"/>
                </a:lnTo>
                <a:lnTo>
                  <a:pt x="54620" y="4600"/>
                </a:lnTo>
                <a:lnTo>
                  <a:pt x="54630" y="4610"/>
                </a:lnTo>
                <a:lnTo>
                  <a:pt x="54640" y="4610"/>
                </a:lnTo>
                <a:lnTo>
                  <a:pt x="54650" y="4610"/>
                </a:lnTo>
                <a:lnTo>
                  <a:pt x="54670" y="4620"/>
                </a:lnTo>
                <a:lnTo>
                  <a:pt x="54680" y="4620"/>
                </a:lnTo>
                <a:lnTo>
                  <a:pt x="54690" y="4630"/>
                </a:lnTo>
                <a:lnTo>
                  <a:pt x="54700" y="4630"/>
                </a:lnTo>
                <a:lnTo>
                  <a:pt x="54720" y="4640"/>
                </a:lnTo>
                <a:lnTo>
                  <a:pt x="54760" y="4650"/>
                </a:lnTo>
                <a:lnTo>
                  <a:pt x="54790" y="4660"/>
                </a:lnTo>
                <a:lnTo>
                  <a:pt x="54830" y="4670"/>
                </a:lnTo>
                <a:lnTo>
                  <a:pt x="54840" y="4670"/>
                </a:lnTo>
                <a:lnTo>
                  <a:pt x="54850" y="4670"/>
                </a:lnTo>
                <a:lnTo>
                  <a:pt x="54860" y="4670"/>
                </a:lnTo>
                <a:lnTo>
                  <a:pt x="54880" y="4680"/>
                </a:lnTo>
                <a:lnTo>
                  <a:pt x="54890" y="4680"/>
                </a:lnTo>
                <a:lnTo>
                  <a:pt x="54910" y="4690"/>
                </a:lnTo>
                <a:lnTo>
                  <a:pt x="54920" y="4690"/>
                </a:lnTo>
                <a:lnTo>
                  <a:pt x="54930" y="4690"/>
                </a:lnTo>
                <a:lnTo>
                  <a:pt x="54930" y="4700"/>
                </a:lnTo>
                <a:lnTo>
                  <a:pt x="54940" y="4700"/>
                </a:lnTo>
                <a:lnTo>
                  <a:pt x="54950" y="4700"/>
                </a:lnTo>
                <a:lnTo>
                  <a:pt x="54960" y="4700"/>
                </a:lnTo>
                <a:lnTo>
                  <a:pt x="54970" y="4690"/>
                </a:lnTo>
                <a:lnTo>
                  <a:pt x="54980" y="4690"/>
                </a:lnTo>
                <a:lnTo>
                  <a:pt x="55000" y="4690"/>
                </a:lnTo>
                <a:lnTo>
                  <a:pt x="55020" y="4680"/>
                </a:lnTo>
                <a:lnTo>
                  <a:pt x="55030" y="4680"/>
                </a:lnTo>
                <a:lnTo>
                  <a:pt x="55040" y="4680"/>
                </a:lnTo>
                <a:lnTo>
                  <a:pt x="55050" y="4680"/>
                </a:lnTo>
                <a:lnTo>
                  <a:pt x="55060" y="4680"/>
                </a:lnTo>
                <a:lnTo>
                  <a:pt x="55070" y="4680"/>
                </a:lnTo>
                <a:lnTo>
                  <a:pt x="55080" y="4680"/>
                </a:lnTo>
                <a:lnTo>
                  <a:pt x="55090" y="4680"/>
                </a:lnTo>
                <a:lnTo>
                  <a:pt x="55110" y="4680"/>
                </a:lnTo>
                <a:lnTo>
                  <a:pt x="55120" y="4680"/>
                </a:lnTo>
                <a:lnTo>
                  <a:pt x="55130" y="4680"/>
                </a:lnTo>
                <a:lnTo>
                  <a:pt x="55150" y="4690"/>
                </a:lnTo>
                <a:lnTo>
                  <a:pt x="55160" y="4690"/>
                </a:lnTo>
                <a:lnTo>
                  <a:pt x="55170" y="4700"/>
                </a:lnTo>
                <a:lnTo>
                  <a:pt x="55190" y="4700"/>
                </a:lnTo>
                <a:lnTo>
                  <a:pt x="55200" y="4700"/>
                </a:lnTo>
                <a:lnTo>
                  <a:pt x="55210" y="4710"/>
                </a:lnTo>
                <a:lnTo>
                  <a:pt x="55220" y="4710"/>
                </a:lnTo>
                <a:lnTo>
                  <a:pt x="55240" y="4710"/>
                </a:lnTo>
                <a:lnTo>
                  <a:pt x="55250" y="4710"/>
                </a:lnTo>
                <a:lnTo>
                  <a:pt x="55260" y="4700"/>
                </a:lnTo>
                <a:lnTo>
                  <a:pt x="55270" y="4700"/>
                </a:lnTo>
                <a:lnTo>
                  <a:pt x="55270" y="4690"/>
                </a:lnTo>
                <a:lnTo>
                  <a:pt x="55270" y="4700"/>
                </a:lnTo>
                <a:lnTo>
                  <a:pt x="55280" y="4700"/>
                </a:lnTo>
                <a:lnTo>
                  <a:pt x="54900" y="5530"/>
                </a:lnTo>
                <a:lnTo>
                  <a:pt x="54900" y="5800"/>
                </a:lnTo>
                <a:lnTo>
                  <a:pt x="54970" y="6030"/>
                </a:lnTo>
                <a:lnTo>
                  <a:pt x="55230" y="6700"/>
                </a:lnTo>
                <a:lnTo>
                  <a:pt x="55610" y="7360"/>
                </a:lnTo>
                <a:lnTo>
                  <a:pt x="55860" y="7630"/>
                </a:lnTo>
                <a:lnTo>
                  <a:pt x="56180" y="7820"/>
                </a:lnTo>
                <a:lnTo>
                  <a:pt x="56450" y="8040"/>
                </a:lnTo>
                <a:lnTo>
                  <a:pt x="56650" y="8400"/>
                </a:lnTo>
                <a:lnTo>
                  <a:pt x="56940" y="9150"/>
                </a:lnTo>
                <a:lnTo>
                  <a:pt x="57240" y="9640"/>
                </a:lnTo>
                <a:lnTo>
                  <a:pt x="57320" y="9830"/>
                </a:lnTo>
                <a:lnTo>
                  <a:pt x="57400" y="10240"/>
                </a:lnTo>
                <a:lnTo>
                  <a:pt x="57450" y="10370"/>
                </a:lnTo>
                <a:lnTo>
                  <a:pt x="57570" y="10560"/>
                </a:lnTo>
                <a:lnTo>
                  <a:pt x="58170" y="11210"/>
                </a:lnTo>
                <a:lnTo>
                  <a:pt x="58490" y="11420"/>
                </a:lnTo>
                <a:lnTo>
                  <a:pt x="58610" y="11560"/>
                </a:lnTo>
                <a:lnTo>
                  <a:pt x="59050" y="12190"/>
                </a:lnTo>
                <a:lnTo>
                  <a:pt x="59320" y="12420"/>
                </a:lnTo>
                <a:lnTo>
                  <a:pt x="59670" y="12600"/>
                </a:lnTo>
                <a:lnTo>
                  <a:pt x="59900" y="12810"/>
                </a:lnTo>
                <a:lnTo>
                  <a:pt x="60010" y="13150"/>
                </a:lnTo>
                <a:lnTo>
                  <a:pt x="60060" y="13870"/>
                </a:lnTo>
                <a:lnTo>
                  <a:pt x="60390" y="14600"/>
                </a:lnTo>
                <a:lnTo>
                  <a:pt x="60450" y="14650"/>
                </a:lnTo>
                <a:lnTo>
                  <a:pt x="60450" y="14690"/>
                </a:lnTo>
                <a:lnTo>
                  <a:pt x="60450" y="14740"/>
                </a:lnTo>
                <a:lnTo>
                  <a:pt x="60460" y="14770"/>
                </a:lnTo>
                <a:lnTo>
                  <a:pt x="60490" y="14820"/>
                </a:lnTo>
                <a:lnTo>
                  <a:pt x="60570" y="14880"/>
                </a:lnTo>
                <a:lnTo>
                  <a:pt x="60600" y="14900"/>
                </a:lnTo>
                <a:lnTo>
                  <a:pt x="60630" y="14910"/>
                </a:lnTo>
                <a:lnTo>
                  <a:pt x="60660" y="14910"/>
                </a:lnTo>
                <a:lnTo>
                  <a:pt x="60690" y="14930"/>
                </a:lnTo>
                <a:lnTo>
                  <a:pt x="60720" y="14940"/>
                </a:lnTo>
                <a:lnTo>
                  <a:pt x="60730" y="14970"/>
                </a:lnTo>
                <a:lnTo>
                  <a:pt x="60750" y="14990"/>
                </a:lnTo>
                <a:lnTo>
                  <a:pt x="60790" y="15000"/>
                </a:lnTo>
                <a:lnTo>
                  <a:pt x="60810" y="15000"/>
                </a:lnTo>
                <a:lnTo>
                  <a:pt x="60870" y="15030"/>
                </a:lnTo>
                <a:lnTo>
                  <a:pt x="61550" y="15640"/>
                </a:lnTo>
                <a:lnTo>
                  <a:pt x="61800" y="16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