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Botswana • State Map | Fully Editable Vector Shape</a:t>
            </a:r>
          </a:p>
        </p:txBody>
      </p:sp>
      <p:sp>
        <p:nvSpPr>
          <p:cNvPr id="101" name="CENTR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970" y="31080"/>
                </a:moveTo>
                <a:lnTo>
                  <a:pt x="73970" y="31100"/>
                </a:lnTo>
                <a:lnTo>
                  <a:pt x="73970" y="31110"/>
                </a:lnTo>
                <a:lnTo>
                  <a:pt x="73970" y="31120"/>
                </a:lnTo>
                <a:lnTo>
                  <a:pt x="73960" y="31130"/>
                </a:lnTo>
                <a:lnTo>
                  <a:pt x="73960" y="31140"/>
                </a:lnTo>
                <a:lnTo>
                  <a:pt x="73950" y="31150"/>
                </a:lnTo>
                <a:lnTo>
                  <a:pt x="73950" y="31160"/>
                </a:lnTo>
                <a:lnTo>
                  <a:pt x="73940" y="31170"/>
                </a:lnTo>
                <a:lnTo>
                  <a:pt x="73940" y="31180"/>
                </a:lnTo>
                <a:lnTo>
                  <a:pt x="73940" y="31190"/>
                </a:lnTo>
                <a:lnTo>
                  <a:pt x="73940" y="31200"/>
                </a:lnTo>
                <a:lnTo>
                  <a:pt x="73940" y="31210"/>
                </a:lnTo>
                <a:lnTo>
                  <a:pt x="73950" y="31210"/>
                </a:lnTo>
                <a:lnTo>
                  <a:pt x="73950" y="31220"/>
                </a:lnTo>
                <a:lnTo>
                  <a:pt x="73950" y="31230"/>
                </a:lnTo>
                <a:lnTo>
                  <a:pt x="73950" y="31240"/>
                </a:lnTo>
                <a:lnTo>
                  <a:pt x="73950" y="31250"/>
                </a:lnTo>
                <a:lnTo>
                  <a:pt x="73960" y="31260"/>
                </a:lnTo>
                <a:lnTo>
                  <a:pt x="73970" y="31260"/>
                </a:lnTo>
                <a:lnTo>
                  <a:pt x="73960" y="31270"/>
                </a:lnTo>
                <a:lnTo>
                  <a:pt x="73960" y="31280"/>
                </a:lnTo>
                <a:lnTo>
                  <a:pt x="73960" y="31270"/>
                </a:lnTo>
                <a:lnTo>
                  <a:pt x="73960" y="31280"/>
                </a:lnTo>
                <a:lnTo>
                  <a:pt x="73960" y="31290"/>
                </a:lnTo>
                <a:lnTo>
                  <a:pt x="73960" y="31300"/>
                </a:lnTo>
                <a:lnTo>
                  <a:pt x="73960" y="31310"/>
                </a:lnTo>
                <a:lnTo>
                  <a:pt x="73950" y="31310"/>
                </a:lnTo>
                <a:lnTo>
                  <a:pt x="73960" y="31320"/>
                </a:lnTo>
                <a:lnTo>
                  <a:pt x="73950" y="31320"/>
                </a:lnTo>
                <a:lnTo>
                  <a:pt x="73950" y="31330"/>
                </a:lnTo>
                <a:lnTo>
                  <a:pt x="73960" y="31330"/>
                </a:lnTo>
                <a:lnTo>
                  <a:pt x="73950" y="31330"/>
                </a:lnTo>
                <a:lnTo>
                  <a:pt x="73950" y="31340"/>
                </a:lnTo>
                <a:lnTo>
                  <a:pt x="73950" y="31350"/>
                </a:lnTo>
                <a:lnTo>
                  <a:pt x="73960" y="31360"/>
                </a:lnTo>
                <a:lnTo>
                  <a:pt x="73950" y="31360"/>
                </a:lnTo>
                <a:lnTo>
                  <a:pt x="73940" y="31370"/>
                </a:lnTo>
                <a:lnTo>
                  <a:pt x="73940" y="31380"/>
                </a:lnTo>
                <a:lnTo>
                  <a:pt x="73940" y="31370"/>
                </a:lnTo>
                <a:lnTo>
                  <a:pt x="73940" y="31380"/>
                </a:lnTo>
                <a:lnTo>
                  <a:pt x="73930" y="31380"/>
                </a:lnTo>
                <a:lnTo>
                  <a:pt x="73930" y="31390"/>
                </a:lnTo>
                <a:lnTo>
                  <a:pt x="73920" y="31390"/>
                </a:lnTo>
                <a:lnTo>
                  <a:pt x="73920" y="31400"/>
                </a:lnTo>
                <a:lnTo>
                  <a:pt x="73920" y="31410"/>
                </a:lnTo>
                <a:lnTo>
                  <a:pt x="73910" y="31410"/>
                </a:lnTo>
                <a:lnTo>
                  <a:pt x="73900" y="31410"/>
                </a:lnTo>
                <a:lnTo>
                  <a:pt x="73890" y="31420"/>
                </a:lnTo>
                <a:lnTo>
                  <a:pt x="73890" y="31430"/>
                </a:lnTo>
                <a:lnTo>
                  <a:pt x="73900" y="31440"/>
                </a:lnTo>
                <a:lnTo>
                  <a:pt x="73900" y="31450"/>
                </a:lnTo>
                <a:lnTo>
                  <a:pt x="73900" y="31460"/>
                </a:lnTo>
                <a:lnTo>
                  <a:pt x="73900" y="31470"/>
                </a:lnTo>
                <a:lnTo>
                  <a:pt x="73900" y="31480"/>
                </a:lnTo>
                <a:lnTo>
                  <a:pt x="73910" y="31480"/>
                </a:lnTo>
                <a:lnTo>
                  <a:pt x="73910" y="31490"/>
                </a:lnTo>
                <a:lnTo>
                  <a:pt x="73910" y="31500"/>
                </a:lnTo>
                <a:lnTo>
                  <a:pt x="73920" y="31500"/>
                </a:lnTo>
                <a:lnTo>
                  <a:pt x="73920" y="31510"/>
                </a:lnTo>
                <a:lnTo>
                  <a:pt x="73930" y="31510"/>
                </a:lnTo>
                <a:lnTo>
                  <a:pt x="73930" y="31520"/>
                </a:lnTo>
                <a:lnTo>
                  <a:pt x="73940" y="31520"/>
                </a:lnTo>
                <a:lnTo>
                  <a:pt x="73940" y="31530"/>
                </a:lnTo>
                <a:lnTo>
                  <a:pt x="73940" y="31540"/>
                </a:lnTo>
                <a:lnTo>
                  <a:pt x="73950" y="31540"/>
                </a:lnTo>
                <a:lnTo>
                  <a:pt x="73960" y="31540"/>
                </a:lnTo>
                <a:lnTo>
                  <a:pt x="73960" y="31550"/>
                </a:lnTo>
                <a:lnTo>
                  <a:pt x="73960" y="31560"/>
                </a:lnTo>
                <a:lnTo>
                  <a:pt x="73960" y="31570"/>
                </a:lnTo>
                <a:lnTo>
                  <a:pt x="73960" y="31580"/>
                </a:lnTo>
                <a:lnTo>
                  <a:pt x="73960" y="31590"/>
                </a:lnTo>
                <a:lnTo>
                  <a:pt x="73960" y="31600"/>
                </a:lnTo>
                <a:lnTo>
                  <a:pt x="73950" y="31600"/>
                </a:lnTo>
                <a:lnTo>
                  <a:pt x="73950" y="31610"/>
                </a:lnTo>
                <a:lnTo>
                  <a:pt x="73950" y="31620"/>
                </a:lnTo>
                <a:lnTo>
                  <a:pt x="73960" y="31630"/>
                </a:lnTo>
                <a:lnTo>
                  <a:pt x="73970" y="31640"/>
                </a:lnTo>
                <a:lnTo>
                  <a:pt x="73970" y="31650"/>
                </a:lnTo>
                <a:lnTo>
                  <a:pt x="73970" y="31660"/>
                </a:lnTo>
                <a:lnTo>
                  <a:pt x="73970" y="31670"/>
                </a:lnTo>
                <a:lnTo>
                  <a:pt x="73970" y="31680"/>
                </a:lnTo>
                <a:lnTo>
                  <a:pt x="73970" y="31670"/>
                </a:lnTo>
                <a:lnTo>
                  <a:pt x="73980" y="31670"/>
                </a:lnTo>
                <a:lnTo>
                  <a:pt x="73980" y="31680"/>
                </a:lnTo>
                <a:lnTo>
                  <a:pt x="73980" y="31690"/>
                </a:lnTo>
                <a:lnTo>
                  <a:pt x="73980" y="31700"/>
                </a:lnTo>
                <a:lnTo>
                  <a:pt x="73970" y="31700"/>
                </a:lnTo>
                <a:lnTo>
                  <a:pt x="73980" y="31710"/>
                </a:lnTo>
                <a:lnTo>
                  <a:pt x="73980" y="31720"/>
                </a:lnTo>
                <a:lnTo>
                  <a:pt x="73980" y="31730"/>
                </a:lnTo>
                <a:lnTo>
                  <a:pt x="73990" y="31730"/>
                </a:lnTo>
                <a:lnTo>
                  <a:pt x="73980" y="31740"/>
                </a:lnTo>
                <a:lnTo>
                  <a:pt x="73980" y="31750"/>
                </a:lnTo>
                <a:lnTo>
                  <a:pt x="73990" y="31750"/>
                </a:lnTo>
                <a:lnTo>
                  <a:pt x="73990" y="31760"/>
                </a:lnTo>
                <a:lnTo>
                  <a:pt x="74000" y="31770"/>
                </a:lnTo>
                <a:lnTo>
                  <a:pt x="74010" y="31770"/>
                </a:lnTo>
                <a:lnTo>
                  <a:pt x="74010" y="31780"/>
                </a:lnTo>
                <a:lnTo>
                  <a:pt x="74010" y="31790"/>
                </a:lnTo>
                <a:lnTo>
                  <a:pt x="74020" y="31800"/>
                </a:lnTo>
                <a:lnTo>
                  <a:pt x="74020" y="31810"/>
                </a:lnTo>
                <a:lnTo>
                  <a:pt x="74030" y="31820"/>
                </a:lnTo>
                <a:lnTo>
                  <a:pt x="74030" y="31830"/>
                </a:lnTo>
                <a:lnTo>
                  <a:pt x="74030" y="31840"/>
                </a:lnTo>
                <a:lnTo>
                  <a:pt x="74030" y="31850"/>
                </a:lnTo>
                <a:lnTo>
                  <a:pt x="74040" y="31850"/>
                </a:lnTo>
                <a:lnTo>
                  <a:pt x="74040" y="31860"/>
                </a:lnTo>
                <a:lnTo>
                  <a:pt x="74040" y="31870"/>
                </a:lnTo>
                <a:lnTo>
                  <a:pt x="74030" y="31870"/>
                </a:lnTo>
                <a:lnTo>
                  <a:pt x="74030" y="31880"/>
                </a:lnTo>
                <a:lnTo>
                  <a:pt x="74020" y="31880"/>
                </a:lnTo>
                <a:lnTo>
                  <a:pt x="74020" y="31890"/>
                </a:lnTo>
                <a:lnTo>
                  <a:pt x="74010" y="31890"/>
                </a:lnTo>
                <a:lnTo>
                  <a:pt x="74010" y="31900"/>
                </a:lnTo>
                <a:lnTo>
                  <a:pt x="74020" y="31900"/>
                </a:lnTo>
                <a:lnTo>
                  <a:pt x="74020" y="31910"/>
                </a:lnTo>
                <a:lnTo>
                  <a:pt x="74020" y="31920"/>
                </a:lnTo>
                <a:lnTo>
                  <a:pt x="74030" y="31930"/>
                </a:lnTo>
                <a:lnTo>
                  <a:pt x="74020" y="31930"/>
                </a:lnTo>
                <a:lnTo>
                  <a:pt x="74020" y="31940"/>
                </a:lnTo>
                <a:lnTo>
                  <a:pt x="74030" y="31940"/>
                </a:lnTo>
                <a:lnTo>
                  <a:pt x="74040" y="31940"/>
                </a:lnTo>
                <a:lnTo>
                  <a:pt x="74050" y="31950"/>
                </a:lnTo>
                <a:lnTo>
                  <a:pt x="74050" y="31960"/>
                </a:lnTo>
                <a:lnTo>
                  <a:pt x="74040" y="31970"/>
                </a:lnTo>
                <a:lnTo>
                  <a:pt x="74050" y="31970"/>
                </a:lnTo>
                <a:lnTo>
                  <a:pt x="74060" y="31970"/>
                </a:lnTo>
                <a:lnTo>
                  <a:pt x="74070" y="31970"/>
                </a:lnTo>
                <a:lnTo>
                  <a:pt x="74080" y="31970"/>
                </a:lnTo>
                <a:lnTo>
                  <a:pt x="74090" y="31980"/>
                </a:lnTo>
                <a:lnTo>
                  <a:pt x="74100" y="31990"/>
                </a:lnTo>
                <a:lnTo>
                  <a:pt x="74100" y="32000"/>
                </a:lnTo>
                <a:lnTo>
                  <a:pt x="74100" y="32010"/>
                </a:lnTo>
                <a:lnTo>
                  <a:pt x="74100" y="32020"/>
                </a:lnTo>
                <a:lnTo>
                  <a:pt x="74090" y="32030"/>
                </a:lnTo>
                <a:lnTo>
                  <a:pt x="74090" y="32040"/>
                </a:lnTo>
                <a:lnTo>
                  <a:pt x="74090" y="32050"/>
                </a:lnTo>
                <a:lnTo>
                  <a:pt x="74090" y="32060"/>
                </a:lnTo>
                <a:lnTo>
                  <a:pt x="74090" y="32070"/>
                </a:lnTo>
                <a:lnTo>
                  <a:pt x="74090" y="32080"/>
                </a:lnTo>
                <a:lnTo>
                  <a:pt x="74100" y="32090"/>
                </a:lnTo>
                <a:lnTo>
                  <a:pt x="74100" y="32100"/>
                </a:lnTo>
                <a:lnTo>
                  <a:pt x="74110" y="32100"/>
                </a:lnTo>
                <a:lnTo>
                  <a:pt x="74110" y="32110"/>
                </a:lnTo>
                <a:lnTo>
                  <a:pt x="74110" y="32120"/>
                </a:lnTo>
                <a:lnTo>
                  <a:pt x="74120" y="32130"/>
                </a:lnTo>
                <a:lnTo>
                  <a:pt x="74130" y="32130"/>
                </a:lnTo>
                <a:lnTo>
                  <a:pt x="74130" y="32120"/>
                </a:lnTo>
                <a:lnTo>
                  <a:pt x="74140" y="32120"/>
                </a:lnTo>
                <a:lnTo>
                  <a:pt x="74150" y="32130"/>
                </a:lnTo>
                <a:lnTo>
                  <a:pt x="74150" y="32140"/>
                </a:lnTo>
                <a:lnTo>
                  <a:pt x="74150" y="32150"/>
                </a:lnTo>
                <a:lnTo>
                  <a:pt x="74150" y="32160"/>
                </a:lnTo>
                <a:lnTo>
                  <a:pt x="74140" y="32170"/>
                </a:lnTo>
                <a:lnTo>
                  <a:pt x="74130" y="32190"/>
                </a:lnTo>
                <a:lnTo>
                  <a:pt x="74130" y="32200"/>
                </a:lnTo>
                <a:lnTo>
                  <a:pt x="74130" y="32210"/>
                </a:lnTo>
                <a:lnTo>
                  <a:pt x="74130" y="32220"/>
                </a:lnTo>
                <a:lnTo>
                  <a:pt x="74130" y="32230"/>
                </a:lnTo>
                <a:lnTo>
                  <a:pt x="74130" y="32240"/>
                </a:lnTo>
                <a:lnTo>
                  <a:pt x="74120" y="32250"/>
                </a:lnTo>
                <a:lnTo>
                  <a:pt x="74120" y="32260"/>
                </a:lnTo>
                <a:lnTo>
                  <a:pt x="74120" y="32270"/>
                </a:lnTo>
                <a:lnTo>
                  <a:pt x="74110" y="32270"/>
                </a:lnTo>
                <a:lnTo>
                  <a:pt x="74110" y="32260"/>
                </a:lnTo>
                <a:lnTo>
                  <a:pt x="74100" y="32260"/>
                </a:lnTo>
                <a:lnTo>
                  <a:pt x="74100" y="32270"/>
                </a:lnTo>
                <a:lnTo>
                  <a:pt x="74090" y="32280"/>
                </a:lnTo>
                <a:lnTo>
                  <a:pt x="74090" y="32290"/>
                </a:lnTo>
                <a:lnTo>
                  <a:pt x="74080" y="32290"/>
                </a:lnTo>
                <a:lnTo>
                  <a:pt x="74080" y="32280"/>
                </a:lnTo>
                <a:lnTo>
                  <a:pt x="74070" y="32280"/>
                </a:lnTo>
                <a:lnTo>
                  <a:pt x="74070" y="32290"/>
                </a:lnTo>
                <a:lnTo>
                  <a:pt x="74060" y="32310"/>
                </a:lnTo>
                <a:lnTo>
                  <a:pt x="74050" y="32320"/>
                </a:lnTo>
                <a:lnTo>
                  <a:pt x="74040" y="32320"/>
                </a:lnTo>
                <a:lnTo>
                  <a:pt x="74030" y="32310"/>
                </a:lnTo>
                <a:lnTo>
                  <a:pt x="74020" y="32310"/>
                </a:lnTo>
                <a:lnTo>
                  <a:pt x="74010" y="32320"/>
                </a:lnTo>
                <a:lnTo>
                  <a:pt x="74010" y="32330"/>
                </a:lnTo>
                <a:lnTo>
                  <a:pt x="74010" y="32340"/>
                </a:lnTo>
                <a:lnTo>
                  <a:pt x="74010" y="32350"/>
                </a:lnTo>
                <a:lnTo>
                  <a:pt x="74010" y="32360"/>
                </a:lnTo>
                <a:lnTo>
                  <a:pt x="74000" y="32360"/>
                </a:lnTo>
                <a:lnTo>
                  <a:pt x="73990" y="32360"/>
                </a:lnTo>
                <a:lnTo>
                  <a:pt x="73980" y="32350"/>
                </a:lnTo>
                <a:lnTo>
                  <a:pt x="73980" y="32360"/>
                </a:lnTo>
                <a:lnTo>
                  <a:pt x="73970" y="32370"/>
                </a:lnTo>
                <a:lnTo>
                  <a:pt x="73960" y="32380"/>
                </a:lnTo>
                <a:lnTo>
                  <a:pt x="73960" y="32390"/>
                </a:lnTo>
                <a:lnTo>
                  <a:pt x="73950" y="32410"/>
                </a:lnTo>
                <a:lnTo>
                  <a:pt x="73950" y="32420"/>
                </a:lnTo>
                <a:lnTo>
                  <a:pt x="73940" y="32420"/>
                </a:lnTo>
                <a:lnTo>
                  <a:pt x="73940" y="32410"/>
                </a:lnTo>
                <a:lnTo>
                  <a:pt x="73930" y="32410"/>
                </a:lnTo>
                <a:lnTo>
                  <a:pt x="73930" y="32420"/>
                </a:lnTo>
                <a:lnTo>
                  <a:pt x="73940" y="32430"/>
                </a:lnTo>
                <a:lnTo>
                  <a:pt x="73930" y="32440"/>
                </a:lnTo>
                <a:lnTo>
                  <a:pt x="73940" y="32450"/>
                </a:lnTo>
                <a:lnTo>
                  <a:pt x="73940" y="32460"/>
                </a:lnTo>
                <a:lnTo>
                  <a:pt x="73940" y="32470"/>
                </a:lnTo>
                <a:lnTo>
                  <a:pt x="73950" y="32470"/>
                </a:lnTo>
                <a:lnTo>
                  <a:pt x="73960" y="32470"/>
                </a:lnTo>
                <a:lnTo>
                  <a:pt x="73960" y="32480"/>
                </a:lnTo>
                <a:lnTo>
                  <a:pt x="73950" y="32480"/>
                </a:lnTo>
                <a:lnTo>
                  <a:pt x="73950" y="32490"/>
                </a:lnTo>
                <a:lnTo>
                  <a:pt x="73940" y="32490"/>
                </a:lnTo>
                <a:lnTo>
                  <a:pt x="73930" y="32490"/>
                </a:lnTo>
                <a:lnTo>
                  <a:pt x="73930" y="32500"/>
                </a:lnTo>
                <a:lnTo>
                  <a:pt x="73920" y="32500"/>
                </a:lnTo>
                <a:lnTo>
                  <a:pt x="73920" y="32510"/>
                </a:lnTo>
                <a:lnTo>
                  <a:pt x="73920" y="32520"/>
                </a:lnTo>
                <a:lnTo>
                  <a:pt x="73910" y="32520"/>
                </a:lnTo>
                <a:lnTo>
                  <a:pt x="73900" y="32530"/>
                </a:lnTo>
                <a:lnTo>
                  <a:pt x="73900" y="32540"/>
                </a:lnTo>
                <a:lnTo>
                  <a:pt x="73900" y="32550"/>
                </a:lnTo>
                <a:lnTo>
                  <a:pt x="73900" y="32560"/>
                </a:lnTo>
                <a:lnTo>
                  <a:pt x="73890" y="32560"/>
                </a:lnTo>
                <a:lnTo>
                  <a:pt x="73890" y="32570"/>
                </a:lnTo>
                <a:lnTo>
                  <a:pt x="73880" y="32570"/>
                </a:lnTo>
                <a:lnTo>
                  <a:pt x="73870" y="32580"/>
                </a:lnTo>
                <a:lnTo>
                  <a:pt x="73860" y="32580"/>
                </a:lnTo>
                <a:lnTo>
                  <a:pt x="73860" y="32590"/>
                </a:lnTo>
                <a:lnTo>
                  <a:pt x="73870" y="32590"/>
                </a:lnTo>
                <a:lnTo>
                  <a:pt x="73870" y="32600"/>
                </a:lnTo>
                <a:lnTo>
                  <a:pt x="73870" y="32610"/>
                </a:lnTo>
                <a:lnTo>
                  <a:pt x="73860" y="32610"/>
                </a:lnTo>
                <a:lnTo>
                  <a:pt x="73850" y="32610"/>
                </a:lnTo>
                <a:lnTo>
                  <a:pt x="73850" y="32620"/>
                </a:lnTo>
                <a:lnTo>
                  <a:pt x="73860" y="32620"/>
                </a:lnTo>
                <a:lnTo>
                  <a:pt x="73860" y="32630"/>
                </a:lnTo>
                <a:lnTo>
                  <a:pt x="73850" y="32630"/>
                </a:lnTo>
                <a:lnTo>
                  <a:pt x="73850" y="32640"/>
                </a:lnTo>
                <a:lnTo>
                  <a:pt x="73840" y="32650"/>
                </a:lnTo>
                <a:lnTo>
                  <a:pt x="73820" y="32660"/>
                </a:lnTo>
                <a:lnTo>
                  <a:pt x="73810" y="32660"/>
                </a:lnTo>
                <a:lnTo>
                  <a:pt x="73800" y="32660"/>
                </a:lnTo>
                <a:lnTo>
                  <a:pt x="73790" y="32660"/>
                </a:lnTo>
                <a:lnTo>
                  <a:pt x="73780" y="32660"/>
                </a:lnTo>
                <a:lnTo>
                  <a:pt x="73780" y="32670"/>
                </a:lnTo>
                <a:lnTo>
                  <a:pt x="73780" y="32660"/>
                </a:lnTo>
                <a:lnTo>
                  <a:pt x="73790" y="32670"/>
                </a:lnTo>
                <a:lnTo>
                  <a:pt x="73780" y="32670"/>
                </a:lnTo>
                <a:lnTo>
                  <a:pt x="73780" y="32680"/>
                </a:lnTo>
                <a:lnTo>
                  <a:pt x="73770" y="32690"/>
                </a:lnTo>
                <a:lnTo>
                  <a:pt x="73770" y="32700"/>
                </a:lnTo>
                <a:lnTo>
                  <a:pt x="73770" y="32710"/>
                </a:lnTo>
                <a:lnTo>
                  <a:pt x="73770" y="32720"/>
                </a:lnTo>
                <a:lnTo>
                  <a:pt x="73770" y="32740"/>
                </a:lnTo>
                <a:lnTo>
                  <a:pt x="73760" y="32750"/>
                </a:lnTo>
                <a:lnTo>
                  <a:pt x="73760" y="32760"/>
                </a:lnTo>
                <a:lnTo>
                  <a:pt x="73760" y="32770"/>
                </a:lnTo>
                <a:lnTo>
                  <a:pt x="73750" y="32780"/>
                </a:lnTo>
                <a:lnTo>
                  <a:pt x="73750" y="32790"/>
                </a:lnTo>
                <a:lnTo>
                  <a:pt x="73740" y="32790"/>
                </a:lnTo>
                <a:lnTo>
                  <a:pt x="73730" y="32810"/>
                </a:lnTo>
                <a:lnTo>
                  <a:pt x="73720" y="32810"/>
                </a:lnTo>
                <a:lnTo>
                  <a:pt x="73710" y="32810"/>
                </a:lnTo>
                <a:lnTo>
                  <a:pt x="73700" y="32820"/>
                </a:lnTo>
                <a:lnTo>
                  <a:pt x="73690" y="32820"/>
                </a:lnTo>
                <a:lnTo>
                  <a:pt x="73690" y="32830"/>
                </a:lnTo>
                <a:lnTo>
                  <a:pt x="73690" y="32840"/>
                </a:lnTo>
                <a:lnTo>
                  <a:pt x="73690" y="32850"/>
                </a:lnTo>
                <a:lnTo>
                  <a:pt x="73690" y="32860"/>
                </a:lnTo>
                <a:lnTo>
                  <a:pt x="73690" y="32870"/>
                </a:lnTo>
                <a:lnTo>
                  <a:pt x="73700" y="32870"/>
                </a:lnTo>
                <a:lnTo>
                  <a:pt x="73700" y="32860"/>
                </a:lnTo>
                <a:lnTo>
                  <a:pt x="73710" y="32860"/>
                </a:lnTo>
                <a:lnTo>
                  <a:pt x="73710" y="32870"/>
                </a:lnTo>
                <a:lnTo>
                  <a:pt x="73710" y="32880"/>
                </a:lnTo>
                <a:lnTo>
                  <a:pt x="73710" y="32890"/>
                </a:lnTo>
                <a:lnTo>
                  <a:pt x="73710" y="32900"/>
                </a:lnTo>
                <a:lnTo>
                  <a:pt x="73710" y="32910"/>
                </a:lnTo>
                <a:lnTo>
                  <a:pt x="73710" y="32920"/>
                </a:lnTo>
                <a:lnTo>
                  <a:pt x="73700" y="32920"/>
                </a:lnTo>
                <a:lnTo>
                  <a:pt x="73690" y="32910"/>
                </a:lnTo>
                <a:lnTo>
                  <a:pt x="73690" y="32920"/>
                </a:lnTo>
                <a:lnTo>
                  <a:pt x="73680" y="32920"/>
                </a:lnTo>
                <a:lnTo>
                  <a:pt x="73690" y="32930"/>
                </a:lnTo>
                <a:lnTo>
                  <a:pt x="73690" y="32940"/>
                </a:lnTo>
                <a:lnTo>
                  <a:pt x="73700" y="32950"/>
                </a:lnTo>
                <a:lnTo>
                  <a:pt x="73690" y="32960"/>
                </a:lnTo>
                <a:lnTo>
                  <a:pt x="73680" y="32970"/>
                </a:lnTo>
                <a:lnTo>
                  <a:pt x="73670" y="32970"/>
                </a:lnTo>
                <a:lnTo>
                  <a:pt x="73650" y="32960"/>
                </a:lnTo>
                <a:lnTo>
                  <a:pt x="73650" y="32970"/>
                </a:lnTo>
                <a:lnTo>
                  <a:pt x="73650" y="32980"/>
                </a:lnTo>
                <a:lnTo>
                  <a:pt x="73650" y="32990"/>
                </a:lnTo>
                <a:lnTo>
                  <a:pt x="73640" y="33000"/>
                </a:lnTo>
                <a:lnTo>
                  <a:pt x="73640" y="33010"/>
                </a:lnTo>
                <a:lnTo>
                  <a:pt x="73640" y="33020"/>
                </a:lnTo>
                <a:lnTo>
                  <a:pt x="73630" y="33020"/>
                </a:lnTo>
                <a:lnTo>
                  <a:pt x="73620" y="33020"/>
                </a:lnTo>
                <a:lnTo>
                  <a:pt x="73610" y="33020"/>
                </a:lnTo>
                <a:lnTo>
                  <a:pt x="73610" y="33030"/>
                </a:lnTo>
                <a:lnTo>
                  <a:pt x="73610" y="33040"/>
                </a:lnTo>
                <a:lnTo>
                  <a:pt x="73590" y="33040"/>
                </a:lnTo>
                <a:lnTo>
                  <a:pt x="73580" y="33040"/>
                </a:lnTo>
                <a:lnTo>
                  <a:pt x="73580" y="33030"/>
                </a:lnTo>
                <a:lnTo>
                  <a:pt x="73570" y="33040"/>
                </a:lnTo>
                <a:lnTo>
                  <a:pt x="73570" y="33050"/>
                </a:lnTo>
                <a:lnTo>
                  <a:pt x="73570" y="33060"/>
                </a:lnTo>
                <a:lnTo>
                  <a:pt x="73560" y="33060"/>
                </a:lnTo>
                <a:lnTo>
                  <a:pt x="73550" y="33070"/>
                </a:lnTo>
                <a:lnTo>
                  <a:pt x="73540" y="33070"/>
                </a:lnTo>
                <a:lnTo>
                  <a:pt x="73530" y="33080"/>
                </a:lnTo>
                <a:lnTo>
                  <a:pt x="73530" y="33090"/>
                </a:lnTo>
                <a:lnTo>
                  <a:pt x="73530" y="33100"/>
                </a:lnTo>
                <a:lnTo>
                  <a:pt x="73530" y="33110"/>
                </a:lnTo>
                <a:lnTo>
                  <a:pt x="73520" y="33120"/>
                </a:lnTo>
                <a:lnTo>
                  <a:pt x="73510" y="33120"/>
                </a:lnTo>
                <a:lnTo>
                  <a:pt x="73500" y="33120"/>
                </a:lnTo>
                <a:lnTo>
                  <a:pt x="73490" y="33130"/>
                </a:lnTo>
                <a:lnTo>
                  <a:pt x="73480" y="33130"/>
                </a:lnTo>
                <a:lnTo>
                  <a:pt x="73480" y="33140"/>
                </a:lnTo>
                <a:lnTo>
                  <a:pt x="73480" y="33150"/>
                </a:lnTo>
                <a:lnTo>
                  <a:pt x="73480" y="33160"/>
                </a:lnTo>
                <a:lnTo>
                  <a:pt x="73470" y="33150"/>
                </a:lnTo>
                <a:lnTo>
                  <a:pt x="73460" y="33160"/>
                </a:lnTo>
                <a:lnTo>
                  <a:pt x="73440" y="33160"/>
                </a:lnTo>
                <a:lnTo>
                  <a:pt x="73420" y="33160"/>
                </a:lnTo>
                <a:lnTo>
                  <a:pt x="73410" y="33180"/>
                </a:lnTo>
                <a:lnTo>
                  <a:pt x="73410" y="33190"/>
                </a:lnTo>
                <a:lnTo>
                  <a:pt x="73400" y="33200"/>
                </a:lnTo>
                <a:lnTo>
                  <a:pt x="73390" y="33200"/>
                </a:lnTo>
                <a:lnTo>
                  <a:pt x="73390" y="33210"/>
                </a:lnTo>
                <a:lnTo>
                  <a:pt x="73390" y="33220"/>
                </a:lnTo>
                <a:lnTo>
                  <a:pt x="73380" y="33230"/>
                </a:lnTo>
                <a:lnTo>
                  <a:pt x="73380" y="33240"/>
                </a:lnTo>
                <a:lnTo>
                  <a:pt x="73390" y="33240"/>
                </a:lnTo>
                <a:lnTo>
                  <a:pt x="73390" y="33250"/>
                </a:lnTo>
                <a:lnTo>
                  <a:pt x="73390" y="33260"/>
                </a:lnTo>
                <a:lnTo>
                  <a:pt x="73400" y="33260"/>
                </a:lnTo>
                <a:lnTo>
                  <a:pt x="73400" y="33270"/>
                </a:lnTo>
                <a:lnTo>
                  <a:pt x="73400" y="33280"/>
                </a:lnTo>
                <a:lnTo>
                  <a:pt x="73400" y="33290"/>
                </a:lnTo>
                <a:lnTo>
                  <a:pt x="73400" y="33300"/>
                </a:lnTo>
                <a:lnTo>
                  <a:pt x="73390" y="33300"/>
                </a:lnTo>
                <a:lnTo>
                  <a:pt x="73390" y="33320"/>
                </a:lnTo>
                <a:lnTo>
                  <a:pt x="73380" y="33340"/>
                </a:lnTo>
                <a:lnTo>
                  <a:pt x="73380" y="33350"/>
                </a:lnTo>
                <a:lnTo>
                  <a:pt x="73370" y="33360"/>
                </a:lnTo>
                <a:lnTo>
                  <a:pt x="73360" y="33370"/>
                </a:lnTo>
                <a:lnTo>
                  <a:pt x="73350" y="33380"/>
                </a:lnTo>
                <a:lnTo>
                  <a:pt x="73360" y="33390"/>
                </a:lnTo>
                <a:lnTo>
                  <a:pt x="73360" y="33410"/>
                </a:lnTo>
                <a:lnTo>
                  <a:pt x="73370" y="33430"/>
                </a:lnTo>
                <a:lnTo>
                  <a:pt x="73370" y="33450"/>
                </a:lnTo>
                <a:lnTo>
                  <a:pt x="73370" y="33460"/>
                </a:lnTo>
                <a:lnTo>
                  <a:pt x="73380" y="33470"/>
                </a:lnTo>
                <a:lnTo>
                  <a:pt x="73380" y="33480"/>
                </a:lnTo>
                <a:lnTo>
                  <a:pt x="73380" y="33490"/>
                </a:lnTo>
                <a:lnTo>
                  <a:pt x="73370" y="33500"/>
                </a:lnTo>
                <a:lnTo>
                  <a:pt x="73360" y="33510"/>
                </a:lnTo>
                <a:lnTo>
                  <a:pt x="73360" y="33520"/>
                </a:lnTo>
                <a:lnTo>
                  <a:pt x="73360" y="33540"/>
                </a:lnTo>
                <a:lnTo>
                  <a:pt x="73360" y="33550"/>
                </a:lnTo>
                <a:lnTo>
                  <a:pt x="73360" y="33560"/>
                </a:lnTo>
                <a:lnTo>
                  <a:pt x="73360" y="33570"/>
                </a:lnTo>
                <a:lnTo>
                  <a:pt x="73370" y="33580"/>
                </a:lnTo>
                <a:lnTo>
                  <a:pt x="73380" y="33590"/>
                </a:lnTo>
                <a:lnTo>
                  <a:pt x="73380" y="33600"/>
                </a:lnTo>
                <a:lnTo>
                  <a:pt x="73390" y="33610"/>
                </a:lnTo>
                <a:lnTo>
                  <a:pt x="73380" y="33630"/>
                </a:lnTo>
                <a:lnTo>
                  <a:pt x="73380" y="33640"/>
                </a:lnTo>
                <a:lnTo>
                  <a:pt x="73380" y="33650"/>
                </a:lnTo>
                <a:lnTo>
                  <a:pt x="73390" y="33660"/>
                </a:lnTo>
                <a:lnTo>
                  <a:pt x="73390" y="33670"/>
                </a:lnTo>
                <a:lnTo>
                  <a:pt x="73390" y="33690"/>
                </a:lnTo>
                <a:lnTo>
                  <a:pt x="73400" y="33690"/>
                </a:lnTo>
                <a:lnTo>
                  <a:pt x="73400" y="33700"/>
                </a:lnTo>
                <a:lnTo>
                  <a:pt x="73410" y="33710"/>
                </a:lnTo>
                <a:lnTo>
                  <a:pt x="73410" y="33720"/>
                </a:lnTo>
                <a:lnTo>
                  <a:pt x="73410" y="33740"/>
                </a:lnTo>
                <a:lnTo>
                  <a:pt x="73400" y="33750"/>
                </a:lnTo>
                <a:lnTo>
                  <a:pt x="73400" y="33760"/>
                </a:lnTo>
                <a:lnTo>
                  <a:pt x="73390" y="33770"/>
                </a:lnTo>
                <a:lnTo>
                  <a:pt x="73380" y="33780"/>
                </a:lnTo>
                <a:lnTo>
                  <a:pt x="73380" y="33790"/>
                </a:lnTo>
                <a:lnTo>
                  <a:pt x="73370" y="33800"/>
                </a:lnTo>
                <a:lnTo>
                  <a:pt x="73360" y="33800"/>
                </a:lnTo>
                <a:lnTo>
                  <a:pt x="73350" y="33800"/>
                </a:lnTo>
                <a:lnTo>
                  <a:pt x="73340" y="33800"/>
                </a:lnTo>
                <a:lnTo>
                  <a:pt x="73330" y="33800"/>
                </a:lnTo>
                <a:lnTo>
                  <a:pt x="73330" y="33810"/>
                </a:lnTo>
                <a:lnTo>
                  <a:pt x="73320" y="33820"/>
                </a:lnTo>
                <a:lnTo>
                  <a:pt x="73320" y="33830"/>
                </a:lnTo>
                <a:lnTo>
                  <a:pt x="73320" y="33840"/>
                </a:lnTo>
                <a:lnTo>
                  <a:pt x="73310" y="33840"/>
                </a:lnTo>
                <a:lnTo>
                  <a:pt x="73310" y="33850"/>
                </a:lnTo>
                <a:lnTo>
                  <a:pt x="73300" y="33860"/>
                </a:lnTo>
                <a:lnTo>
                  <a:pt x="73300" y="33870"/>
                </a:lnTo>
                <a:lnTo>
                  <a:pt x="73310" y="33870"/>
                </a:lnTo>
                <a:lnTo>
                  <a:pt x="73310" y="33880"/>
                </a:lnTo>
                <a:lnTo>
                  <a:pt x="73320" y="33880"/>
                </a:lnTo>
                <a:lnTo>
                  <a:pt x="73320" y="33890"/>
                </a:lnTo>
                <a:lnTo>
                  <a:pt x="73320" y="33900"/>
                </a:lnTo>
                <a:lnTo>
                  <a:pt x="73300" y="33910"/>
                </a:lnTo>
                <a:lnTo>
                  <a:pt x="73290" y="33910"/>
                </a:lnTo>
                <a:lnTo>
                  <a:pt x="73290" y="33930"/>
                </a:lnTo>
                <a:lnTo>
                  <a:pt x="73290" y="33940"/>
                </a:lnTo>
                <a:lnTo>
                  <a:pt x="73290" y="33950"/>
                </a:lnTo>
                <a:lnTo>
                  <a:pt x="73300" y="33960"/>
                </a:lnTo>
                <a:lnTo>
                  <a:pt x="73290" y="33970"/>
                </a:lnTo>
                <a:lnTo>
                  <a:pt x="73290" y="33980"/>
                </a:lnTo>
                <a:lnTo>
                  <a:pt x="73280" y="33980"/>
                </a:lnTo>
                <a:lnTo>
                  <a:pt x="73290" y="33990"/>
                </a:lnTo>
                <a:lnTo>
                  <a:pt x="73290" y="34000"/>
                </a:lnTo>
                <a:lnTo>
                  <a:pt x="73300" y="34010"/>
                </a:lnTo>
                <a:lnTo>
                  <a:pt x="73300" y="34020"/>
                </a:lnTo>
                <a:lnTo>
                  <a:pt x="73310" y="34030"/>
                </a:lnTo>
                <a:lnTo>
                  <a:pt x="73310" y="34040"/>
                </a:lnTo>
                <a:lnTo>
                  <a:pt x="73310" y="34050"/>
                </a:lnTo>
                <a:lnTo>
                  <a:pt x="73310" y="34070"/>
                </a:lnTo>
                <a:lnTo>
                  <a:pt x="73320" y="34080"/>
                </a:lnTo>
                <a:lnTo>
                  <a:pt x="73330" y="34090"/>
                </a:lnTo>
                <a:lnTo>
                  <a:pt x="73330" y="34100"/>
                </a:lnTo>
                <a:lnTo>
                  <a:pt x="73320" y="34110"/>
                </a:lnTo>
                <a:lnTo>
                  <a:pt x="73330" y="34130"/>
                </a:lnTo>
                <a:lnTo>
                  <a:pt x="73320" y="34140"/>
                </a:lnTo>
                <a:lnTo>
                  <a:pt x="73310" y="34150"/>
                </a:lnTo>
                <a:lnTo>
                  <a:pt x="73300" y="34160"/>
                </a:lnTo>
                <a:lnTo>
                  <a:pt x="73300" y="34170"/>
                </a:lnTo>
                <a:lnTo>
                  <a:pt x="73300" y="34180"/>
                </a:lnTo>
                <a:lnTo>
                  <a:pt x="73300" y="34200"/>
                </a:lnTo>
                <a:lnTo>
                  <a:pt x="73310" y="34210"/>
                </a:lnTo>
                <a:lnTo>
                  <a:pt x="73330" y="34220"/>
                </a:lnTo>
                <a:lnTo>
                  <a:pt x="73330" y="34230"/>
                </a:lnTo>
                <a:lnTo>
                  <a:pt x="73330" y="34240"/>
                </a:lnTo>
                <a:lnTo>
                  <a:pt x="73340" y="34250"/>
                </a:lnTo>
                <a:lnTo>
                  <a:pt x="73340" y="34270"/>
                </a:lnTo>
                <a:lnTo>
                  <a:pt x="73350" y="34280"/>
                </a:lnTo>
                <a:lnTo>
                  <a:pt x="73350" y="34300"/>
                </a:lnTo>
                <a:lnTo>
                  <a:pt x="73360" y="34320"/>
                </a:lnTo>
                <a:lnTo>
                  <a:pt x="73370" y="34330"/>
                </a:lnTo>
                <a:lnTo>
                  <a:pt x="73390" y="34330"/>
                </a:lnTo>
                <a:lnTo>
                  <a:pt x="73400" y="34340"/>
                </a:lnTo>
                <a:lnTo>
                  <a:pt x="73400" y="34360"/>
                </a:lnTo>
                <a:lnTo>
                  <a:pt x="73420" y="34380"/>
                </a:lnTo>
                <a:lnTo>
                  <a:pt x="73420" y="34390"/>
                </a:lnTo>
                <a:lnTo>
                  <a:pt x="73420" y="34410"/>
                </a:lnTo>
                <a:lnTo>
                  <a:pt x="73420" y="34420"/>
                </a:lnTo>
                <a:lnTo>
                  <a:pt x="73410" y="34430"/>
                </a:lnTo>
                <a:lnTo>
                  <a:pt x="73410" y="34440"/>
                </a:lnTo>
                <a:lnTo>
                  <a:pt x="73400" y="34460"/>
                </a:lnTo>
                <a:lnTo>
                  <a:pt x="73400" y="34480"/>
                </a:lnTo>
                <a:lnTo>
                  <a:pt x="73410" y="34500"/>
                </a:lnTo>
                <a:lnTo>
                  <a:pt x="73410" y="34510"/>
                </a:lnTo>
                <a:lnTo>
                  <a:pt x="73400" y="34520"/>
                </a:lnTo>
                <a:lnTo>
                  <a:pt x="73410" y="34530"/>
                </a:lnTo>
                <a:lnTo>
                  <a:pt x="73410" y="34550"/>
                </a:lnTo>
                <a:lnTo>
                  <a:pt x="73410" y="34560"/>
                </a:lnTo>
                <a:lnTo>
                  <a:pt x="73410" y="34590"/>
                </a:lnTo>
                <a:lnTo>
                  <a:pt x="73400" y="34610"/>
                </a:lnTo>
                <a:lnTo>
                  <a:pt x="73400" y="34620"/>
                </a:lnTo>
                <a:lnTo>
                  <a:pt x="73420" y="34640"/>
                </a:lnTo>
                <a:lnTo>
                  <a:pt x="73440" y="34640"/>
                </a:lnTo>
                <a:lnTo>
                  <a:pt x="73460" y="34630"/>
                </a:lnTo>
                <a:lnTo>
                  <a:pt x="73480" y="34630"/>
                </a:lnTo>
                <a:lnTo>
                  <a:pt x="73510" y="34640"/>
                </a:lnTo>
                <a:lnTo>
                  <a:pt x="73500" y="34640"/>
                </a:lnTo>
                <a:lnTo>
                  <a:pt x="73500" y="34650"/>
                </a:lnTo>
                <a:lnTo>
                  <a:pt x="73530" y="34660"/>
                </a:lnTo>
                <a:lnTo>
                  <a:pt x="73570" y="34660"/>
                </a:lnTo>
                <a:lnTo>
                  <a:pt x="73630" y="34670"/>
                </a:lnTo>
                <a:lnTo>
                  <a:pt x="73650" y="34680"/>
                </a:lnTo>
                <a:lnTo>
                  <a:pt x="73680" y="34680"/>
                </a:lnTo>
                <a:lnTo>
                  <a:pt x="73700" y="34680"/>
                </a:lnTo>
                <a:lnTo>
                  <a:pt x="73710" y="34690"/>
                </a:lnTo>
                <a:lnTo>
                  <a:pt x="73720" y="34710"/>
                </a:lnTo>
                <a:lnTo>
                  <a:pt x="73730" y="34720"/>
                </a:lnTo>
                <a:lnTo>
                  <a:pt x="73740" y="34730"/>
                </a:lnTo>
                <a:lnTo>
                  <a:pt x="73770" y="34740"/>
                </a:lnTo>
                <a:lnTo>
                  <a:pt x="73780" y="34750"/>
                </a:lnTo>
                <a:lnTo>
                  <a:pt x="73780" y="34770"/>
                </a:lnTo>
                <a:lnTo>
                  <a:pt x="73790" y="34780"/>
                </a:lnTo>
                <a:lnTo>
                  <a:pt x="73810" y="34780"/>
                </a:lnTo>
                <a:lnTo>
                  <a:pt x="73840" y="34790"/>
                </a:lnTo>
                <a:lnTo>
                  <a:pt x="73850" y="34810"/>
                </a:lnTo>
                <a:lnTo>
                  <a:pt x="73850" y="34830"/>
                </a:lnTo>
                <a:lnTo>
                  <a:pt x="73860" y="34840"/>
                </a:lnTo>
                <a:lnTo>
                  <a:pt x="73870" y="34860"/>
                </a:lnTo>
                <a:lnTo>
                  <a:pt x="73880" y="34890"/>
                </a:lnTo>
                <a:lnTo>
                  <a:pt x="73890" y="34920"/>
                </a:lnTo>
                <a:lnTo>
                  <a:pt x="73900" y="34930"/>
                </a:lnTo>
                <a:lnTo>
                  <a:pt x="73910" y="34930"/>
                </a:lnTo>
                <a:lnTo>
                  <a:pt x="73920" y="34930"/>
                </a:lnTo>
                <a:lnTo>
                  <a:pt x="73940" y="34930"/>
                </a:lnTo>
                <a:lnTo>
                  <a:pt x="73940" y="34950"/>
                </a:lnTo>
                <a:lnTo>
                  <a:pt x="73940" y="34960"/>
                </a:lnTo>
                <a:lnTo>
                  <a:pt x="73950" y="34970"/>
                </a:lnTo>
                <a:lnTo>
                  <a:pt x="73950" y="34990"/>
                </a:lnTo>
                <a:lnTo>
                  <a:pt x="73950" y="35010"/>
                </a:lnTo>
                <a:lnTo>
                  <a:pt x="73970" y="35020"/>
                </a:lnTo>
                <a:lnTo>
                  <a:pt x="73990" y="35040"/>
                </a:lnTo>
                <a:lnTo>
                  <a:pt x="74000" y="35070"/>
                </a:lnTo>
                <a:lnTo>
                  <a:pt x="74010" y="35070"/>
                </a:lnTo>
                <a:lnTo>
                  <a:pt x="74020" y="35090"/>
                </a:lnTo>
                <a:lnTo>
                  <a:pt x="74030" y="35100"/>
                </a:lnTo>
                <a:lnTo>
                  <a:pt x="74030" y="35120"/>
                </a:lnTo>
                <a:lnTo>
                  <a:pt x="74040" y="35140"/>
                </a:lnTo>
                <a:lnTo>
                  <a:pt x="74040" y="35150"/>
                </a:lnTo>
                <a:lnTo>
                  <a:pt x="74060" y="35180"/>
                </a:lnTo>
                <a:lnTo>
                  <a:pt x="74070" y="35200"/>
                </a:lnTo>
                <a:lnTo>
                  <a:pt x="74100" y="35240"/>
                </a:lnTo>
                <a:lnTo>
                  <a:pt x="74100" y="35250"/>
                </a:lnTo>
                <a:lnTo>
                  <a:pt x="74120" y="35280"/>
                </a:lnTo>
                <a:lnTo>
                  <a:pt x="74140" y="35300"/>
                </a:lnTo>
                <a:lnTo>
                  <a:pt x="74150" y="35320"/>
                </a:lnTo>
                <a:lnTo>
                  <a:pt x="74170" y="35340"/>
                </a:lnTo>
                <a:lnTo>
                  <a:pt x="74180" y="35370"/>
                </a:lnTo>
                <a:lnTo>
                  <a:pt x="74200" y="35400"/>
                </a:lnTo>
                <a:lnTo>
                  <a:pt x="74210" y="35420"/>
                </a:lnTo>
                <a:lnTo>
                  <a:pt x="74230" y="35430"/>
                </a:lnTo>
                <a:lnTo>
                  <a:pt x="74250" y="35440"/>
                </a:lnTo>
                <a:lnTo>
                  <a:pt x="74260" y="35450"/>
                </a:lnTo>
                <a:lnTo>
                  <a:pt x="74270" y="35480"/>
                </a:lnTo>
                <a:lnTo>
                  <a:pt x="74280" y="35500"/>
                </a:lnTo>
                <a:lnTo>
                  <a:pt x="74270" y="35510"/>
                </a:lnTo>
                <a:lnTo>
                  <a:pt x="74260" y="35530"/>
                </a:lnTo>
                <a:lnTo>
                  <a:pt x="74260" y="35540"/>
                </a:lnTo>
                <a:lnTo>
                  <a:pt x="74270" y="35550"/>
                </a:lnTo>
                <a:lnTo>
                  <a:pt x="74280" y="35560"/>
                </a:lnTo>
                <a:lnTo>
                  <a:pt x="74290" y="35570"/>
                </a:lnTo>
                <a:lnTo>
                  <a:pt x="74300" y="35580"/>
                </a:lnTo>
                <a:lnTo>
                  <a:pt x="74320" y="35580"/>
                </a:lnTo>
                <a:lnTo>
                  <a:pt x="74330" y="35590"/>
                </a:lnTo>
                <a:lnTo>
                  <a:pt x="74340" y="35600"/>
                </a:lnTo>
                <a:lnTo>
                  <a:pt x="74350" y="35610"/>
                </a:lnTo>
                <a:lnTo>
                  <a:pt x="74350" y="35640"/>
                </a:lnTo>
                <a:lnTo>
                  <a:pt x="74350" y="35680"/>
                </a:lnTo>
                <a:lnTo>
                  <a:pt x="74340" y="35700"/>
                </a:lnTo>
                <a:lnTo>
                  <a:pt x="74350" y="35720"/>
                </a:lnTo>
                <a:lnTo>
                  <a:pt x="74360" y="35730"/>
                </a:lnTo>
                <a:lnTo>
                  <a:pt x="74370" y="35750"/>
                </a:lnTo>
                <a:lnTo>
                  <a:pt x="74360" y="35770"/>
                </a:lnTo>
                <a:lnTo>
                  <a:pt x="74380" y="35780"/>
                </a:lnTo>
                <a:lnTo>
                  <a:pt x="74390" y="35800"/>
                </a:lnTo>
                <a:lnTo>
                  <a:pt x="74400" y="35830"/>
                </a:lnTo>
                <a:lnTo>
                  <a:pt x="74400" y="35860"/>
                </a:lnTo>
                <a:lnTo>
                  <a:pt x="74410" y="35870"/>
                </a:lnTo>
                <a:lnTo>
                  <a:pt x="74440" y="35890"/>
                </a:lnTo>
                <a:lnTo>
                  <a:pt x="74460" y="35900"/>
                </a:lnTo>
                <a:lnTo>
                  <a:pt x="74490" y="35920"/>
                </a:lnTo>
                <a:lnTo>
                  <a:pt x="74500" y="35940"/>
                </a:lnTo>
                <a:lnTo>
                  <a:pt x="74520" y="35970"/>
                </a:lnTo>
                <a:lnTo>
                  <a:pt x="74530" y="35990"/>
                </a:lnTo>
                <a:lnTo>
                  <a:pt x="74510" y="36000"/>
                </a:lnTo>
                <a:lnTo>
                  <a:pt x="74490" y="36020"/>
                </a:lnTo>
                <a:lnTo>
                  <a:pt x="74490" y="36040"/>
                </a:lnTo>
                <a:lnTo>
                  <a:pt x="74510" y="36060"/>
                </a:lnTo>
                <a:lnTo>
                  <a:pt x="74520" y="36080"/>
                </a:lnTo>
                <a:lnTo>
                  <a:pt x="74520" y="36110"/>
                </a:lnTo>
                <a:lnTo>
                  <a:pt x="74530" y="36140"/>
                </a:lnTo>
                <a:lnTo>
                  <a:pt x="74530" y="36160"/>
                </a:lnTo>
                <a:lnTo>
                  <a:pt x="74540" y="36170"/>
                </a:lnTo>
                <a:lnTo>
                  <a:pt x="74530" y="36190"/>
                </a:lnTo>
                <a:lnTo>
                  <a:pt x="74530" y="36210"/>
                </a:lnTo>
                <a:lnTo>
                  <a:pt x="74530" y="36230"/>
                </a:lnTo>
                <a:lnTo>
                  <a:pt x="74540" y="36240"/>
                </a:lnTo>
                <a:lnTo>
                  <a:pt x="74540" y="36260"/>
                </a:lnTo>
                <a:lnTo>
                  <a:pt x="74540" y="36280"/>
                </a:lnTo>
                <a:lnTo>
                  <a:pt x="74530" y="36300"/>
                </a:lnTo>
                <a:lnTo>
                  <a:pt x="74510" y="36320"/>
                </a:lnTo>
                <a:lnTo>
                  <a:pt x="74480" y="36330"/>
                </a:lnTo>
                <a:lnTo>
                  <a:pt x="74470" y="36350"/>
                </a:lnTo>
                <a:lnTo>
                  <a:pt x="74470" y="36370"/>
                </a:lnTo>
                <a:lnTo>
                  <a:pt x="74490" y="36380"/>
                </a:lnTo>
                <a:lnTo>
                  <a:pt x="74520" y="36390"/>
                </a:lnTo>
                <a:lnTo>
                  <a:pt x="74540" y="36400"/>
                </a:lnTo>
                <a:lnTo>
                  <a:pt x="74570" y="36400"/>
                </a:lnTo>
                <a:lnTo>
                  <a:pt x="74580" y="36400"/>
                </a:lnTo>
                <a:lnTo>
                  <a:pt x="74590" y="36400"/>
                </a:lnTo>
                <a:lnTo>
                  <a:pt x="74600" y="36400"/>
                </a:lnTo>
                <a:lnTo>
                  <a:pt x="74620" y="36410"/>
                </a:lnTo>
                <a:lnTo>
                  <a:pt x="74640" y="36430"/>
                </a:lnTo>
                <a:lnTo>
                  <a:pt x="74650" y="36460"/>
                </a:lnTo>
                <a:lnTo>
                  <a:pt x="74650" y="36490"/>
                </a:lnTo>
                <a:lnTo>
                  <a:pt x="74650" y="36520"/>
                </a:lnTo>
                <a:lnTo>
                  <a:pt x="74650" y="36540"/>
                </a:lnTo>
                <a:lnTo>
                  <a:pt x="74650" y="36560"/>
                </a:lnTo>
                <a:lnTo>
                  <a:pt x="74660" y="36590"/>
                </a:lnTo>
                <a:lnTo>
                  <a:pt x="74640" y="36600"/>
                </a:lnTo>
                <a:lnTo>
                  <a:pt x="74630" y="36610"/>
                </a:lnTo>
                <a:lnTo>
                  <a:pt x="74610" y="36610"/>
                </a:lnTo>
                <a:lnTo>
                  <a:pt x="74600" y="36610"/>
                </a:lnTo>
                <a:lnTo>
                  <a:pt x="74600" y="36630"/>
                </a:lnTo>
                <a:lnTo>
                  <a:pt x="74610" y="36640"/>
                </a:lnTo>
                <a:lnTo>
                  <a:pt x="74610" y="36660"/>
                </a:lnTo>
                <a:lnTo>
                  <a:pt x="74630" y="36680"/>
                </a:lnTo>
                <a:lnTo>
                  <a:pt x="74630" y="36700"/>
                </a:lnTo>
                <a:lnTo>
                  <a:pt x="74630" y="36720"/>
                </a:lnTo>
                <a:lnTo>
                  <a:pt x="74630" y="36730"/>
                </a:lnTo>
                <a:lnTo>
                  <a:pt x="74640" y="36760"/>
                </a:lnTo>
                <a:lnTo>
                  <a:pt x="74630" y="36790"/>
                </a:lnTo>
                <a:lnTo>
                  <a:pt x="74620" y="36800"/>
                </a:lnTo>
                <a:lnTo>
                  <a:pt x="74610" y="36820"/>
                </a:lnTo>
                <a:lnTo>
                  <a:pt x="74610" y="36840"/>
                </a:lnTo>
                <a:lnTo>
                  <a:pt x="74610" y="36860"/>
                </a:lnTo>
                <a:lnTo>
                  <a:pt x="74610" y="36890"/>
                </a:lnTo>
                <a:lnTo>
                  <a:pt x="74610" y="36920"/>
                </a:lnTo>
                <a:lnTo>
                  <a:pt x="74610" y="36930"/>
                </a:lnTo>
                <a:lnTo>
                  <a:pt x="74610" y="36940"/>
                </a:lnTo>
                <a:lnTo>
                  <a:pt x="74610" y="36960"/>
                </a:lnTo>
                <a:lnTo>
                  <a:pt x="74610" y="36990"/>
                </a:lnTo>
                <a:lnTo>
                  <a:pt x="74590" y="37030"/>
                </a:lnTo>
                <a:lnTo>
                  <a:pt x="74560" y="37040"/>
                </a:lnTo>
                <a:lnTo>
                  <a:pt x="74540" y="37060"/>
                </a:lnTo>
                <a:lnTo>
                  <a:pt x="74520" y="37090"/>
                </a:lnTo>
                <a:lnTo>
                  <a:pt x="74510" y="37120"/>
                </a:lnTo>
                <a:lnTo>
                  <a:pt x="74510" y="37140"/>
                </a:lnTo>
                <a:lnTo>
                  <a:pt x="74520" y="37160"/>
                </a:lnTo>
                <a:lnTo>
                  <a:pt x="74540" y="37190"/>
                </a:lnTo>
                <a:lnTo>
                  <a:pt x="74550" y="37220"/>
                </a:lnTo>
                <a:lnTo>
                  <a:pt x="74530" y="37250"/>
                </a:lnTo>
                <a:lnTo>
                  <a:pt x="74520" y="37280"/>
                </a:lnTo>
                <a:lnTo>
                  <a:pt x="74510" y="37330"/>
                </a:lnTo>
                <a:lnTo>
                  <a:pt x="74530" y="37370"/>
                </a:lnTo>
                <a:lnTo>
                  <a:pt x="74540" y="37400"/>
                </a:lnTo>
                <a:lnTo>
                  <a:pt x="74520" y="37440"/>
                </a:lnTo>
                <a:lnTo>
                  <a:pt x="74530" y="37470"/>
                </a:lnTo>
                <a:lnTo>
                  <a:pt x="74550" y="37510"/>
                </a:lnTo>
                <a:lnTo>
                  <a:pt x="74560" y="37560"/>
                </a:lnTo>
                <a:lnTo>
                  <a:pt x="74580" y="37590"/>
                </a:lnTo>
                <a:lnTo>
                  <a:pt x="74620" y="37640"/>
                </a:lnTo>
                <a:lnTo>
                  <a:pt x="74630" y="37680"/>
                </a:lnTo>
                <a:lnTo>
                  <a:pt x="74670" y="37700"/>
                </a:lnTo>
                <a:lnTo>
                  <a:pt x="74720" y="37740"/>
                </a:lnTo>
                <a:lnTo>
                  <a:pt x="74780" y="37750"/>
                </a:lnTo>
                <a:lnTo>
                  <a:pt x="74820" y="37770"/>
                </a:lnTo>
                <a:lnTo>
                  <a:pt x="74850" y="37820"/>
                </a:lnTo>
                <a:lnTo>
                  <a:pt x="74880" y="37860"/>
                </a:lnTo>
                <a:lnTo>
                  <a:pt x="74880" y="37890"/>
                </a:lnTo>
                <a:lnTo>
                  <a:pt x="74850" y="37940"/>
                </a:lnTo>
                <a:lnTo>
                  <a:pt x="74850" y="37970"/>
                </a:lnTo>
                <a:lnTo>
                  <a:pt x="74880" y="38010"/>
                </a:lnTo>
                <a:lnTo>
                  <a:pt x="74890" y="38050"/>
                </a:lnTo>
                <a:lnTo>
                  <a:pt x="74910" y="38080"/>
                </a:lnTo>
                <a:lnTo>
                  <a:pt x="74940" y="38120"/>
                </a:lnTo>
                <a:lnTo>
                  <a:pt x="74930" y="38150"/>
                </a:lnTo>
                <a:lnTo>
                  <a:pt x="74940" y="38180"/>
                </a:lnTo>
                <a:lnTo>
                  <a:pt x="74930" y="38200"/>
                </a:lnTo>
                <a:lnTo>
                  <a:pt x="74910" y="38300"/>
                </a:lnTo>
                <a:lnTo>
                  <a:pt x="74910" y="38390"/>
                </a:lnTo>
                <a:lnTo>
                  <a:pt x="74910" y="38410"/>
                </a:lnTo>
                <a:lnTo>
                  <a:pt x="74940" y="38490"/>
                </a:lnTo>
                <a:lnTo>
                  <a:pt x="74910" y="38540"/>
                </a:lnTo>
                <a:lnTo>
                  <a:pt x="74940" y="38600"/>
                </a:lnTo>
                <a:lnTo>
                  <a:pt x="74960" y="38660"/>
                </a:lnTo>
                <a:lnTo>
                  <a:pt x="75020" y="38770"/>
                </a:lnTo>
                <a:lnTo>
                  <a:pt x="75050" y="38820"/>
                </a:lnTo>
                <a:lnTo>
                  <a:pt x="75050" y="38890"/>
                </a:lnTo>
                <a:lnTo>
                  <a:pt x="75030" y="38950"/>
                </a:lnTo>
                <a:lnTo>
                  <a:pt x="75050" y="38990"/>
                </a:lnTo>
                <a:lnTo>
                  <a:pt x="75090" y="39030"/>
                </a:lnTo>
                <a:lnTo>
                  <a:pt x="75060" y="39090"/>
                </a:lnTo>
                <a:lnTo>
                  <a:pt x="75030" y="39150"/>
                </a:lnTo>
                <a:lnTo>
                  <a:pt x="75050" y="39280"/>
                </a:lnTo>
                <a:lnTo>
                  <a:pt x="75080" y="39350"/>
                </a:lnTo>
                <a:lnTo>
                  <a:pt x="75200" y="39520"/>
                </a:lnTo>
                <a:lnTo>
                  <a:pt x="75280" y="39670"/>
                </a:lnTo>
                <a:lnTo>
                  <a:pt x="75330" y="39700"/>
                </a:lnTo>
                <a:lnTo>
                  <a:pt x="75410" y="39760"/>
                </a:lnTo>
                <a:lnTo>
                  <a:pt x="75470" y="39830"/>
                </a:lnTo>
                <a:lnTo>
                  <a:pt x="75510" y="39870"/>
                </a:lnTo>
                <a:lnTo>
                  <a:pt x="75520" y="39890"/>
                </a:lnTo>
                <a:lnTo>
                  <a:pt x="75540" y="39940"/>
                </a:lnTo>
                <a:lnTo>
                  <a:pt x="75540" y="39980"/>
                </a:lnTo>
                <a:lnTo>
                  <a:pt x="75570" y="40050"/>
                </a:lnTo>
                <a:lnTo>
                  <a:pt x="75560" y="40130"/>
                </a:lnTo>
                <a:lnTo>
                  <a:pt x="75570" y="40190"/>
                </a:lnTo>
                <a:lnTo>
                  <a:pt x="75630" y="40230"/>
                </a:lnTo>
                <a:lnTo>
                  <a:pt x="75700" y="40260"/>
                </a:lnTo>
                <a:lnTo>
                  <a:pt x="75740" y="40300"/>
                </a:lnTo>
                <a:lnTo>
                  <a:pt x="75750" y="40350"/>
                </a:lnTo>
                <a:lnTo>
                  <a:pt x="75770" y="40430"/>
                </a:lnTo>
                <a:lnTo>
                  <a:pt x="75810" y="40520"/>
                </a:lnTo>
                <a:lnTo>
                  <a:pt x="75860" y="40580"/>
                </a:lnTo>
                <a:lnTo>
                  <a:pt x="75920" y="40610"/>
                </a:lnTo>
                <a:lnTo>
                  <a:pt x="75940" y="40650"/>
                </a:lnTo>
                <a:lnTo>
                  <a:pt x="75970" y="40660"/>
                </a:lnTo>
                <a:lnTo>
                  <a:pt x="76010" y="40670"/>
                </a:lnTo>
                <a:lnTo>
                  <a:pt x="76060" y="40720"/>
                </a:lnTo>
                <a:lnTo>
                  <a:pt x="76120" y="40730"/>
                </a:lnTo>
                <a:lnTo>
                  <a:pt x="76200" y="40710"/>
                </a:lnTo>
                <a:lnTo>
                  <a:pt x="76250" y="40680"/>
                </a:lnTo>
                <a:lnTo>
                  <a:pt x="76290" y="40660"/>
                </a:lnTo>
                <a:lnTo>
                  <a:pt x="76350" y="40690"/>
                </a:lnTo>
                <a:lnTo>
                  <a:pt x="76360" y="40740"/>
                </a:lnTo>
                <a:lnTo>
                  <a:pt x="76410" y="40800"/>
                </a:lnTo>
                <a:lnTo>
                  <a:pt x="76430" y="40840"/>
                </a:lnTo>
                <a:lnTo>
                  <a:pt x="76460" y="40880"/>
                </a:lnTo>
                <a:lnTo>
                  <a:pt x="76490" y="40860"/>
                </a:lnTo>
                <a:lnTo>
                  <a:pt x="76540" y="40830"/>
                </a:lnTo>
                <a:lnTo>
                  <a:pt x="76580" y="40800"/>
                </a:lnTo>
                <a:lnTo>
                  <a:pt x="76630" y="40770"/>
                </a:lnTo>
                <a:lnTo>
                  <a:pt x="76670" y="40810"/>
                </a:lnTo>
                <a:lnTo>
                  <a:pt x="76730" y="40860"/>
                </a:lnTo>
                <a:lnTo>
                  <a:pt x="76720" y="40900"/>
                </a:lnTo>
                <a:lnTo>
                  <a:pt x="76720" y="40950"/>
                </a:lnTo>
                <a:lnTo>
                  <a:pt x="76740" y="41000"/>
                </a:lnTo>
                <a:lnTo>
                  <a:pt x="76800" y="41030"/>
                </a:lnTo>
                <a:lnTo>
                  <a:pt x="76850" y="41070"/>
                </a:lnTo>
                <a:lnTo>
                  <a:pt x="76880" y="41120"/>
                </a:lnTo>
                <a:lnTo>
                  <a:pt x="76920" y="41160"/>
                </a:lnTo>
                <a:lnTo>
                  <a:pt x="76960" y="41260"/>
                </a:lnTo>
                <a:lnTo>
                  <a:pt x="77020" y="41280"/>
                </a:lnTo>
                <a:lnTo>
                  <a:pt x="77100" y="41290"/>
                </a:lnTo>
                <a:lnTo>
                  <a:pt x="77190" y="41320"/>
                </a:lnTo>
                <a:lnTo>
                  <a:pt x="77300" y="41340"/>
                </a:lnTo>
                <a:lnTo>
                  <a:pt x="77350" y="41320"/>
                </a:lnTo>
                <a:lnTo>
                  <a:pt x="77400" y="41340"/>
                </a:lnTo>
                <a:lnTo>
                  <a:pt x="77450" y="41350"/>
                </a:lnTo>
                <a:lnTo>
                  <a:pt x="77600" y="41400"/>
                </a:lnTo>
                <a:lnTo>
                  <a:pt x="77730" y="41420"/>
                </a:lnTo>
                <a:lnTo>
                  <a:pt x="77790" y="41440"/>
                </a:lnTo>
                <a:lnTo>
                  <a:pt x="77830" y="41430"/>
                </a:lnTo>
                <a:lnTo>
                  <a:pt x="77880" y="41440"/>
                </a:lnTo>
                <a:lnTo>
                  <a:pt x="77990" y="41460"/>
                </a:lnTo>
                <a:lnTo>
                  <a:pt x="78070" y="41470"/>
                </a:lnTo>
                <a:lnTo>
                  <a:pt x="78160" y="41490"/>
                </a:lnTo>
                <a:lnTo>
                  <a:pt x="78210" y="41500"/>
                </a:lnTo>
                <a:lnTo>
                  <a:pt x="78230" y="41530"/>
                </a:lnTo>
                <a:lnTo>
                  <a:pt x="78270" y="41570"/>
                </a:lnTo>
                <a:lnTo>
                  <a:pt x="78320" y="41590"/>
                </a:lnTo>
                <a:lnTo>
                  <a:pt x="78360" y="41540"/>
                </a:lnTo>
                <a:lnTo>
                  <a:pt x="78430" y="41520"/>
                </a:lnTo>
                <a:lnTo>
                  <a:pt x="78490" y="41490"/>
                </a:lnTo>
                <a:lnTo>
                  <a:pt x="78500" y="41490"/>
                </a:lnTo>
                <a:lnTo>
                  <a:pt x="78520" y="41500"/>
                </a:lnTo>
                <a:lnTo>
                  <a:pt x="78550" y="41500"/>
                </a:lnTo>
                <a:lnTo>
                  <a:pt x="78590" y="41490"/>
                </a:lnTo>
                <a:lnTo>
                  <a:pt x="78630" y="41480"/>
                </a:lnTo>
                <a:lnTo>
                  <a:pt x="78680" y="41460"/>
                </a:lnTo>
                <a:lnTo>
                  <a:pt x="78700" y="41450"/>
                </a:lnTo>
                <a:lnTo>
                  <a:pt x="78720" y="41450"/>
                </a:lnTo>
                <a:lnTo>
                  <a:pt x="78740" y="41440"/>
                </a:lnTo>
                <a:lnTo>
                  <a:pt x="78770" y="41440"/>
                </a:lnTo>
                <a:lnTo>
                  <a:pt x="78790" y="41430"/>
                </a:lnTo>
                <a:lnTo>
                  <a:pt x="78870" y="41400"/>
                </a:lnTo>
                <a:lnTo>
                  <a:pt x="78930" y="41380"/>
                </a:lnTo>
                <a:lnTo>
                  <a:pt x="79030" y="41420"/>
                </a:lnTo>
                <a:lnTo>
                  <a:pt x="79120" y="41460"/>
                </a:lnTo>
                <a:lnTo>
                  <a:pt x="79160" y="41450"/>
                </a:lnTo>
                <a:lnTo>
                  <a:pt x="79200" y="41390"/>
                </a:lnTo>
                <a:lnTo>
                  <a:pt x="79210" y="41320"/>
                </a:lnTo>
                <a:lnTo>
                  <a:pt x="79210" y="41290"/>
                </a:lnTo>
                <a:lnTo>
                  <a:pt x="79230" y="41270"/>
                </a:lnTo>
                <a:lnTo>
                  <a:pt x="79270" y="41270"/>
                </a:lnTo>
                <a:lnTo>
                  <a:pt x="79310" y="41310"/>
                </a:lnTo>
                <a:lnTo>
                  <a:pt x="79390" y="41380"/>
                </a:lnTo>
                <a:lnTo>
                  <a:pt x="79500" y="41410"/>
                </a:lnTo>
                <a:lnTo>
                  <a:pt x="79610" y="41390"/>
                </a:lnTo>
                <a:lnTo>
                  <a:pt x="79690" y="41390"/>
                </a:lnTo>
                <a:lnTo>
                  <a:pt x="79770" y="41380"/>
                </a:lnTo>
                <a:lnTo>
                  <a:pt x="79910" y="41440"/>
                </a:lnTo>
                <a:lnTo>
                  <a:pt x="80000" y="41500"/>
                </a:lnTo>
                <a:lnTo>
                  <a:pt x="80220" y="41530"/>
                </a:lnTo>
                <a:lnTo>
                  <a:pt x="80370" y="41530"/>
                </a:lnTo>
                <a:lnTo>
                  <a:pt x="80500" y="41550"/>
                </a:lnTo>
                <a:lnTo>
                  <a:pt x="80620" y="41570"/>
                </a:lnTo>
                <a:lnTo>
                  <a:pt x="80630" y="41580"/>
                </a:lnTo>
                <a:lnTo>
                  <a:pt x="80630" y="41590"/>
                </a:lnTo>
                <a:lnTo>
                  <a:pt x="80640" y="41590"/>
                </a:lnTo>
                <a:lnTo>
                  <a:pt x="80640" y="41600"/>
                </a:lnTo>
                <a:lnTo>
                  <a:pt x="80640" y="41610"/>
                </a:lnTo>
                <a:lnTo>
                  <a:pt x="80650" y="41620"/>
                </a:lnTo>
                <a:lnTo>
                  <a:pt x="80650" y="41630"/>
                </a:lnTo>
                <a:lnTo>
                  <a:pt x="80660" y="41640"/>
                </a:lnTo>
                <a:lnTo>
                  <a:pt x="80660" y="41650"/>
                </a:lnTo>
                <a:lnTo>
                  <a:pt x="80670" y="41650"/>
                </a:lnTo>
                <a:lnTo>
                  <a:pt x="80670" y="41660"/>
                </a:lnTo>
                <a:lnTo>
                  <a:pt x="80680" y="41670"/>
                </a:lnTo>
                <a:lnTo>
                  <a:pt x="80680" y="41680"/>
                </a:lnTo>
                <a:lnTo>
                  <a:pt x="80690" y="41680"/>
                </a:lnTo>
                <a:lnTo>
                  <a:pt x="80690" y="41690"/>
                </a:lnTo>
                <a:lnTo>
                  <a:pt x="80800" y="41730"/>
                </a:lnTo>
                <a:lnTo>
                  <a:pt x="80810" y="41730"/>
                </a:lnTo>
                <a:lnTo>
                  <a:pt x="80820" y="41730"/>
                </a:lnTo>
                <a:lnTo>
                  <a:pt x="80830" y="41730"/>
                </a:lnTo>
                <a:lnTo>
                  <a:pt x="80840" y="41730"/>
                </a:lnTo>
                <a:lnTo>
                  <a:pt x="80850" y="41730"/>
                </a:lnTo>
                <a:lnTo>
                  <a:pt x="80860" y="41730"/>
                </a:lnTo>
                <a:lnTo>
                  <a:pt x="80870" y="41740"/>
                </a:lnTo>
                <a:lnTo>
                  <a:pt x="80880" y="41740"/>
                </a:lnTo>
                <a:lnTo>
                  <a:pt x="81070" y="41750"/>
                </a:lnTo>
                <a:lnTo>
                  <a:pt x="81080" y="41750"/>
                </a:lnTo>
                <a:lnTo>
                  <a:pt x="81090" y="41750"/>
                </a:lnTo>
                <a:lnTo>
                  <a:pt x="81100" y="41750"/>
                </a:lnTo>
                <a:lnTo>
                  <a:pt x="81110" y="41750"/>
                </a:lnTo>
                <a:lnTo>
                  <a:pt x="81110" y="41740"/>
                </a:lnTo>
                <a:lnTo>
                  <a:pt x="81120" y="41740"/>
                </a:lnTo>
                <a:lnTo>
                  <a:pt x="81130" y="41740"/>
                </a:lnTo>
                <a:lnTo>
                  <a:pt x="81140" y="41740"/>
                </a:lnTo>
                <a:lnTo>
                  <a:pt x="81150" y="41740"/>
                </a:lnTo>
                <a:lnTo>
                  <a:pt x="81160" y="41740"/>
                </a:lnTo>
                <a:lnTo>
                  <a:pt x="81160" y="41750"/>
                </a:lnTo>
                <a:lnTo>
                  <a:pt x="81170" y="41750"/>
                </a:lnTo>
                <a:lnTo>
                  <a:pt x="81180" y="41750"/>
                </a:lnTo>
                <a:lnTo>
                  <a:pt x="81180" y="41760"/>
                </a:lnTo>
                <a:lnTo>
                  <a:pt x="81350" y="41770"/>
                </a:lnTo>
                <a:lnTo>
                  <a:pt x="81360" y="41770"/>
                </a:lnTo>
                <a:lnTo>
                  <a:pt x="81370" y="41760"/>
                </a:lnTo>
                <a:lnTo>
                  <a:pt x="81380" y="41760"/>
                </a:lnTo>
                <a:lnTo>
                  <a:pt x="81390" y="41750"/>
                </a:lnTo>
                <a:lnTo>
                  <a:pt x="81400" y="41750"/>
                </a:lnTo>
                <a:lnTo>
                  <a:pt x="81410" y="41750"/>
                </a:lnTo>
                <a:lnTo>
                  <a:pt x="81410" y="41740"/>
                </a:lnTo>
                <a:lnTo>
                  <a:pt x="81420" y="41740"/>
                </a:lnTo>
                <a:lnTo>
                  <a:pt x="81430" y="41740"/>
                </a:lnTo>
                <a:lnTo>
                  <a:pt x="81440" y="41740"/>
                </a:lnTo>
                <a:lnTo>
                  <a:pt x="81450" y="41740"/>
                </a:lnTo>
                <a:lnTo>
                  <a:pt x="81460" y="41750"/>
                </a:lnTo>
                <a:lnTo>
                  <a:pt x="81470" y="41750"/>
                </a:lnTo>
                <a:lnTo>
                  <a:pt x="81480" y="41750"/>
                </a:lnTo>
                <a:lnTo>
                  <a:pt x="81480" y="41760"/>
                </a:lnTo>
                <a:lnTo>
                  <a:pt x="81490" y="41760"/>
                </a:lnTo>
                <a:lnTo>
                  <a:pt x="81500" y="41760"/>
                </a:lnTo>
                <a:lnTo>
                  <a:pt x="81500" y="41770"/>
                </a:lnTo>
                <a:lnTo>
                  <a:pt x="81510" y="41770"/>
                </a:lnTo>
                <a:lnTo>
                  <a:pt x="81520" y="41770"/>
                </a:lnTo>
                <a:lnTo>
                  <a:pt x="81520" y="41780"/>
                </a:lnTo>
                <a:lnTo>
                  <a:pt x="81530" y="41780"/>
                </a:lnTo>
                <a:lnTo>
                  <a:pt x="81540" y="41790"/>
                </a:lnTo>
                <a:lnTo>
                  <a:pt x="81550" y="41790"/>
                </a:lnTo>
                <a:lnTo>
                  <a:pt x="81560" y="41790"/>
                </a:lnTo>
                <a:lnTo>
                  <a:pt x="81560" y="41800"/>
                </a:lnTo>
                <a:lnTo>
                  <a:pt x="81570" y="41800"/>
                </a:lnTo>
                <a:lnTo>
                  <a:pt x="81580" y="41800"/>
                </a:lnTo>
                <a:lnTo>
                  <a:pt x="81590" y="41810"/>
                </a:lnTo>
                <a:lnTo>
                  <a:pt x="81600" y="41810"/>
                </a:lnTo>
                <a:lnTo>
                  <a:pt x="81610" y="41810"/>
                </a:lnTo>
                <a:lnTo>
                  <a:pt x="81610" y="41820"/>
                </a:lnTo>
                <a:lnTo>
                  <a:pt x="81620" y="41820"/>
                </a:lnTo>
                <a:lnTo>
                  <a:pt x="81630" y="41820"/>
                </a:lnTo>
                <a:lnTo>
                  <a:pt x="81640" y="41820"/>
                </a:lnTo>
                <a:lnTo>
                  <a:pt x="81650" y="41820"/>
                </a:lnTo>
                <a:lnTo>
                  <a:pt x="81660" y="41820"/>
                </a:lnTo>
                <a:lnTo>
                  <a:pt x="81670" y="41820"/>
                </a:lnTo>
                <a:lnTo>
                  <a:pt x="81680" y="41820"/>
                </a:lnTo>
                <a:lnTo>
                  <a:pt x="81690" y="41810"/>
                </a:lnTo>
                <a:lnTo>
                  <a:pt x="81700" y="41810"/>
                </a:lnTo>
                <a:lnTo>
                  <a:pt x="81710" y="41810"/>
                </a:lnTo>
                <a:lnTo>
                  <a:pt x="81710" y="41820"/>
                </a:lnTo>
                <a:lnTo>
                  <a:pt x="81720" y="41820"/>
                </a:lnTo>
                <a:lnTo>
                  <a:pt x="81730" y="41820"/>
                </a:lnTo>
                <a:lnTo>
                  <a:pt x="81740" y="41820"/>
                </a:lnTo>
                <a:lnTo>
                  <a:pt x="81740" y="41830"/>
                </a:lnTo>
                <a:lnTo>
                  <a:pt x="81750" y="41830"/>
                </a:lnTo>
                <a:lnTo>
                  <a:pt x="81760" y="41830"/>
                </a:lnTo>
                <a:lnTo>
                  <a:pt x="81760" y="41840"/>
                </a:lnTo>
                <a:lnTo>
                  <a:pt x="81770" y="41840"/>
                </a:lnTo>
                <a:lnTo>
                  <a:pt x="81780" y="41840"/>
                </a:lnTo>
                <a:lnTo>
                  <a:pt x="81790" y="41850"/>
                </a:lnTo>
                <a:lnTo>
                  <a:pt x="81800" y="41850"/>
                </a:lnTo>
                <a:lnTo>
                  <a:pt x="81810" y="41850"/>
                </a:lnTo>
                <a:lnTo>
                  <a:pt x="81810" y="41860"/>
                </a:lnTo>
                <a:lnTo>
                  <a:pt x="81820" y="41860"/>
                </a:lnTo>
                <a:lnTo>
                  <a:pt x="81980" y="41890"/>
                </a:lnTo>
                <a:lnTo>
                  <a:pt x="81990" y="41890"/>
                </a:lnTo>
                <a:lnTo>
                  <a:pt x="81990" y="41900"/>
                </a:lnTo>
                <a:lnTo>
                  <a:pt x="82000" y="41900"/>
                </a:lnTo>
                <a:lnTo>
                  <a:pt x="82010" y="41900"/>
                </a:lnTo>
                <a:lnTo>
                  <a:pt x="82020" y="41900"/>
                </a:lnTo>
                <a:lnTo>
                  <a:pt x="82030" y="41900"/>
                </a:lnTo>
                <a:lnTo>
                  <a:pt x="82040" y="41900"/>
                </a:lnTo>
                <a:lnTo>
                  <a:pt x="82050" y="41900"/>
                </a:lnTo>
                <a:lnTo>
                  <a:pt x="82060" y="41900"/>
                </a:lnTo>
                <a:lnTo>
                  <a:pt x="82070" y="41900"/>
                </a:lnTo>
                <a:lnTo>
                  <a:pt x="82080" y="41900"/>
                </a:lnTo>
                <a:lnTo>
                  <a:pt x="82090" y="41900"/>
                </a:lnTo>
                <a:lnTo>
                  <a:pt x="82090" y="41910"/>
                </a:lnTo>
                <a:lnTo>
                  <a:pt x="82100" y="41910"/>
                </a:lnTo>
                <a:lnTo>
                  <a:pt x="82790" y="41920"/>
                </a:lnTo>
                <a:lnTo>
                  <a:pt x="82800" y="41920"/>
                </a:lnTo>
                <a:lnTo>
                  <a:pt x="82800" y="41910"/>
                </a:lnTo>
                <a:lnTo>
                  <a:pt x="82810" y="41910"/>
                </a:lnTo>
                <a:lnTo>
                  <a:pt x="82820" y="41910"/>
                </a:lnTo>
                <a:lnTo>
                  <a:pt x="82830" y="41910"/>
                </a:lnTo>
                <a:lnTo>
                  <a:pt x="82840" y="41900"/>
                </a:lnTo>
                <a:lnTo>
                  <a:pt x="82850" y="41900"/>
                </a:lnTo>
                <a:lnTo>
                  <a:pt x="82860" y="41900"/>
                </a:lnTo>
                <a:lnTo>
                  <a:pt x="82870" y="41900"/>
                </a:lnTo>
                <a:lnTo>
                  <a:pt x="82880" y="41900"/>
                </a:lnTo>
                <a:lnTo>
                  <a:pt x="82890" y="41900"/>
                </a:lnTo>
                <a:lnTo>
                  <a:pt x="82890" y="41890"/>
                </a:lnTo>
                <a:lnTo>
                  <a:pt x="82900" y="41890"/>
                </a:lnTo>
                <a:lnTo>
                  <a:pt x="82910" y="41890"/>
                </a:lnTo>
                <a:lnTo>
                  <a:pt x="82910" y="41900"/>
                </a:lnTo>
                <a:lnTo>
                  <a:pt x="82920" y="41900"/>
                </a:lnTo>
                <a:lnTo>
                  <a:pt x="82930" y="41900"/>
                </a:lnTo>
                <a:lnTo>
                  <a:pt x="82940" y="41900"/>
                </a:lnTo>
                <a:lnTo>
                  <a:pt x="82950" y="41890"/>
                </a:lnTo>
                <a:lnTo>
                  <a:pt x="82960" y="41890"/>
                </a:lnTo>
                <a:lnTo>
                  <a:pt x="82970" y="41890"/>
                </a:lnTo>
                <a:lnTo>
                  <a:pt x="82980" y="41890"/>
                </a:lnTo>
                <a:lnTo>
                  <a:pt x="82990" y="41890"/>
                </a:lnTo>
                <a:lnTo>
                  <a:pt x="83000" y="41890"/>
                </a:lnTo>
                <a:lnTo>
                  <a:pt x="83010" y="41890"/>
                </a:lnTo>
                <a:lnTo>
                  <a:pt x="83020" y="41890"/>
                </a:lnTo>
                <a:lnTo>
                  <a:pt x="83030" y="41890"/>
                </a:lnTo>
                <a:lnTo>
                  <a:pt x="83040" y="41890"/>
                </a:lnTo>
                <a:lnTo>
                  <a:pt x="83050" y="41890"/>
                </a:lnTo>
                <a:lnTo>
                  <a:pt x="83060" y="41890"/>
                </a:lnTo>
                <a:lnTo>
                  <a:pt x="83070" y="41890"/>
                </a:lnTo>
                <a:lnTo>
                  <a:pt x="83080" y="41890"/>
                </a:lnTo>
                <a:lnTo>
                  <a:pt x="83080" y="41880"/>
                </a:lnTo>
                <a:lnTo>
                  <a:pt x="83090" y="41880"/>
                </a:lnTo>
                <a:lnTo>
                  <a:pt x="83100" y="41880"/>
                </a:lnTo>
                <a:lnTo>
                  <a:pt x="83110" y="41880"/>
                </a:lnTo>
                <a:lnTo>
                  <a:pt x="83120" y="41880"/>
                </a:lnTo>
                <a:lnTo>
                  <a:pt x="83130" y="41880"/>
                </a:lnTo>
                <a:lnTo>
                  <a:pt x="83140" y="41890"/>
                </a:lnTo>
                <a:lnTo>
                  <a:pt x="83150" y="41890"/>
                </a:lnTo>
                <a:lnTo>
                  <a:pt x="83160" y="41890"/>
                </a:lnTo>
                <a:lnTo>
                  <a:pt x="83160" y="41880"/>
                </a:lnTo>
                <a:lnTo>
                  <a:pt x="83170" y="41880"/>
                </a:lnTo>
                <a:lnTo>
                  <a:pt x="83180" y="41880"/>
                </a:lnTo>
                <a:lnTo>
                  <a:pt x="83180" y="41870"/>
                </a:lnTo>
                <a:lnTo>
                  <a:pt x="83190" y="41870"/>
                </a:lnTo>
                <a:lnTo>
                  <a:pt x="83190" y="41860"/>
                </a:lnTo>
                <a:lnTo>
                  <a:pt x="83200" y="41860"/>
                </a:lnTo>
                <a:lnTo>
                  <a:pt x="83210" y="41850"/>
                </a:lnTo>
                <a:lnTo>
                  <a:pt x="83220" y="41850"/>
                </a:lnTo>
                <a:lnTo>
                  <a:pt x="83230" y="41850"/>
                </a:lnTo>
                <a:lnTo>
                  <a:pt x="83240" y="41850"/>
                </a:lnTo>
                <a:lnTo>
                  <a:pt x="83250" y="41850"/>
                </a:lnTo>
                <a:lnTo>
                  <a:pt x="83250" y="41860"/>
                </a:lnTo>
                <a:lnTo>
                  <a:pt x="83260" y="41860"/>
                </a:lnTo>
                <a:lnTo>
                  <a:pt x="83260" y="41870"/>
                </a:lnTo>
                <a:lnTo>
                  <a:pt x="83270" y="41870"/>
                </a:lnTo>
                <a:lnTo>
                  <a:pt x="83280" y="41880"/>
                </a:lnTo>
                <a:lnTo>
                  <a:pt x="83290" y="41880"/>
                </a:lnTo>
                <a:lnTo>
                  <a:pt x="83290" y="41890"/>
                </a:lnTo>
                <a:lnTo>
                  <a:pt x="83300" y="41890"/>
                </a:lnTo>
                <a:lnTo>
                  <a:pt x="83310" y="41890"/>
                </a:lnTo>
                <a:lnTo>
                  <a:pt x="83320" y="41900"/>
                </a:lnTo>
                <a:lnTo>
                  <a:pt x="83330" y="41900"/>
                </a:lnTo>
                <a:lnTo>
                  <a:pt x="83340" y="41900"/>
                </a:lnTo>
                <a:lnTo>
                  <a:pt x="83350" y="41900"/>
                </a:lnTo>
                <a:lnTo>
                  <a:pt x="83360" y="41910"/>
                </a:lnTo>
                <a:lnTo>
                  <a:pt x="83370" y="41910"/>
                </a:lnTo>
                <a:lnTo>
                  <a:pt x="83380" y="41910"/>
                </a:lnTo>
                <a:lnTo>
                  <a:pt x="83390" y="41920"/>
                </a:lnTo>
                <a:lnTo>
                  <a:pt x="83400" y="41920"/>
                </a:lnTo>
                <a:lnTo>
                  <a:pt x="83410" y="41920"/>
                </a:lnTo>
                <a:lnTo>
                  <a:pt x="83420" y="41920"/>
                </a:lnTo>
                <a:lnTo>
                  <a:pt x="83420" y="41930"/>
                </a:lnTo>
                <a:lnTo>
                  <a:pt x="83430" y="41930"/>
                </a:lnTo>
                <a:lnTo>
                  <a:pt x="83440" y="41930"/>
                </a:lnTo>
                <a:lnTo>
                  <a:pt x="83450" y="41930"/>
                </a:lnTo>
                <a:lnTo>
                  <a:pt x="83460" y="41930"/>
                </a:lnTo>
                <a:lnTo>
                  <a:pt x="83470" y="41930"/>
                </a:lnTo>
                <a:lnTo>
                  <a:pt x="83480" y="41930"/>
                </a:lnTo>
                <a:lnTo>
                  <a:pt x="83480" y="41920"/>
                </a:lnTo>
                <a:lnTo>
                  <a:pt x="83490" y="41920"/>
                </a:lnTo>
                <a:lnTo>
                  <a:pt x="83500" y="41920"/>
                </a:lnTo>
                <a:lnTo>
                  <a:pt x="83510" y="41920"/>
                </a:lnTo>
                <a:lnTo>
                  <a:pt x="83520" y="41920"/>
                </a:lnTo>
                <a:lnTo>
                  <a:pt x="83530" y="41920"/>
                </a:lnTo>
                <a:lnTo>
                  <a:pt x="83540" y="41920"/>
                </a:lnTo>
                <a:lnTo>
                  <a:pt x="83550" y="41920"/>
                </a:lnTo>
                <a:lnTo>
                  <a:pt x="83550" y="41930"/>
                </a:lnTo>
                <a:lnTo>
                  <a:pt x="83560" y="41930"/>
                </a:lnTo>
                <a:lnTo>
                  <a:pt x="83570" y="41930"/>
                </a:lnTo>
                <a:lnTo>
                  <a:pt x="83580" y="41930"/>
                </a:lnTo>
                <a:lnTo>
                  <a:pt x="83590" y="41930"/>
                </a:lnTo>
                <a:lnTo>
                  <a:pt x="83590" y="41940"/>
                </a:lnTo>
                <a:lnTo>
                  <a:pt x="83600" y="41940"/>
                </a:lnTo>
                <a:lnTo>
                  <a:pt x="83610" y="41950"/>
                </a:lnTo>
                <a:lnTo>
                  <a:pt x="83620" y="41950"/>
                </a:lnTo>
                <a:lnTo>
                  <a:pt x="83620" y="41960"/>
                </a:lnTo>
                <a:lnTo>
                  <a:pt x="83630" y="41960"/>
                </a:lnTo>
                <a:lnTo>
                  <a:pt x="83640" y="41970"/>
                </a:lnTo>
                <a:lnTo>
                  <a:pt x="83650" y="41970"/>
                </a:lnTo>
                <a:lnTo>
                  <a:pt x="83650" y="41980"/>
                </a:lnTo>
                <a:lnTo>
                  <a:pt x="83660" y="41980"/>
                </a:lnTo>
                <a:lnTo>
                  <a:pt x="83660" y="41990"/>
                </a:lnTo>
                <a:lnTo>
                  <a:pt x="83670" y="41990"/>
                </a:lnTo>
                <a:lnTo>
                  <a:pt x="83670" y="42000"/>
                </a:lnTo>
                <a:lnTo>
                  <a:pt x="83680" y="42000"/>
                </a:lnTo>
                <a:lnTo>
                  <a:pt x="83690" y="42010"/>
                </a:lnTo>
                <a:lnTo>
                  <a:pt x="83700" y="42010"/>
                </a:lnTo>
                <a:lnTo>
                  <a:pt x="83700" y="42020"/>
                </a:lnTo>
                <a:lnTo>
                  <a:pt x="83710" y="42020"/>
                </a:lnTo>
                <a:lnTo>
                  <a:pt x="83720" y="42020"/>
                </a:lnTo>
                <a:lnTo>
                  <a:pt x="83720" y="42030"/>
                </a:lnTo>
                <a:lnTo>
                  <a:pt x="83730" y="42030"/>
                </a:lnTo>
                <a:lnTo>
                  <a:pt x="83740" y="42030"/>
                </a:lnTo>
                <a:lnTo>
                  <a:pt x="83750" y="42030"/>
                </a:lnTo>
                <a:lnTo>
                  <a:pt x="83760" y="42030"/>
                </a:lnTo>
                <a:lnTo>
                  <a:pt x="83770" y="42030"/>
                </a:lnTo>
                <a:lnTo>
                  <a:pt x="83780" y="42030"/>
                </a:lnTo>
                <a:lnTo>
                  <a:pt x="83780" y="42020"/>
                </a:lnTo>
                <a:lnTo>
                  <a:pt x="83790" y="42020"/>
                </a:lnTo>
                <a:lnTo>
                  <a:pt x="83800" y="42020"/>
                </a:lnTo>
                <a:lnTo>
                  <a:pt x="83800" y="42010"/>
                </a:lnTo>
                <a:lnTo>
                  <a:pt x="83810" y="42010"/>
                </a:lnTo>
                <a:lnTo>
                  <a:pt x="83810" y="42000"/>
                </a:lnTo>
                <a:lnTo>
                  <a:pt x="83820" y="42000"/>
                </a:lnTo>
                <a:lnTo>
                  <a:pt x="83820" y="41990"/>
                </a:lnTo>
                <a:lnTo>
                  <a:pt x="83830" y="41990"/>
                </a:lnTo>
                <a:lnTo>
                  <a:pt x="83840" y="41990"/>
                </a:lnTo>
                <a:lnTo>
                  <a:pt x="83850" y="41980"/>
                </a:lnTo>
                <a:lnTo>
                  <a:pt x="83860" y="41980"/>
                </a:lnTo>
                <a:lnTo>
                  <a:pt x="83870" y="41980"/>
                </a:lnTo>
                <a:lnTo>
                  <a:pt x="83880" y="41980"/>
                </a:lnTo>
                <a:lnTo>
                  <a:pt x="83890" y="41980"/>
                </a:lnTo>
                <a:lnTo>
                  <a:pt x="83900" y="41980"/>
                </a:lnTo>
                <a:lnTo>
                  <a:pt x="83900" y="41990"/>
                </a:lnTo>
                <a:lnTo>
                  <a:pt x="83910" y="41990"/>
                </a:lnTo>
                <a:lnTo>
                  <a:pt x="83920" y="42000"/>
                </a:lnTo>
                <a:lnTo>
                  <a:pt x="83930" y="42010"/>
                </a:lnTo>
                <a:lnTo>
                  <a:pt x="83940" y="42010"/>
                </a:lnTo>
                <a:lnTo>
                  <a:pt x="83940" y="42020"/>
                </a:lnTo>
                <a:lnTo>
                  <a:pt x="83950" y="42020"/>
                </a:lnTo>
                <a:lnTo>
                  <a:pt x="83960" y="42030"/>
                </a:lnTo>
                <a:lnTo>
                  <a:pt x="83970" y="42040"/>
                </a:lnTo>
                <a:lnTo>
                  <a:pt x="83980" y="42040"/>
                </a:lnTo>
                <a:lnTo>
                  <a:pt x="83990" y="42050"/>
                </a:lnTo>
                <a:lnTo>
                  <a:pt x="84000" y="42050"/>
                </a:lnTo>
                <a:lnTo>
                  <a:pt x="84010" y="42050"/>
                </a:lnTo>
                <a:lnTo>
                  <a:pt x="84010" y="42060"/>
                </a:lnTo>
                <a:lnTo>
                  <a:pt x="84020" y="42060"/>
                </a:lnTo>
                <a:lnTo>
                  <a:pt x="84020" y="42070"/>
                </a:lnTo>
                <a:lnTo>
                  <a:pt x="84030" y="42070"/>
                </a:lnTo>
                <a:lnTo>
                  <a:pt x="84040" y="42070"/>
                </a:lnTo>
                <a:lnTo>
                  <a:pt x="84040" y="42080"/>
                </a:lnTo>
                <a:lnTo>
                  <a:pt x="84050" y="42080"/>
                </a:lnTo>
                <a:lnTo>
                  <a:pt x="84060" y="42090"/>
                </a:lnTo>
                <a:lnTo>
                  <a:pt x="84070" y="42100"/>
                </a:lnTo>
                <a:lnTo>
                  <a:pt x="84080" y="42100"/>
                </a:lnTo>
                <a:lnTo>
                  <a:pt x="84090" y="42110"/>
                </a:lnTo>
                <a:lnTo>
                  <a:pt x="84090" y="42120"/>
                </a:lnTo>
                <a:lnTo>
                  <a:pt x="84100" y="42120"/>
                </a:lnTo>
                <a:lnTo>
                  <a:pt x="84110" y="42130"/>
                </a:lnTo>
                <a:lnTo>
                  <a:pt x="84120" y="42140"/>
                </a:lnTo>
                <a:lnTo>
                  <a:pt x="84130" y="42150"/>
                </a:lnTo>
                <a:lnTo>
                  <a:pt x="84130" y="42160"/>
                </a:lnTo>
                <a:lnTo>
                  <a:pt x="84140" y="42160"/>
                </a:lnTo>
                <a:lnTo>
                  <a:pt x="84140" y="42170"/>
                </a:lnTo>
                <a:lnTo>
                  <a:pt x="84150" y="42170"/>
                </a:lnTo>
                <a:lnTo>
                  <a:pt x="84150" y="42180"/>
                </a:lnTo>
                <a:lnTo>
                  <a:pt x="84160" y="42180"/>
                </a:lnTo>
                <a:lnTo>
                  <a:pt x="84160" y="42190"/>
                </a:lnTo>
                <a:lnTo>
                  <a:pt x="84170" y="42190"/>
                </a:lnTo>
                <a:lnTo>
                  <a:pt x="84170" y="42200"/>
                </a:lnTo>
                <a:lnTo>
                  <a:pt x="84180" y="42200"/>
                </a:lnTo>
                <a:lnTo>
                  <a:pt x="84190" y="42200"/>
                </a:lnTo>
                <a:lnTo>
                  <a:pt x="84190" y="42210"/>
                </a:lnTo>
                <a:lnTo>
                  <a:pt x="84200" y="42210"/>
                </a:lnTo>
                <a:lnTo>
                  <a:pt x="84210" y="42210"/>
                </a:lnTo>
                <a:lnTo>
                  <a:pt x="84220" y="42210"/>
                </a:lnTo>
                <a:lnTo>
                  <a:pt x="84230" y="42220"/>
                </a:lnTo>
                <a:lnTo>
                  <a:pt x="84240" y="42220"/>
                </a:lnTo>
                <a:lnTo>
                  <a:pt x="84250" y="42220"/>
                </a:lnTo>
                <a:lnTo>
                  <a:pt x="84260" y="42230"/>
                </a:lnTo>
                <a:lnTo>
                  <a:pt x="84270" y="42230"/>
                </a:lnTo>
                <a:lnTo>
                  <a:pt x="84280" y="42240"/>
                </a:lnTo>
                <a:lnTo>
                  <a:pt x="84290" y="42250"/>
                </a:lnTo>
                <a:lnTo>
                  <a:pt x="84300" y="42260"/>
                </a:lnTo>
                <a:lnTo>
                  <a:pt x="84310" y="42260"/>
                </a:lnTo>
                <a:lnTo>
                  <a:pt x="84310" y="42270"/>
                </a:lnTo>
                <a:lnTo>
                  <a:pt x="84320" y="42270"/>
                </a:lnTo>
                <a:lnTo>
                  <a:pt x="84320" y="42280"/>
                </a:lnTo>
                <a:lnTo>
                  <a:pt x="84330" y="42280"/>
                </a:lnTo>
                <a:lnTo>
                  <a:pt x="84340" y="42290"/>
                </a:lnTo>
                <a:lnTo>
                  <a:pt x="84350" y="42290"/>
                </a:lnTo>
                <a:lnTo>
                  <a:pt x="84360" y="42290"/>
                </a:lnTo>
                <a:lnTo>
                  <a:pt x="84370" y="42300"/>
                </a:lnTo>
                <a:lnTo>
                  <a:pt x="84380" y="42300"/>
                </a:lnTo>
                <a:lnTo>
                  <a:pt x="84390" y="42310"/>
                </a:lnTo>
                <a:lnTo>
                  <a:pt x="84400" y="42310"/>
                </a:lnTo>
                <a:lnTo>
                  <a:pt x="84410" y="42310"/>
                </a:lnTo>
                <a:lnTo>
                  <a:pt x="84420" y="42310"/>
                </a:lnTo>
                <a:lnTo>
                  <a:pt x="84430" y="42310"/>
                </a:lnTo>
                <a:lnTo>
                  <a:pt x="84430" y="42320"/>
                </a:lnTo>
                <a:lnTo>
                  <a:pt x="84440" y="42320"/>
                </a:lnTo>
                <a:lnTo>
                  <a:pt x="84450" y="42320"/>
                </a:lnTo>
                <a:lnTo>
                  <a:pt x="84460" y="42320"/>
                </a:lnTo>
                <a:lnTo>
                  <a:pt x="84470" y="42320"/>
                </a:lnTo>
                <a:lnTo>
                  <a:pt x="84480" y="42320"/>
                </a:lnTo>
                <a:lnTo>
                  <a:pt x="84490" y="42320"/>
                </a:lnTo>
                <a:lnTo>
                  <a:pt x="84500" y="42320"/>
                </a:lnTo>
                <a:lnTo>
                  <a:pt x="84510" y="42320"/>
                </a:lnTo>
                <a:lnTo>
                  <a:pt x="84520" y="42320"/>
                </a:lnTo>
                <a:lnTo>
                  <a:pt x="84520" y="42330"/>
                </a:lnTo>
                <a:lnTo>
                  <a:pt x="84530" y="42330"/>
                </a:lnTo>
                <a:lnTo>
                  <a:pt x="84540" y="42330"/>
                </a:lnTo>
                <a:lnTo>
                  <a:pt x="84550" y="42330"/>
                </a:lnTo>
                <a:lnTo>
                  <a:pt x="84550" y="42340"/>
                </a:lnTo>
                <a:lnTo>
                  <a:pt x="84560" y="42340"/>
                </a:lnTo>
                <a:lnTo>
                  <a:pt x="84570" y="42340"/>
                </a:lnTo>
                <a:lnTo>
                  <a:pt x="84580" y="42340"/>
                </a:lnTo>
                <a:lnTo>
                  <a:pt x="84590" y="42350"/>
                </a:lnTo>
                <a:lnTo>
                  <a:pt x="84600" y="42350"/>
                </a:lnTo>
                <a:lnTo>
                  <a:pt x="84610" y="42350"/>
                </a:lnTo>
                <a:lnTo>
                  <a:pt x="84610" y="42360"/>
                </a:lnTo>
                <a:lnTo>
                  <a:pt x="84620" y="42360"/>
                </a:lnTo>
                <a:lnTo>
                  <a:pt x="84630" y="42360"/>
                </a:lnTo>
                <a:lnTo>
                  <a:pt x="84630" y="42370"/>
                </a:lnTo>
                <a:lnTo>
                  <a:pt x="84640" y="42370"/>
                </a:lnTo>
                <a:lnTo>
                  <a:pt x="84640" y="42380"/>
                </a:lnTo>
                <a:lnTo>
                  <a:pt x="84650" y="42380"/>
                </a:lnTo>
                <a:lnTo>
                  <a:pt x="84650" y="42390"/>
                </a:lnTo>
                <a:lnTo>
                  <a:pt x="84660" y="42390"/>
                </a:lnTo>
                <a:lnTo>
                  <a:pt x="84660" y="42400"/>
                </a:lnTo>
                <a:lnTo>
                  <a:pt x="84670" y="42410"/>
                </a:lnTo>
                <a:lnTo>
                  <a:pt x="84670" y="42420"/>
                </a:lnTo>
                <a:lnTo>
                  <a:pt x="84680" y="42420"/>
                </a:lnTo>
                <a:lnTo>
                  <a:pt x="84680" y="42430"/>
                </a:lnTo>
                <a:lnTo>
                  <a:pt x="84680" y="42440"/>
                </a:lnTo>
                <a:lnTo>
                  <a:pt x="84690" y="42440"/>
                </a:lnTo>
                <a:lnTo>
                  <a:pt x="84690" y="42450"/>
                </a:lnTo>
                <a:lnTo>
                  <a:pt x="84700" y="42450"/>
                </a:lnTo>
                <a:lnTo>
                  <a:pt x="84700" y="42460"/>
                </a:lnTo>
                <a:lnTo>
                  <a:pt x="84710" y="42470"/>
                </a:lnTo>
                <a:lnTo>
                  <a:pt x="84710" y="42480"/>
                </a:lnTo>
                <a:lnTo>
                  <a:pt x="84720" y="42480"/>
                </a:lnTo>
                <a:lnTo>
                  <a:pt x="84730" y="42490"/>
                </a:lnTo>
                <a:lnTo>
                  <a:pt x="84740" y="42490"/>
                </a:lnTo>
                <a:lnTo>
                  <a:pt x="84740" y="42500"/>
                </a:lnTo>
                <a:lnTo>
                  <a:pt x="84750" y="42500"/>
                </a:lnTo>
                <a:lnTo>
                  <a:pt x="84760" y="42500"/>
                </a:lnTo>
                <a:lnTo>
                  <a:pt x="84770" y="42500"/>
                </a:lnTo>
                <a:lnTo>
                  <a:pt x="84770" y="42510"/>
                </a:lnTo>
                <a:lnTo>
                  <a:pt x="84780" y="42510"/>
                </a:lnTo>
                <a:lnTo>
                  <a:pt x="84790" y="42510"/>
                </a:lnTo>
                <a:lnTo>
                  <a:pt x="84790" y="42520"/>
                </a:lnTo>
                <a:lnTo>
                  <a:pt x="84800" y="42520"/>
                </a:lnTo>
                <a:lnTo>
                  <a:pt x="84810" y="42520"/>
                </a:lnTo>
                <a:lnTo>
                  <a:pt x="84820" y="42530"/>
                </a:lnTo>
                <a:lnTo>
                  <a:pt x="84830" y="42530"/>
                </a:lnTo>
                <a:lnTo>
                  <a:pt x="84840" y="42530"/>
                </a:lnTo>
                <a:lnTo>
                  <a:pt x="84850" y="42530"/>
                </a:lnTo>
                <a:lnTo>
                  <a:pt x="84860" y="42530"/>
                </a:lnTo>
                <a:lnTo>
                  <a:pt x="84870" y="42540"/>
                </a:lnTo>
                <a:lnTo>
                  <a:pt x="84880" y="42540"/>
                </a:lnTo>
                <a:lnTo>
                  <a:pt x="84890" y="42540"/>
                </a:lnTo>
                <a:lnTo>
                  <a:pt x="84900" y="42540"/>
                </a:lnTo>
                <a:lnTo>
                  <a:pt x="84910" y="42540"/>
                </a:lnTo>
                <a:lnTo>
                  <a:pt x="84920" y="42540"/>
                </a:lnTo>
                <a:lnTo>
                  <a:pt x="84930" y="42550"/>
                </a:lnTo>
                <a:lnTo>
                  <a:pt x="84940" y="42550"/>
                </a:lnTo>
                <a:lnTo>
                  <a:pt x="84950" y="42550"/>
                </a:lnTo>
                <a:lnTo>
                  <a:pt x="84960" y="42550"/>
                </a:lnTo>
                <a:lnTo>
                  <a:pt x="84960" y="42560"/>
                </a:lnTo>
                <a:lnTo>
                  <a:pt x="84970" y="42560"/>
                </a:lnTo>
                <a:lnTo>
                  <a:pt x="84980" y="42560"/>
                </a:lnTo>
                <a:lnTo>
                  <a:pt x="84990" y="42560"/>
                </a:lnTo>
                <a:lnTo>
                  <a:pt x="84990" y="42570"/>
                </a:lnTo>
                <a:lnTo>
                  <a:pt x="85000" y="42570"/>
                </a:lnTo>
                <a:lnTo>
                  <a:pt x="85010" y="42570"/>
                </a:lnTo>
                <a:lnTo>
                  <a:pt x="85020" y="42580"/>
                </a:lnTo>
                <a:lnTo>
                  <a:pt x="85030" y="42580"/>
                </a:lnTo>
                <a:lnTo>
                  <a:pt x="85040" y="42590"/>
                </a:lnTo>
                <a:lnTo>
                  <a:pt x="85050" y="42600"/>
                </a:lnTo>
                <a:lnTo>
                  <a:pt x="85060" y="42600"/>
                </a:lnTo>
                <a:lnTo>
                  <a:pt x="85070" y="42610"/>
                </a:lnTo>
                <a:lnTo>
                  <a:pt x="85080" y="42620"/>
                </a:lnTo>
                <a:lnTo>
                  <a:pt x="85090" y="42620"/>
                </a:lnTo>
                <a:lnTo>
                  <a:pt x="85100" y="42620"/>
                </a:lnTo>
                <a:lnTo>
                  <a:pt x="85110" y="42630"/>
                </a:lnTo>
                <a:lnTo>
                  <a:pt x="85120" y="42630"/>
                </a:lnTo>
                <a:lnTo>
                  <a:pt x="85130" y="42630"/>
                </a:lnTo>
                <a:lnTo>
                  <a:pt x="85150" y="42640"/>
                </a:lnTo>
                <a:lnTo>
                  <a:pt x="85160" y="42640"/>
                </a:lnTo>
                <a:lnTo>
                  <a:pt x="85180" y="42640"/>
                </a:lnTo>
                <a:lnTo>
                  <a:pt x="85190" y="42630"/>
                </a:lnTo>
                <a:lnTo>
                  <a:pt x="85200" y="42630"/>
                </a:lnTo>
                <a:lnTo>
                  <a:pt x="85210" y="42630"/>
                </a:lnTo>
                <a:lnTo>
                  <a:pt x="85220" y="42630"/>
                </a:lnTo>
                <a:lnTo>
                  <a:pt x="85230" y="42620"/>
                </a:lnTo>
                <a:lnTo>
                  <a:pt x="85240" y="42620"/>
                </a:lnTo>
                <a:lnTo>
                  <a:pt x="85250" y="42610"/>
                </a:lnTo>
                <a:lnTo>
                  <a:pt x="85260" y="42610"/>
                </a:lnTo>
                <a:lnTo>
                  <a:pt x="85270" y="42600"/>
                </a:lnTo>
                <a:lnTo>
                  <a:pt x="85280" y="42600"/>
                </a:lnTo>
                <a:lnTo>
                  <a:pt x="85290" y="42590"/>
                </a:lnTo>
                <a:lnTo>
                  <a:pt x="85300" y="42580"/>
                </a:lnTo>
                <a:lnTo>
                  <a:pt x="85310" y="42580"/>
                </a:lnTo>
                <a:lnTo>
                  <a:pt x="85310" y="42570"/>
                </a:lnTo>
                <a:lnTo>
                  <a:pt x="85320" y="42570"/>
                </a:lnTo>
                <a:lnTo>
                  <a:pt x="85330" y="42560"/>
                </a:lnTo>
                <a:lnTo>
                  <a:pt x="85340" y="42550"/>
                </a:lnTo>
                <a:lnTo>
                  <a:pt x="85350" y="42540"/>
                </a:lnTo>
                <a:lnTo>
                  <a:pt x="85360" y="42540"/>
                </a:lnTo>
                <a:lnTo>
                  <a:pt x="85360" y="42530"/>
                </a:lnTo>
                <a:lnTo>
                  <a:pt x="85370" y="42520"/>
                </a:lnTo>
                <a:lnTo>
                  <a:pt x="85380" y="42510"/>
                </a:lnTo>
                <a:lnTo>
                  <a:pt x="85390" y="42500"/>
                </a:lnTo>
                <a:lnTo>
                  <a:pt x="85390" y="42490"/>
                </a:lnTo>
                <a:lnTo>
                  <a:pt x="85400" y="42490"/>
                </a:lnTo>
                <a:lnTo>
                  <a:pt x="85400" y="42480"/>
                </a:lnTo>
                <a:lnTo>
                  <a:pt x="85410" y="42480"/>
                </a:lnTo>
                <a:lnTo>
                  <a:pt x="85410" y="42470"/>
                </a:lnTo>
                <a:lnTo>
                  <a:pt x="85420" y="42450"/>
                </a:lnTo>
                <a:lnTo>
                  <a:pt x="85430" y="42450"/>
                </a:lnTo>
                <a:lnTo>
                  <a:pt x="85430" y="42440"/>
                </a:lnTo>
                <a:lnTo>
                  <a:pt x="85440" y="42430"/>
                </a:lnTo>
                <a:lnTo>
                  <a:pt x="85450" y="42420"/>
                </a:lnTo>
                <a:lnTo>
                  <a:pt x="85450" y="42410"/>
                </a:lnTo>
                <a:lnTo>
                  <a:pt x="85460" y="42410"/>
                </a:lnTo>
                <a:lnTo>
                  <a:pt x="85460" y="42400"/>
                </a:lnTo>
                <a:lnTo>
                  <a:pt x="85470" y="42390"/>
                </a:lnTo>
                <a:lnTo>
                  <a:pt x="85480" y="42390"/>
                </a:lnTo>
                <a:lnTo>
                  <a:pt x="85480" y="42380"/>
                </a:lnTo>
                <a:lnTo>
                  <a:pt x="85490" y="42380"/>
                </a:lnTo>
                <a:lnTo>
                  <a:pt x="85500" y="42370"/>
                </a:lnTo>
                <a:lnTo>
                  <a:pt x="85510" y="42370"/>
                </a:lnTo>
                <a:lnTo>
                  <a:pt x="85520" y="42370"/>
                </a:lnTo>
                <a:lnTo>
                  <a:pt x="85530" y="42370"/>
                </a:lnTo>
                <a:lnTo>
                  <a:pt x="85540" y="42370"/>
                </a:lnTo>
                <a:lnTo>
                  <a:pt x="85550" y="42370"/>
                </a:lnTo>
                <a:lnTo>
                  <a:pt x="85550" y="42380"/>
                </a:lnTo>
                <a:lnTo>
                  <a:pt x="85560" y="42380"/>
                </a:lnTo>
                <a:lnTo>
                  <a:pt x="85570" y="42380"/>
                </a:lnTo>
                <a:lnTo>
                  <a:pt x="85580" y="42380"/>
                </a:lnTo>
                <a:lnTo>
                  <a:pt x="85590" y="42380"/>
                </a:lnTo>
                <a:lnTo>
                  <a:pt x="85590" y="42390"/>
                </a:lnTo>
                <a:lnTo>
                  <a:pt x="85600" y="42390"/>
                </a:lnTo>
                <a:lnTo>
                  <a:pt x="85610" y="42390"/>
                </a:lnTo>
                <a:lnTo>
                  <a:pt x="85620" y="42390"/>
                </a:lnTo>
                <a:lnTo>
                  <a:pt x="85630" y="42390"/>
                </a:lnTo>
                <a:lnTo>
                  <a:pt x="85640" y="42390"/>
                </a:lnTo>
                <a:lnTo>
                  <a:pt x="85650" y="42390"/>
                </a:lnTo>
                <a:lnTo>
                  <a:pt x="85660" y="42390"/>
                </a:lnTo>
                <a:lnTo>
                  <a:pt x="85660" y="42380"/>
                </a:lnTo>
                <a:lnTo>
                  <a:pt x="85670" y="42380"/>
                </a:lnTo>
                <a:lnTo>
                  <a:pt x="85670" y="42370"/>
                </a:lnTo>
                <a:lnTo>
                  <a:pt x="85680" y="42360"/>
                </a:lnTo>
                <a:lnTo>
                  <a:pt x="85690" y="42360"/>
                </a:lnTo>
                <a:lnTo>
                  <a:pt x="85700" y="42350"/>
                </a:lnTo>
                <a:lnTo>
                  <a:pt x="85700" y="42340"/>
                </a:lnTo>
                <a:lnTo>
                  <a:pt x="85710" y="42340"/>
                </a:lnTo>
                <a:lnTo>
                  <a:pt x="85710" y="42330"/>
                </a:lnTo>
                <a:lnTo>
                  <a:pt x="85720" y="42320"/>
                </a:lnTo>
                <a:lnTo>
                  <a:pt x="85730" y="42320"/>
                </a:lnTo>
                <a:lnTo>
                  <a:pt x="85740" y="42310"/>
                </a:lnTo>
                <a:lnTo>
                  <a:pt x="85750" y="42300"/>
                </a:lnTo>
                <a:lnTo>
                  <a:pt x="85750" y="42290"/>
                </a:lnTo>
                <a:lnTo>
                  <a:pt x="85760" y="42280"/>
                </a:lnTo>
                <a:lnTo>
                  <a:pt x="85770" y="42280"/>
                </a:lnTo>
                <a:lnTo>
                  <a:pt x="85770" y="42270"/>
                </a:lnTo>
                <a:lnTo>
                  <a:pt x="85780" y="42260"/>
                </a:lnTo>
                <a:lnTo>
                  <a:pt x="85790" y="42260"/>
                </a:lnTo>
                <a:lnTo>
                  <a:pt x="85790" y="42250"/>
                </a:lnTo>
                <a:lnTo>
                  <a:pt x="85800" y="42250"/>
                </a:lnTo>
                <a:lnTo>
                  <a:pt x="85810" y="42250"/>
                </a:lnTo>
                <a:lnTo>
                  <a:pt x="85810" y="42240"/>
                </a:lnTo>
                <a:lnTo>
                  <a:pt x="85820" y="42240"/>
                </a:lnTo>
                <a:lnTo>
                  <a:pt x="85830" y="42240"/>
                </a:lnTo>
                <a:lnTo>
                  <a:pt x="85840" y="42240"/>
                </a:lnTo>
                <a:lnTo>
                  <a:pt x="85850" y="42240"/>
                </a:lnTo>
                <a:lnTo>
                  <a:pt x="85860" y="42250"/>
                </a:lnTo>
                <a:lnTo>
                  <a:pt x="85870" y="42250"/>
                </a:lnTo>
                <a:lnTo>
                  <a:pt x="85880" y="42250"/>
                </a:lnTo>
                <a:lnTo>
                  <a:pt x="85890" y="42260"/>
                </a:lnTo>
                <a:lnTo>
                  <a:pt x="85900" y="42260"/>
                </a:lnTo>
                <a:lnTo>
                  <a:pt x="85900" y="42270"/>
                </a:lnTo>
                <a:lnTo>
                  <a:pt x="85910" y="42280"/>
                </a:lnTo>
                <a:lnTo>
                  <a:pt x="85920" y="42280"/>
                </a:lnTo>
                <a:lnTo>
                  <a:pt x="85930" y="42290"/>
                </a:lnTo>
                <a:lnTo>
                  <a:pt x="85930" y="42300"/>
                </a:lnTo>
                <a:lnTo>
                  <a:pt x="85940" y="42300"/>
                </a:lnTo>
                <a:lnTo>
                  <a:pt x="85940" y="42310"/>
                </a:lnTo>
                <a:lnTo>
                  <a:pt x="85950" y="42320"/>
                </a:lnTo>
                <a:lnTo>
                  <a:pt x="85960" y="42330"/>
                </a:lnTo>
                <a:lnTo>
                  <a:pt x="85970" y="42340"/>
                </a:lnTo>
                <a:lnTo>
                  <a:pt x="85980" y="42350"/>
                </a:lnTo>
                <a:lnTo>
                  <a:pt x="85980" y="42360"/>
                </a:lnTo>
                <a:lnTo>
                  <a:pt x="85990" y="42360"/>
                </a:lnTo>
                <a:lnTo>
                  <a:pt x="86000" y="42370"/>
                </a:lnTo>
                <a:lnTo>
                  <a:pt x="86000" y="42380"/>
                </a:lnTo>
                <a:lnTo>
                  <a:pt x="86010" y="42380"/>
                </a:lnTo>
                <a:lnTo>
                  <a:pt x="86020" y="42390"/>
                </a:lnTo>
                <a:lnTo>
                  <a:pt x="86030" y="42390"/>
                </a:lnTo>
                <a:lnTo>
                  <a:pt x="86030" y="42400"/>
                </a:lnTo>
                <a:lnTo>
                  <a:pt x="86040" y="42400"/>
                </a:lnTo>
                <a:lnTo>
                  <a:pt x="86050" y="42400"/>
                </a:lnTo>
                <a:lnTo>
                  <a:pt x="86060" y="42400"/>
                </a:lnTo>
                <a:lnTo>
                  <a:pt x="86070" y="42400"/>
                </a:lnTo>
                <a:lnTo>
                  <a:pt x="86080" y="42400"/>
                </a:lnTo>
                <a:lnTo>
                  <a:pt x="86100" y="42400"/>
                </a:lnTo>
                <a:lnTo>
                  <a:pt x="86110" y="42400"/>
                </a:lnTo>
                <a:lnTo>
                  <a:pt x="86120" y="42400"/>
                </a:lnTo>
                <a:lnTo>
                  <a:pt x="86130" y="42400"/>
                </a:lnTo>
                <a:lnTo>
                  <a:pt x="86140" y="42400"/>
                </a:lnTo>
                <a:lnTo>
                  <a:pt x="86150" y="42400"/>
                </a:lnTo>
                <a:lnTo>
                  <a:pt x="86160" y="42400"/>
                </a:lnTo>
                <a:lnTo>
                  <a:pt x="86170" y="42410"/>
                </a:lnTo>
                <a:lnTo>
                  <a:pt x="86180" y="42410"/>
                </a:lnTo>
                <a:lnTo>
                  <a:pt x="86190" y="42410"/>
                </a:lnTo>
                <a:lnTo>
                  <a:pt x="86200" y="42420"/>
                </a:lnTo>
                <a:lnTo>
                  <a:pt x="86210" y="42420"/>
                </a:lnTo>
                <a:lnTo>
                  <a:pt x="86220" y="42420"/>
                </a:lnTo>
                <a:lnTo>
                  <a:pt x="86220" y="42430"/>
                </a:lnTo>
                <a:lnTo>
                  <a:pt x="86230" y="42430"/>
                </a:lnTo>
                <a:lnTo>
                  <a:pt x="86240" y="42430"/>
                </a:lnTo>
                <a:lnTo>
                  <a:pt x="86250" y="42440"/>
                </a:lnTo>
                <a:lnTo>
                  <a:pt x="86260" y="42440"/>
                </a:lnTo>
                <a:lnTo>
                  <a:pt x="86270" y="42440"/>
                </a:lnTo>
                <a:lnTo>
                  <a:pt x="86280" y="42450"/>
                </a:lnTo>
                <a:lnTo>
                  <a:pt x="86290" y="42450"/>
                </a:lnTo>
                <a:lnTo>
                  <a:pt x="86300" y="42450"/>
                </a:lnTo>
                <a:lnTo>
                  <a:pt x="86310" y="42450"/>
                </a:lnTo>
                <a:lnTo>
                  <a:pt x="86310" y="42460"/>
                </a:lnTo>
                <a:lnTo>
                  <a:pt x="86320" y="42460"/>
                </a:lnTo>
                <a:lnTo>
                  <a:pt x="86320" y="42450"/>
                </a:lnTo>
                <a:lnTo>
                  <a:pt x="86330" y="42450"/>
                </a:lnTo>
                <a:lnTo>
                  <a:pt x="86340" y="42460"/>
                </a:lnTo>
                <a:lnTo>
                  <a:pt x="86350" y="42460"/>
                </a:lnTo>
                <a:lnTo>
                  <a:pt x="86360" y="42460"/>
                </a:lnTo>
                <a:lnTo>
                  <a:pt x="86370" y="42460"/>
                </a:lnTo>
                <a:lnTo>
                  <a:pt x="86380" y="42460"/>
                </a:lnTo>
                <a:lnTo>
                  <a:pt x="86390" y="42460"/>
                </a:lnTo>
                <a:lnTo>
                  <a:pt x="86400" y="42460"/>
                </a:lnTo>
                <a:lnTo>
                  <a:pt x="86410" y="42460"/>
                </a:lnTo>
                <a:lnTo>
                  <a:pt x="86420" y="42470"/>
                </a:lnTo>
                <a:lnTo>
                  <a:pt x="86430" y="42470"/>
                </a:lnTo>
                <a:lnTo>
                  <a:pt x="86440" y="42470"/>
                </a:lnTo>
                <a:lnTo>
                  <a:pt x="86450" y="42470"/>
                </a:lnTo>
                <a:lnTo>
                  <a:pt x="86460" y="42480"/>
                </a:lnTo>
                <a:lnTo>
                  <a:pt x="86470" y="42480"/>
                </a:lnTo>
                <a:lnTo>
                  <a:pt x="86480" y="42480"/>
                </a:lnTo>
                <a:lnTo>
                  <a:pt x="86490" y="42480"/>
                </a:lnTo>
                <a:lnTo>
                  <a:pt x="86500" y="42490"/>
                </a:lnTo>
                <a:lnTo>
                  <a:pt x="86510" y="42490"/>
                </a:lnTo>
                <a:lnTo>
                  <a:pt x="86520" y="42490"/>
                </a:lnTo>
                <a:lnTo>
                  <a:pt x="86520" y="42500"/>
                </a:lnTo>
                <a:lnTo>
                  <a:pt x="86530" y="42500"/>
                </a:lnTo>
                <a:lnTo>
                  <a:pt x="86530" y="42510"/>
                </a:lnTo>
                <a:lnTo>
                  <a:pt x="86540" y="42510"/>
                </a:lnTo>
                <a:lnTo>
                  <a:pt x="86550" y="42520"/>
                </a:lnTo>
                <a:lnTo>
                  <a:pt x="86550" y="42530"/>
                </a:lnTo>
                <a:lnTo>
                  <a:pt x="86560" y="42540"/>
                </a:lnTo>
                <a:lnTo>
                  <a:pt x="86560" y="42550"/>
                </a:lnTo>
                <a:lnTo>
                  <a:pt x="86570" y="42560"/>
                </a:lnTo>
                <a:lnTo>
                  <a:pt x="86580" y="42570"/>
                </a:lnTo>
                <a:lnTo>
                  <a:pt x="86580" y="42580"/>
                </a:lnTo>
                <a:lnTo>
                  <a:pt x="86590" y="42590"/>
                </a:lnTo>
                <a:lnTo>
                  <a:pt x="86600" y="42600"/>
                </a:lnTo>
                <a:lnTo>
                  <a:pt x="86600" y="42620"/>
                </a:lnTo>
                <a:lnTo>
                  <a:pt x="86610" y="42630"/>
                </a:lnTo>
                <a:lnTo>
                  <a:pt x="86610" y="42640"/>
                </a:lnTo>
                <a:lnTo>
                  <a:pt x="86620" y="42650"/>
                </a:lnTo>
                <a:lnTo>
                  <a:pt x="86620" y="42660"/>
                </a:lnTo>
                <a:lnTo>
                  <a:pt x="86630" y="42670"/>
                </a:lnTo>
                <a:lnTo>
                  <a:pt x="86640" y="42680"/>
                </a:lnTo>
                <a:lnTo>
                  <a:pt x="86650" y="42690"/>
                </a:lnTo>
                <a:lnTo>
                  <a:pt x="86660" y="42700"/>
                </a:lnTo>
                <a:lnTo>
                  <a:pt x="86670" y="42700"/>
                </a:lnTo>
                <a:lnTo>
                  <a:pt x="86670" y="42710"/>
                </a:lnTo>
                <a:lnTo>
                  <a:pt x="86680" y="42710"/>
                </a:lnTo>
                <a:lnTo>
                  <a:pt x="86690" y="42720"/>
                </a:lnTo>
                <a:lnTo>
                  <a:pt x="86700" y="42720"/>
                </a:lnTo>
                <a:lnTo>
                  <a:pt x="86700" y="42730"/>
                </a:lnTo>
                <a:lnTo>
                  <a:pt x="86710" y="42730"/>
                </a:lnTo>
                <a:lnTo>
                  <a:pt x="86720" y="42730"/>
                </a:lnTo>
                <a:lnTo>
                  <a:pt x="86720" y="42740"/>
                </a:lnTo>
                <a:lnTo>
                  <a:pt x="86730" y="42740"/>
                </a:lnTo>
                <a:lnTo>
                  <a:pt x="86740" y="42740"/>
                </a:lnTo>
                <a:lnTo>
                  <a:pt x="86750" y="42740"/>
                </a:lnTo>
                <a:lnTo>
                  <a:pt x="86760" y="42740"/>
                </a:lnTo>
                <a:lnTo>
                  <a:pt x="86760" y="42750"/>
                </a:lnTo>
                <a:lnTo>
                  <a:pt x="86770" y="42750"/>
                </a:lnTo>
                <a:lnTo>
                  <a:pt x="86780" y="42750"/>
                </a:lnTo>
                <a:lnTo>
                  <a:pt x="86790" y="42750"/>
                </a:lnTo>
                <a:lnTo>
                  <a:pt x="86800" y="42760"/>
                </a:lnTo>
                <a:lnTo>
                  <a:pt x="86810" y="42760"/>
                </a:lnTo>
                <a:lnTo>
                  <a:pt x="86820" y="42760"/>
                </a:lnTo>
                <a:lnTo>
                  <a:pt x="86830" y="42770"/>
                </a:lnTo>
                <a:lnTo>
                  <a:pt x="86840" y="42770"/>
                </a:lnTo>
                <a:lnTo>
                  <a:pt x="86850" y="42770"/>
                </a:lnTo>
                <a:lnTo>
                  <a:pt x="86850" y="42780"/>
                </a:lnTo>
                <a:lnTo>
                  <a:pt x="86860" y="42780"/>
                </a:lnTo>
                <a:lnTo>
                  <a:pt x="86870" y="42780"/>
                </a:lnTo>
                <a:lnTo>
                  <a:pt x="86870" y="42790"/>
                </a:lnTo>
                <a:lnTo>
                  <a:pt x="86880" y="42790"/>
                </a:lnTo>
                <a:lnTo>
                  <a:pt x="86890" y="42790"/>
                </a:lnTo>
                <a:lnTo>
                  <a:pt x="86890" y="42800"/>
                </a:lnTo>
                <a:lnTo>
                  <a:pt x="86900" y="42800"/>
                </a:lnTo>
                <a:lnTo>
                  <a:pt x="86900" y="42810"/>
                </a:lnTo>
                <a:lnTo>
                  <a:pt x="86910" y="42810"/>
                </a:lnTo>
                <a:lnTo>
                  <a:pt x="86920" y="42810"/>
                </a:lnTo>
                <a:lnTo>
                  <a:pt x="86930" y="42810"/>
                </a:lnTo>
                <a:lnTo>
                  <a:pt x="86930" y="42820"/>
                </a:lnTo>
                <a:lnTo>
                  <a:pt x="86940" y="42820"/>
                </a:lnTo>
                <a:lnTo>
                  <a:pt x="86950" y="42820"/>
                </a:lnTo>
                <a:lnTo>
                  <a:pt x="86960" y="42820"/>
                </a:lnTo>
                <a:lnTo>
                  <a:pt x="86970" y="42830"/>
                </a:lnTo>
                <a:lnTo>
                  <a:pt x="86980" y="42830"/>
                </a:lnTo>
                <a:lnTo>
                  <a:pt x="86990" y="42830"/>
                </a:lnTo>
                <a:lnTo>
                  <a:pt x="87000" y="42840"/>
                </a:lnTo>
                <a:lnTo>
                  <a:pt x="87010" y="42840"/>
                </a:lnTo>
                <a:lnTo>
                  <a:pt x="87020" y="42840"/>
                </a:lnTo>
                <a:lnTo>
                  <a:pt x="87030" y="42840"/>
                </a:lnTo>
                <a:lnTo>
                  <a:pt x="87040" y="42840"/>
                </a:lnTo>
                <a:lnTo>
                  <a:pt x="87050" y="42850"/>
                </a:lnTo>
                <a:lnTo>
                  <a:pt x="87060" y="42850"/>
                </a:lnTo>
                <a:lnTo>
                  <a:pt x="87070" y="42850"/>
                </a:lnTo>
                <a:lnTo>
                  <a:pt x="87080" y="42850"/>
                </a:lnTo>
                <a:lnTo>
                  <a:pt x="87090" y="42850"/>
                </a:lnTo>
                <a:lnTo>
                  <a:pt x="87100" y="42860"/>
                </a:lnTo>
                <a:lnTo>
                  <a:pt x="87110" y="42860"/>
                </a:lnTo>
                <a:lnTo>
                  <a:pt x="87120" y="42860"/>
                </a:lnTo>
                <a:lnTo>
                  <a:pt x="87130" y="42870"/>
                </a:lnTo>
                <a:lnTo>
                  <a:pt x="87140" y="42870"/>
                </a:lnTo>
                <a:lnTo>
                  <a:pt x="87150" y="42880"/>
                </a:lnTo>
                <a:lnTo>
                  <a:pt x="87160" y="42880"/>
                </a:lnTo>
                <a:lnTo>
                  <a:pt x="87170" y="42880"/>
                </a:lnTo>
                <a:lnTo>
                  <a:pt x="87190" y="42890"/>
                </a:lnTo>
                <a:lnTo>
                  <a:pt x="87200" y="42890"/>
                </a:lnTo>
                <a:lnTo>
                  <a:pt x="87210" y="42890"/>
                </a:lnTo>
                <a:lnTo>
                  <a:pt x="87220" y="42900"/>
                </a:lnTo>
                <a:lnTo>
                  <a:pt x="87230" y="42900"/>
                </a:lnTo>
                <a:lnTo>
                  <a:pt x="87240" y="42900"/>
                </a:lnTo>
                <a:lnTo>
                  <a:pt x="87250" y="42910"/>
                </a:lnTo>
                <a:lnTo>
                  <a:pt x="87260" y="42910"/>
                </a:lnTo>
                <a:lnTo>
                  <a:pt x="87270" y="42910"/>
                </a:lnTo>
                <a:lnTo>
                  <a:pt x="87280" y="42920"/>
                </a:lnTo>
                <a:lnTo>
                  <a:pt x="87290" y="42920"/>
                </a:lnTo>
                <a:lnTo>
                  <a:pt x="87300" y="42930"/>
                </a:lnTo>
                <a:lnTo>
                  <a:pt x="87310" y="42930"/>
                </a:lnTo>
                <a:lnTo>
                  <a:pt x="87320" y="42930"/>
                </a:lnTo>
                <a:lnTo>
                  <a:pt x="87330" y="42930"/>
                </a:lnTo>
                <a:lnTo>
                  <a:pt x="87340" y="42940"/>
                </a:lnTo>
                <a:lnTo>
                  <a:pt x="87350" y="42940"/>
                </a:lnTo>
                <a:lnTo>
                  <a:pt x="87360" y="42940"/>
                </a:lnTo>
                <a:lnTo>
                  <a:pt x="87370" y="42950"/>
                </a:lnTo>
                <a:lnTo>
                  <a:pt x="87380" y="42950"/>
                </a:lnTo>
                <a:lnTo>
                  <a:pt x="87390" y="42950"/>
                </a:lnTo>
                <a:lnTo>
                  <a:pt x="87400" y="42950"/>
                </a:lnTo>
                <a:lnTo>
                  <a:pt x="87410" y="42960"/>
                </a:lnTo>
                <a:lnTo>
                  <a:pt x="87420" y="42960"/>
                </a:lnTo>
                <a:lnTo>
                  <a:pt x="87430" y="42970"/>
                </a:lnTo>
                <a:lnTo>
                  <a:pt x="87440" y="42980"/>
                </a:lnTo>
                <a:lnTo>
                  <a:pt x="87450" y="42990"/>
                </a:lnTo>
                <a:lnTo>
                  <a:pt x="87470" y="43000"/>
                </a:lnTo>
                <a:lnTo>
                  <a:pt x="87480" y="43010"/>
                </a:lnTo>
                <a:lnTo>
                  <a:pt x="87490" y="43010"/>
                </a:lnTo>
                <a:lnTo>
                  <a:pt x="87500" y="43010"/>
                </a:lnTo>
                <a:lnTo>
                  <a:pt x="87500" y="43020"/>
                </a:lnTo>
                <a:lnTo>
                  <a:pt x="87510" y="43020"/>
                </a:lnTo>
                <a:lnTo>
                  <a:pt x="87520" y="43030"/>
                </a:lnTo>
                <a:lnTo>
                  <a:pt x="87530" y="43030"/>
                </a:lnTo>
                <a:lnTo>
                  <a:pt x="87540" y="43040"/>
                </a:lnTo>
                <a:lnTo>
                  <a:pt x="87550" y="43040"/>
                </a:lnTo>
                <a:lnTo>
                  <a:pt x="87560" y="43050"/>
                </a:lnTo>
                <a:lnTo>
                  <a:pt x="87570" y="43060"/>
                </a:lnTo>
                <a:lnTo>
                  <a:pt x="87580" y="43060"/>
                </a:lnTo>
                <a:lnTo>
                  <a:pt x="87590" y="43060"/>
                </a:lnTo>
                <a:lnTo>
                  <a:pt x="87600" y="43070"/>
                </a:lnTo>
                <a:lnTo>
                  <a:pt x="87610" y="43070"/>
                </a:lnTo>
                <a:lnTo>
                  <a:pt x="87620" y="43070"/>
                </a:lnTo>
                <a:lnTo>
                  <a:pt x="87630" y="43080"/>
                </a:lnTo>
                <a:lnTo>
                  <a:pt x="87640" y="43080"/>
                </a:lnTo>
                <a:lnTo>
                  <a:pt x="87650" y="43080"/>
                </a:lnTo>
                <a:lnTo>
                  <a:pt x="87660" y="43090"/>
                </a:lnTo>
                <a:lnTo>
                  <a:pt x="87670" y="43090"/>
                </a:lnTo>
                <a:lnTo>
                  <a:pt x="87680" y="43100"/>
                </a:lnTo>
                <a:lnTo>
                  <a:pt x="87690" y="43100"/>
                </a:lnTo>
                <a:lnTo>
                  <a:pt x="87690" y="43110"/>
                </a:lnTo>
                <a:lnTo>
                  <a:pt x="87700" y="43110"/>
                </a:lnTo>
                <a:lnTo>
                  <a:pt x="87700" y="43120"/>
                </a:lnTo>
                <a:lnTo>
                  <a:pt x="87710" y="43120"/>
                </a:lnTo>
                <a:lnTo>
                  <a:pt x="87720" y="43130"/>
                </a:lnTo>
                <a:lnTo>
                  <a:pt x="87730" y="43140"/>
                </a:lnTo>
                <a:lnTo>
                  <a:pt x="87740" y="43160"/>
                </a:lnTo>
                <a:lnTo>
                  <a:pt x="87750" y="43170"/>
                </a:lnTo>
                <a:lnTo>
                  <a:pt x="87770" y="43180"/>
                </a:lnTo>
                <a:lnTo>
                  <a:pt x="87780" y="43200"/>
                </a:lnTo>
                <a:lnTo>
                  <a:pt x="87790" y="43200"/>
                </a:lnTo>
                <a:lnTo>
                  <a:pt x="87950" y="43280"/>
                </a:lnTo>
                <a:lnTo>
                  <a:pt x="87960" y="43280"/>
                </a:lnTo>
                <a:lnTo>
                  <a:pt x="87970" y="43280"/>
                </a:lnTo>
                <a:lnTo>
                  <a:pt x="87980" y="43280"/>
                </a:lnTo>
                <a:lnTo>
                  <a:pt x="87990" y="43280"/>
                </a:lnTo>
                <a:lnTo>
                  <a:pt x="88000" y="43280"/>
                </a:lnTo>
                <a:lnTo>
                  <a:pt x="88010" y="43280"/>
                </a:lnTo>
                <a:lnTo>
                  <a:pt x="88020" y="43270"/>
                </a:lnTo>
                <a:lnTo>
                  <a:pt x="88030" y="43270"/>
                </a:lnTo>
                <a:lnTo>
                  <a:pt x="88040" y="43270"/>
                </a:lnTo>
                <a:lnTo>
                  <a:pt x="88050" y="43270"/>
                </a:lnTo>
                <a:lnTo>
                  <a:pt x="88060" y="43270"/>
                </a:lnTo>
                <a:lnTo>
                  <a:pt x="88070" y="43270"/>
                </a:lnTo>
                <a:lnTo>
                  <a:pt x="88080" y="43270"/>
                </a:lnTo>
                <a:lnTo>
                  <a:pt x="88090" y="43270"/>
                </a:lnTo>
                <a:lnTo>
                  <a:pt x="88100" y="43270"/>
                </a:lnTo>
                <a:lnTo>
                  <a:pt x="88110" y="43280"/>
                </a:lnTo>
                <a:lnTo>
                  <a:pt x="88120" y="43280"/>
                </a:lnTo>
                <a:lnTo>
                  <a:pt x="88130" y="43280"/>
                </a:lnTo>
                <a:lnTo>
                  <a:pt x="88140" y="43280"/>
                </a:lnTo>
                <a:lnTo>
                  <a:pt x="88150" y="43290"/>
                </a:lnTo>
                <a:lnTo>
                  <a:pt x="88160" y="43290"/>
                </a:lnTo>
                <a:lnTo>
                  <a:pt x="88170" y="43290"/>
                </a:lnTo>
                <a:lnTo>
                  <a:pt x="88180" y="43300"/>
                </a:lnTo>
                <a:lnTo>
                  <a:pt x="88190" y="43300"/>
                </a:lnTo>
                <a:lnTo>
                  <a:pt x="88200" y="43300"/>
                </a:lnTo>
                <a:lnTo>
                  <a:pt x="88210" y="43310"/>
                </a:lnTo>
                <a:lnTo>
                  <a:pt x="88220" y="43310"/>
                </a:lnTo>
                <a:lnTo>
                  <a:pt x="88230" y="43320"/>
                </a:lnTo>
                <a:lnTo>
                  <a:pt x="88240" y="43320"/>
                </a:lnTo>
                <a:lnTo>
                  <a:pt x="88250" y="43320"/>
                </a:lnTo>
                <a:lnTo>
                  <a:pt x="88250" y="43330"/>
                </a:lnTo>
                <a:lnTo>
                  <a:pt x="88260" y="43330"/>
                </a:lnTo>
                <a:lnTo>
                  <a:pt x="88270" y="43340"/>
                </a:lnTo>
                <a:lnTo>
                  <a:pt x="88280" y="43340"/>
                </a:lnTo>
                <a:lnTo>
                  <a:pt x="88280" y="43350"/>
                </a:lnTo>
                <a:lnTo>
                  <a:pt x="88290" y="43350"/>
                </a:lnTo>
                <a:lnTo>
                  <a:pt x="88300" y="43360"/>
                </a:lnTo>
                <a:lnTo>
                  <a:pt x="88310" y="43370"/>
                </a:lnTo>
                <a:lnTo>
                  <a:pt x="88310" y="43380"/>
                </a:lnTo>
                <a:lnTo>
                  <a:pt x="88320" y="43380"/>
                </a:lnTo>
                <a:lnTo>
                  <a:pt x="88330" y="43390"/>
                </a:lnTo>
                <a:lnTo>
                  <a:pt x="88330" y="43400"/>
                </a:lnTo>
                <a:lnTo>
                  <a:pt x="88340" y="43410"/>
                </a:lnTo>
                <a:lnTo>
                  <a:pt x="88350" y="43410"/>
                </a:lnTo>
                <a:lnTo>
                  <a:pt x="88350" y="43420"/>
                </a:lnTo>
                <a:lnTo>
                  <a:pt x="88360" y="43420"/>
                </a:lnTo>
                <a:lnTo>
                  <a:pt x="88370" y="43430"/>
                </a:lnTo>
                <a:lnTo>
                  <a:pt x="88380" y="43440"/>
                </a:lnTo>
                <a:lnTo>
                  <a:pt x="88390" y="43450"/>
                </a:lnTo>
                <a:lnTo>
                  <a:pt x="88400" y="43450"/>
                </a:lnTo>
                <a:lnTo>
                  <a:pt x="88400" y="43460"/>
                </a:lnTo>
                <a:lnTo>
                  <a:pt x="88410" y="43460"/>
                </a:lnTo>
                <a:lnTo>
                  <a:pt x="88420" y="43470"/>
                </a:lnTo>
                <a:lnTo>
                  <a:pt x="88430" y="43470"/>
                </a:lnTo>
                <a:lnTo>
                  <a:pt x="88430" y="43480"/>
                </a:lnTo>
                <a:lnTo>
                  <a:pt x="88440" y="43480"/>
                </a:lnTo>
                <a:lnTo>
                  <a:pt x="88450" y="43490"/>
                </a:lnTo>
                <a:lnTo>
                  <a:pt x="88460" y="43490"/>
                </a:lnTo>
                <a:lnTo>
                  <a:pt x="88460" y="43500"/>
                </a:lnTo>
                <a:lnTo>
                  <a:pt x="88470" y="43500"/>
                </a:lnTo>
                <a:lnTo>
                  <a:pt x="88480" y="43500"/>
                </a:lnTo>
                <a:lnTo>
                  <a:pt x="88490" y="43500"/>
                </a:lnTo>
                <a:lnTo>
                  <a:pt x="88500" y="43500"/>
                </a:lnTo>
                <a:lnTo>
                  <a:pt x="88510" y="43490"/>
                </a:lnTo>
                <a:lnTo>
                  <a:pt x="88520" y="43490"/>
                </a:lnTo>
                <a:lnTo>
                  <a:pt x="88530" y="43490"/>
                </a:lnTo>
                <a:lnTo>
                  <a:pt x="88540" y="43490"/>
                </a:lnTo>
                <a:lnTo>
                  <a:pt x="88540" y="43500"/>
                </a:lnTo>
                <a:lnTo>
                  <a:pt x="88550" y="43500"/>
                </a:lnTo>
                <a:lnTo>
                  <a:pt x="88560" y="43500"/>
                </a:lnTo>
                <a:lnTo>
                  <a:pt x="88570" y="43510"/>
                </a:lnTo>
                <a:lnTo>
                  <a:pt x="88580" y="43520"/>
                </a:lnTo>
                <a:lnTo>
                  <a:pt x="88590" y="43520"/>
                </a:lnTo>
                <a:lnTo>
                  <a:pt x="88600" y="43530"/>
                </a:lnTo>
                <a:lnTo>
                  <a:pt x="88610" y="43530"/>
                </a:lnTo>
                <a:lnTo>
                  <a:pt x="88620" y="43540"/>
                </a:lnTo>
                <a:lnTo>
                  <a:pt x="88630" y="43540"/>
                </a:lnTo>
                <a:lnTo>
                  <a:pt x="88640" y="43540"/>
                </a:lnTo>
                <a:lnTo>
                  <a:pt x="88650" y="43540"/>
                </a:lnTo>
                <a:lnTo>
                  <a:pt x="88650" y="43550"/>
                </a:lnTo>
                <a:lnTo>
                  <a:pt x="88660" y="43550"/>
                </a:lnTo>
                <a:lnTo>
                  <a:pt x="88670" y="43540"/>
                </a:lnTo>
                <a:lnTo>
                  <a:pt x="88680" y="43540"/>
                </a:lnTo>
                <a:lnTo>
                  <a:pt x="88690" y="43540"/>
                </a:lnTo>
                <a:lnTo>
                  <a:pt x="88700" y="43540"/>
                </a:lnTo>
                <a:lnTo>
                  <a:pt x="88710" y="43540"/>
                </a:lnTo>
                <a:lnTo>
                  <a:pt x="88720" y="43540"/>
                </a:lnTo>
                <a:lnTo>
                  <a:pt x="88730" y="43540"/>
                </a:lnTo>
                <a:lnTo>
                  <a:pt x="88740" y="43540"/>
                </a:lnTo>
                <a:lnTo>
                  <a:pt x="88750" y="43540"/>
                </a:lnTo>
                <a:lnTo>
                  <a:pt x="88770" y="43550"/>
                </a:lnTo>
                <a:lnTo>
                  <a:pt x="88780" y="43550"/>
                </a:lnTo>
                <a:lnTo>
                  <a:pt x="88790" y="43560"/>
                </a:lnTo>
                <a:lnTo>
                  <a:pt x="88800" y="43560"/>
                </a:lnTo>
                <a:lnTo>
                  <a:pt x="88810" y="43560"/>
                </a:lnTo>
                <a:lnTo>
                  <a:pt x="88830" y="43570"/>
                </a:lnTo>
                <a:lnTo>
                  <a:pt x="88840" y="43570"/>
                </a:lnTo>
                <a:lnTo>
                  <a:pt x="88860" y="43580"/>
                </a:lnTo>
                <a:lnTo>
                  <a:pt x="88870" y="43580"/>
                </a:lnTo>
                <a:lnTo>
                  <a:pt x="88880" y="43580"/>
                </a:lnTo>
                <a:lnTo>
                  <a:pt x="88890" y="43590"/>
                </a:lnTo>
                <a:lnTo>
                  <a:pt x="88900" y="43590"/>
                </a:lnTo>
                <a:lnTo>
                  <a:pt x="88910" y="43590"/>
                </a:lnTo>
                <a:lnTo>
                  <a:pt x="88920" y="43590"/>
                </a:lnTo>
                <a:lnTo>
                  <a:pt x="88930" y="43600"/>
                </a:lnTo>
                <a:lnTo>
                  <a:pt x="88950" y="43600"/>
                </a:lnTo>
                <a:lnTo>
                  <a:pt x="88960" y="43600"/>
                </a:lnTo>
                <a:lnTo>
                  <a:pt x="88970" y="43600"/>
                </a:lnTo>
                <a:lnTo>
                  <a:pt x="88980" y="43600"/>
                </a:lnTo>
                <a:lnTo>
                  <a:pt x="88990" y="43600"/>
                </a:lnTo>
                <a:lnTo>
                  <a:pt x="89000" y="43600"/>
                </a:lnTo>
                <a:lnTo>
                  <a:pt x="89010" y="43610"/>
                </a:lnTo>
                <a:lnTo>
                  <a:pt x="89290" y="43620"/>
                </a:lnTo>
                <a:lnTo>
                  <a:pt x="89470" y="43670"/>
                </a:lnTo>
                <a:lnTo>
                  <a:pt x="89480" y="43660"/>
                </a:lnTo>
                <a:lnTo>
                  <a:pt x="89490" y="43660"/>
                </a:lnTo>
                <a:lnTo>
                  <a:pt x="89500" y="43660"/>
                </a:lnTo>
                <a:lnTo>
                  <a:pt x="89510" y="43650"/>
                </a:lnTo>
                <a:lnTo>
                  <a:pt x="89520" y="43650"/>
                </a:lnTo>
                <a:lnTo>
                  <a:pt x="89530" y="43650"/>
                </a:lnTo>
                <a:lnTo>
                  <a:pt x="89540" y="43650"/>
                </a:lnTo>
                <a:lnTo>
                  <a:pt x="89550" y="43640"/>
                </a:lnTo>
                <a:lnTo>
                  <a:pt x="89560" y="43640"/>
                </a:lnTo>
                <a:lnTo>
                  <a:pt x="89570" y="43640"/>
                </a:lnTo>
                <a:lnTo>
                  <a:pt x="89580" y="43630"/>
                </a:lnTo>
                <a:lnTo>
                  <a:pt x="89590" y="43630"/>
                </a:lnTo>
                <a:lnTo>
                  <a:pt x="89600" y="43630"/>
                </a:lnTo>
                <a:lnTo>
                  <a:pt x="89610" y="43630"/>
                </a:lnTo>
                <a:lnTo>
                  <a:pt x="89620" y="43630"/>
                </a:lnTo>
                <a:lnTo>
                  <a:pt x="89630" y="43630"/>
                </a:lnTo>
                <a:lnTo>
                  <a:pt x="89640" y="43630"/>
                </a:lnTo>
                <a:lnTo>
                  <a:pt x="89650" y="43630"/>
                </a:lnTo>
                <a:lnTo>
                  <a:pt x="89660" y="43630"/>
                </a:lnTo>
                <a:lnTo>
                  <a:pt x="89670" y="43630"/>
                </a:lnTo>
                <a:lnTo>
                  <a:pt x="89680" y="43630"/>
                </a:lnTo>
                <a:lnTo>
                  <a:pt x="89690" y="43640"/>
                </a:lnTo>
                <a:lnTo>
                  <a:pt x="89700" y="43640"/>
                </a:lnTo>
                <a:lnTo>
                  <a:pt x="89710" y="43640"/>
                </a:lnTo>
                <a:lnTo>
                  <a:pt x="89720" y="43650"/>
                </a:lnTo>
                <a:lnTo>
                  <a:pt x="89730" y="43650"/>
                </a:lnTo>
                <a:lnTo>
                  <a:pt x="89740" y="43650"/>
                </a:lnTo>
                <a:lnTo>
                  <a:pt x="89740" y="43660"/>
                </a:lnTo>
                <a:lnTo>
                  <a:pt x="89740" y="43670"/>
                </a:lnTo>
                <a:lnTo>
                  <a:pt x="89740" y="43680"/>
                </a:lnTo>
                <a:lnTo>
                  <a:pt x="89750" y="43690"/>
                </a:lnTo>
                <a:lnTo>
                  <a:pt x="89750" y="43700"/>
                </a:lnTo>
                <a:lnTo>
                  <a:pt x="89750" y="43710"/>
                </a:lnTo>
                <a:lnTo>
                  <a:pt x="89760" y="43720"/>
                </a:lnTo>
                <a:lnTo>
                  <a:pt x="89760" y="43730"/>
                </a:lnTo>
                <a:lnTo>
                  <a:pt x="89760" y="43740"/>
                </a:lnTo>
                <a:lnTo>
                  <a:pt x="89760" y="43750"/>
                </a:lnTo>
                <a:lnTo>
                  <a:pt x="89770" y="43760"/>
                </a:lnTo>
                <a:lnTo>
                  <a:pt x="89770" y="43770"/>
                </a:lnTo>
                <a:lnTo>
                  <a:pt x="89770" y="43780"/>
                </a:lnTo>
                <a:lnTo>
                  <a:pt x="89780" y="43780"/>
                </a:lnTo>
                <a:lnTo>
                  <a:pt x="89780" y="43790"/>
                </a:lnTo>
                <a:lnTo>
                  <a:pt x="89790" y="43800"/>
                </a:lnTo>
                <a:lnTo>
                  <a:pt x="89790" y="43810"/>
                </a:lnTo>
                <a:lnTo>
                  <a:pt x="89790" y="43820"/>
                </a:lnTo>
                <a:lnTo>
                  <a:pt x="89800" y="43820"/>
                </a:lnTo>
                <a:lnTo>
                  <a:pt x="89880" y="43850"/>
                </a:lnTo>
                <a:lnTo>
                  <a:pt x="89890" y="43850"/>
                </a:lnTo>
                <a:lnTo>
                  <a:pt x="89900" y="43850"/>
                </a:lnTo>
                <a:lnTo>
                  <a:pt x="89910" y="43850"/>
                </a:lnTo>
                <a:lnTo>
                  <a:pt x="89930" y="43850"/>
                </a:lnTo>
                <a:lnTo>
                  <a:pt x="89940" y="43850"/>
                </a:lnTo>
                <a:lnTo>
                  <a:pt x="89950" y="43860"/>
                </a:lnTo>
                <a:lnTo>
                  <a:pt x="89960" y="43860"/>
                </a:lnTo>
                <a:lnTo>
                  <a:pt x="89970" y="43860"/>
                </a:lnTo>
                <a:lnTo>
                  <a:pt x="89970" y="43870"/>
                </a:lnTo>
                <a:lnTo>
                  <a:pt x="89980" y="43870"/>
                </a:lnTo>
                <a:lnTo>
                  <a:pt x="89990" y="43870"/>
                </a:lnTo>
                <a:lnTo>
                  <a:pt x="90000" y="43880"/>
                </a:lnTo>
                <a:lnTo>
                  <a:pt x="90010" y="43880"/>
                </a:lnTo>
                <a:lnTo>
                  <a:pt x="90020" y="43890"/>
                </a:lnTo>
                <a:lnTo>
                  <a:pt x="90030" y="43890"/>
                </a:lnTo>
                <a:lnTo>
                  <a:pt x="90040" y="43890"/>
                </a:lnTo>
                <a:lnTo>
                  <a:pt x="90050" y="43900"/>
                </a:lnTo>
                <a:lnTo>
                  <a:pt x="90060" y="43900"/>
                </a:lnTo>
                <a:lnTo>
                  <a:pt x="90070" y="43910"/>
                </a:lnTo>
                <a:lnTo>
                  <a:pt x="90080" y="43910"/>
                </a:lnTo>
                <a:lnTo>
                  <a:pt x="90090" y="43920"/>
                </a:lnTo>
                <a:lnTo>
                  <a:pt x="90100" y="43920"/>
                </a:lnTo>
                <a:lnTo>
                  <a:pt x="90110" y="43920"/>
                </a:lnTo>
                <a:lnTo>
                  <a:pt x="90120" y="43920"/>
                </a:lnTo>
                <a:lnTo>
                  <a:pt x="90120" y="43930"/>
                </a:lnTo>
                <a:lnTo>
                  <a:pt x="90130" y="43930"/>
                </a:lnTo>
                <a:lnTo>
                  <a:pt x="90140" y="43930"/>
                </a:lnTo>
                <a:lnTo>
                  <a:pt x="90150" y="43930"/>
                </a:lnTo>
                <a:lnTo>
                  <a:pt x="90160" y="43940"/>
                </a:lnTo>
                <a:lnTo>
                  <a:pt x="90170" y="43940"/>
                </a:lnTo>
                <a:lnTo>
                  <a:pt x="90180" y="43940"/>
                </a:lnTo>
                <a:lnTo>
                  <a:pt x="90190" y="43940"/>
                </a:lnTo>
                <a:lnTo>
                  <a:pt x="90200" y="43940"/>
                </a:lnTo>
                <a:lnTo>
                  <a:pt x="90210" y="43940"/>
                </a:lnTo>
                <a:lnTo>
                  <a:pt x="90220" y="43940"/>
                </a:lnTo>
                <a:lnTo>
                  <a:pt x="90230" y="43940"/>
                </a:lnTo>
                <a:lnTo>
                  <a:pt x="90240" y="43950"/>
                </a:lnTo>
                <a:lnTo>
                  <a:pt x="90250" y="43950"/>
                </a:lnTo>
                <a:lnTo>
                  <a:pt x="90260" y="43950"/>
                </a:lnTo>
                <a:lnTo>
                  <a:pt x="90270" y="43950"/>
                </a:lnTo>
                <a:lnTo>
                  <a:pt x="90280" y="43950"/>
                </a:lnTo>
                <a:lnTo>
                  <a:pt x="90290" y="43960"/>
                </a:lnTo>
                <a:lnTo>
                  <a:pt x="90300" y="43960"/>
                </a:lnTo>
                <a:lnTo>
                  <a:pt x="90310" y="43960"/>
                </a:lnTo>
                <a:lnTo>
                  <a:pt x="90320" y="43970"/>
                </a:lnTo>
                <a:lnTo>
                  <a:pt x="90330" y="43970"/>
                </a:lnTo>
                <a:lnTo>
                  <a:pt x="90340" y="43980"/>
                </a:lnTo>
                <a:lnTo>
                  <a:pt x="90350" y="43990"/>
                </a:lnTo>
                <a:lnTo>
                  <a:pt x="90350" y="44000"/>
                </a:lnTo>
                <a:lnTo>
                  <a:pt x="90360" y="44000"/>
                </a:lnTo>
                <a:lnTo>
                  <a:pt x="90370" y="44010"/>
                </a:lnTo>
                <a:lnTo>
                  <a:pt x="90380" y="44020"/>
                </a:lnTo>
                <a:lnTo>
                  <a:pt x="90380" y="44030"/>
                </a:lnTo>
                <a:lnTo>
                  <a:pt x="90390" y="44030"/>
                </a:lnTo>
                <a:lnTo>
                  <a:pt x="90390" y="44040"/>
                </a:lnTo>
                <a:lnTo>
                  <a:pt x="90400" y="44040"/>
                </a:lnTo>
                <a:lnTo>
                  <a:pt x="90400" y="44050"/>
                </a:lnTo>
                <a:lnTo>
                  <a:pt x="90400" y="44060"/>
                </a:lnTo>
                <a:lnTo>
                  <a:pt x="90410" y="44060"/>
                </a:lnTo>
                <a:lnTo>
                  <a:pt x="90420" y="44070"/>
                </a:lnTo>
                <a:lnTo>
                  <a:pt x="90420" y="44080"/>
                </a:lnTo>
                <a:lnTo>
                  <a:pt x="90430" y="44090"/>
                </a:lnTo>
                <a:lnTo>
                  <a:pt x="90430" y="44100"/>
                </a:lnTo>
                <a:lnTo>
                  <a:pt x="90440" y="44110"/>
                </a:lnTo>
                <a:lnTo>
                  <a:pt x="90440" y="44120"/>
                </a:lnTo>
                <a:lnTo>
                  <a:pt x="90430" y="44130"/>
                </a:lnTo>
                <a:lnTo>
                  <a:pt x="90410" y="44150"/>
                </a:lnTo>
                <a:lnTo>
                  <a:pt x="90370" y="44180"/>
                </a:lnTo>
                <a:lnTo>
                  <a:pt x="90350" y="44210"/>
                </a:lnTo>
                <a:lnTo>
                  <a:pt x="90340" y="44220"/>
                </a:lnTo>
                <a:lnTo>
                  <a:pt x="90330" y="44230"/>
                </a:lnTo>
                <a:lnTo>
                  <a:pt x="90320" y="44240"/>
                </a:lnTo>
                <a:lnTo>
                  <a:pt x="90300" y="44250"/>
                </a:lnTo>
                <a:lnTo>
                  <a:pt x="90290" y="44260"/>
                </a:lnTo>
                <a:lnTo>
                  <a:pt x="90280" y="44280"/>
                </a:lnTo>
                <a:lnTo>
                  <a:pt x="90270" y="44290"/>
                </a:lnTo>
                <a:lnTo>
                  <a:pt x="90240" y="44320"/>
                </a:lnTo>
                <a:lnTo>
                  <a:pt x="90230" y="44340"/>
                </a:lnTo>
                <a:lnTo>
                  <a:pt x="90220" y="44350"/>
                </a:lnTo>
                <a:lnTo>
                  <a:pt x="90210" y="44370"/>
                </a:lnTo>
                <a:lnTo>
                  <a:pt x="90190" y="44390"/>
                </a:lnTo>
                <a:lnTo>
                  <a:pt x="90180" y="44400"/>
                </a:lnTo>
                <a:lnTo>
                  <a:pt x="90180" y="44410"/>
                </a:lnTo>
                <a:lnTo>
                  <a:pt x="90160" y="44430"/>
                </a:lnTo>
                <a:lnTo>
                  <a:pt x="90150" y="44450"/>
                </a:lnTo>
                <a:lnTo>
                  <a:pt x="90140" y="44460"/>
                </a:lnTo>
                <a:lnTo>
                  <a:pt x="90130" y="44480"/>
                </a:lnTo>
                <a:lnTo>
                  <a:pt x="90120" y="44490"/>
                </a:lnTo>
                <a:lnTo>
                  <a:pt x="90110" y="44520"/>
                </a:lnTo>
                <a:lnTo>
                  <a:pt x="90090" y="44540"/>
                </a:lnTo>
                <a:lnTo>
                  <a:pt x="90080" y="44560"/>
                </a:lnTo>
                <a:lnTo>
                  <a:pt x="90080" y="44580"/>
                </a:lnTo>
                <a:lnTo>
                  <a:pt x="90070" y="44590"/>
                </a:lnTo>
                <a:lnTo>
                  <a:pt x="90060" y="44610"/>
                </a:lnTo>
                <a:lnTo>
                  <a:pt x="90050" y="44640"/>
                </a:lnTo>
                <a:lnTo>
                  <a:pt x="90030" y="44670"/>
                </a:lnTo>
                <a:lnTo>
                  <a:pt x="90020" y="44700"/>
                </a:lnTo>
                <a:lnTo>
                  <a:pt x="90010" y="44720"/>
                </a:lnTo>
                <a:lnTo>
                  <a:pt x="90000" y="44750"/>
                </a:lnTo>
                <a:lnTo>
                  <a:pt x="89990" y="44780"/>
                </a:lnTo>
                <a:lnTo>
                  <a:pt x="89980" y="44830"/>
                </a:lnTo>
                <a:lnTo>
                  <a:pt x="89960" y="44880"/>
                </a:lnTo>
                <a:lnTo>
                  <a:pt x="89960" y="44920"/>
                </a:lnTo>
                <a:lnTo>
                  <a:pt x="89940" y="44970"/>
                </a:lnTo>
                <a:lnTo>
                  <a:pt x="89930" y="45020"/>
                </a:lnTo>
                <a:lnTo>
                  <a:pt x="89930" y="45060"/>
                </a:lnTo>
                <a:lnTo>
                  <a:pt x="89930" y="45080"/>
                </a:lnTo>
                <a:lnTo>
                  <a:pt x="89920" y="45140"/>
                </a:lnTo>
                <a:lnTo>
                  <a:pt x="89920" y="45200"/>
                </a:lnTo>
                <a:lnTo>
                  <a:pt x="89920" y="45270"/>
                </a:lnTo>
                <a:lnTo>
                  <a:pt x="89920" y="45300"/>
                </a:lnTo>
                <a:lnTo>
                  <a:pt x="89920" y="45350"/>
                </a:lnTo>
                <a:lnTo>
                  <a:pt x="89930" y="45420"/>
                </a:lnTo>
                <a:lnTo>
                  <a:pt x="89940" y="45480"/>
                </a:lnTo>
                <a:lnTo>
                  <a:pt x="89950" y="45530"/>
                </a:lnTo>
                <a:lnTo>
                  <a:pt x="89960" y="45580"/>
                </a:lnTo>
                <a:lnTo>
                  <a:pt x="89980" y="45650"/>
                </a:lnTo>
                <a:lnTo>
                  <a:pt x="89980" y="45670"/>
                </a:lnTo>
                <a:lnTo>
                  <a:pt x="90000" y="45710"/>
                </a:lnTo>
                <a:lnTo>
                  <a:pt x="90020" y="45770"/>
                </a:lnTo>
                <a:lnTo>
                  <a:pt x="90030" y="45800"/>
                </a:lnTo>
                <a:lnTo>
                  <a:pt x="90050" y="45850"/>
                </a:lnTo>
                <a:lnTo>
                  <a:pt x="90080" y="45900"/>
                </a:lnTo>
                <a:lnTo>
                  <a:pt x="90110" y="45960"/>
                </a:lnTo>
                <a:lnTo>
                  <a:pt x="90140" y="46020"/>
                </a:lnTo>
                <a:lnTo>
                  <a:pt x="90190" y="46090"/>
                </a:lnTo>
                <a:lnTo>
                  <a:pt x="90230" y="46140"/>
                </a:lnTo>
                <a:lnTo>
                  <a:pt x="90290" y="46210"/>
                </a:lnTo>
                <a:lnTo>
                  <a:pt x="90360" y="46280"/>
                </a:lnTo>
                <a:lnTo>
                  <a:pt x="90430" y="46340"/>
                </a:lnTo>
                <a:lnTo>
                  <a:pt x="90490" y="46390"/>
                </a:lnTo>
                <a:lnTo>
                  <a:pt x="90550" y="46430"/>
                </a:lnTo>
                <a:lnTo>
                  <a:pt x="90630" y="46480"/>
                </a:lnTo>
                <a:lnTo>
                  <a:pt x="90720" y="46530"/>
                </a:lnTo>
                <a:lnTo>
                  <a:pt x="90840" y="46580"/>
                </a:lnTo>
                <a:lnTo>
                  <a:pt x="90920" y="46610"/>
                </a:lnTo>
                <a:lnTo>
                  <a:pt x="91020" y="46640"/>
                </a:lnTo>
                <a:lnTo>
                  <a:pt x="91100" y="46660"/>
                </a:lnTo>
                <a:lnTo>
                  <a:pt x="91150" y="46670"/>
                </a:lnTo>
                <a:lnTo>
                  <a:pt x="91180" y="46670"/>
                </a:lnTo>
                <a:lnTo>
                  <a:pt x="91610" y="46660"/>
                </a:lnTo>
                <a:lnTo>
                  <a:pt x="91610" y="46650"/>
                </a:lnTo>
                <a:lnTo>
                  <a:pt x="91660" y="46650"/>
                </a:lnTo>
                <a:lnTo>
                  <a:pt x="91720" y="46630"/>
                </a:lnTo>
                <a:lnTo>
                  <a:pt x="91790" y="46610"/>
                </a:lnTo>
                <a:lnTo>
                  <a:pt x="91860" y="46590"/>
                </a:lnTo>
                <a:lnTo>
                  <a:pt x="91900" y="46570"/>
                </a:lnTo>
                <a:lnTo>
                  <a:pt x="91960" y="46540"/>
                </a:lnTo>
                <a:lnTo>
                  <a:pt x="91990" y="46530"/>
                </a:lnTo>
                <a:lnTo>
                  <a:pt x="92010" y="46520"/>
                </a:lnTo>
                <a:lnTo>
                  <a:pt x="92020" y="46530"/>
                </a:lnTo>
                <a:lnTo>
                  <a:pt x="92030" y="46530"/>
                </a:lnTo>
                <a:lnTo>
                  <a:pt x="92040" y="46540"/>
                </a:lnTo>
                <a:lnTo>
                  <a:pt x="92040" y="46550"/>
                </a:lnTo>
                <a:lnTo>
                  <a:pt x="92080" y="46570"/>
                </a:lnTo>
                <a:lnTo>
                  <a:pt x="92100" y="46590"/>
                </a:lnTo>
                <a:lnTo>
                  <a:pt x="92120" y="46600"/>
                </a:lnTo>
                <a:lnTo>
                  <a:pt x="92130" y="46610"/>
                </a:lnTo>
                <a:lnTo>
                  <a:pt x="92140" y="46610"/>
                </a:lnTo>
                <a:lnTo>
                  <a:pt x="92150" y="46620"/>
                </a:lnTo>
                <a:lnTo>
                  <a:pt x="92160" y="46620"/>
                </a:lnTo>
                <a:lnTo>
                  <a:pt x="92170" y="46630"/>
                </a:lnTo>
                <a:lnTo>
                  <a:pt x="92180" y="46640"/>
                </a:lnTo>
                <a:lnTo>
                  <a:pt x="92190" y="46660"/>
                </a:lnTo>
                <a:lnTo>
                  <a:pt x="92200" y="46670"/>
                </a:lnTo>
                <a:lnTo>
                  <a:pt x="92210" y="46680"/>
                </a:lnTo>
                <a:lnTo>
                  <a:pt x="92210" y="46690"/>
                </a:lnTo>
                <a:lnTo>
                  <a:pt x="92230" y="46710"/>
                </a:lnTo>
                <a:lnTo>
                  <a:pt x="92240" y="46740"/>
                </a:lnTo>
                <a:lnTo>
                  <a:pt x="92250" y="46750"/>
                </a:lnTo>
                <a:lnTo>
                  <a:pt x="92250" y="46760"/>
                </a:lnTo>
                <a:lnTo>
                  <a:pt x="92250" y="46770"/>
                </a:lnTo>
                <a:lnTo>
                  <a:pt x="92260" y="46780"/>
                </a:lnTo>
                <a:lnTo>
                  <a:pt x="92260" y="46790"/>
                </a:lnTo>
                <a:lnTo>
                  <a:pt x="92260" y="46800"/>
                </a:lnTo>
                <a:lnTo>
                  <a:pt x="92270" y="46800"/>
                </a:lnTo>
                <a:lnTo>
                  <a:pt x="92270" y="46810"/>
                </a:lnTo>
                <a:lnTo>
                  <a:pt x="92280" y="46830"/>
                </a:lnTo>
                <a:lnTo>
                  <a:pt x="92290" y="46840"/>
                </a:lnTo>
                <a:lnTo>
                  <a:pt x="92290" y="46850"/>
                </a:lnTo>
                <a:lnTo>
                  <a:pt x="92290" y="46860"/>
                </a:lnTo>
                <a:lnTo>
                  <a:pt x="92300" y="46870"/>
                </a:lnTo>
                <a:lnTo>
                  <a:pt x="92300" y="46890"/>
                </a:lnTo>
                <a:lnTo>
                  <a:pt x="92300" y="46900"/>
                </a:lnTo>
                <a:lnTo>
                  <a:pt x="92310" y="46910"/>
                </a:lnTo>
                <a:lnTo>
                  <a:pt x="92310" y="46930"/>
                </a:lnTo>
                <a:lnTo>
                  <a:pt x="92320" y="46950"/>
                </a:lnTo>
                <a:lnTo>
                  <a:pt x="92320" y="46970"/>
                </a:lnTo>
                <a:lnTo>
                  <a:pt x="92320" y="46980"/>
                </a:lnTo>
                <a:lnTo>
                  <a:pt x="92320" y="46990"/>
                </a:lnTo>
                <a:lnTo>
                  <a:pt x="92330" y="47000"/>
                </a:lnTo>
                <a:lnTo>
                  <a:pt x="92330" y="47010"/>
                </a:lnTo>
                <a:lnTo>
                  <a:pt x="92330" y="47020"/>
                </a:lnTo>
                <a:lnTo>
                  <a:pt x="92340" y="47040"/>
                </a:lnTo>
                <a:lnTo>
                  <a:pt x="92340" y="47050"/>
                </a:lnTo>
                <a:lnTo>
                  <a:pt x="92350" y="47070"/>
                </a:lnTo>
                <a:lnTo>
                  <a:pt x="92360" y="47080"/>
                </a:lnTo>
                <a:lnTo>
                  <a:pt x="92360" y="47090"/>
                </a:lnTo>
                <a:lnTo>
                  <a:pt x="92370" y="47100"/>
                </a:lnTo>
                <a:lnTo>
                  <a:pt x="92380" y="47120"/>
                </a:lnTo>
                <a:lnTo>
                  <a:pt x="92390" y="47130"/>
                </a:lnTo>
                <a:lnTo>
                  <a:pt x="92400" y="47140"/>
                </a:lnTo>
                <a:lnTo>
                  <a:pt x="92420" y="47160"/>
                </a:lnTo>
                <a:lnTo>
                  <a:pt x="92440" y="47180"/>
                </a:lnTo>
                <a:lnTo>
                  <a:pt x="92450" y="47200"/>
                </a:lnTo>
                <a:lnTo>
                  <a:pt x="92470" y="47210"/>
                </a:lnTo>
                <a:lnTo>
                  <a:pt x="92480" y="47220"/>
                </a:lnTo>
                <a:lnTo>
                  <a:pt x="92490" y="47230"/>
                </a:lnTo>
                <a:lnTo>
                  <a:pt x="92510" y="47250"/>
                </a:lnTo>
                <a:lnTo>
                  <a:pt x="92540" y="47280"/>
                </a:lnTo>
                <a:lnTo>
                  <a:pt x="92570" y="47300"/>
                </a:lnTo>
                <a:lnTo>
                  <a:pt x="92600" y="47330"/>
                </a:lnTo>
                <a:lnTo>
                  <a:pt x="92620" y="47350"/>
                </a:lnTo>
                <a:lnTo>
                  <a:pt x="92650" y="47370"/>
                </a:lnTo>
                <a:lnTo>
                  <a:pt x="92670" y="47390"/>
                </a:lnTo>
                <a:lnTo>
                  <a:pt x="92680" y="47390"/>
                </a:lnTo>
                <a:lnTo>
                  <a:pt x="92690" y="47400"/>
                </a:lnTo>
                <a:lnTo>
                  <a:pt x="92700" y="47400"/>
                </a:lnTo>
                <a:lnTo>
                  <a:pt x="92710" y="47410"/>
                </a:lnTo>
                <a:lnTo>
                  <a:pt x="92720" y="47420"/>
                </a:lnTo>
                <a:lnTo>
                  <a:pt x="92730" y="47420"/>
                </a:lnTo>
                <a:lnTo>
                  <a:pt x="92740" y="47430"/>
                </a:lnTo>
                <a:lnTo>
                  <a:pt x="92750" y="47440"/>
                </a:lnTo>
                <a:lnTo>
                  <a:pt x="92760" y="47450"/>
                </a:lnTo>
                <a:lnTo>
                  <a:pt x="92770" y="47470"/>
                </a:lnTo>
                <a:lnTo>
                  <a:pt x="92780" y="47480"/>
                </a:lnTo>
                <a:lnTo>
                  <a:pt x="92790" y="47500"/>
                </a:lnTo>
                <a:lnTo>
                  <a:pt x="92810" y="47510"/>
                </a:lnTo>
                <a:lnTo>
                  <a:pt x="92810" y="47520"/>
                </a:lnTo>
                <a:lnTo>
                  <a:pt x="92820" y="47530"/>
                </a:lnTo>
                <a:lnTo>
                  <a:pt x="92830" y="47540"/>
                </a:lnTo>
                <a:lnTo>
                  <a:pt x="92840" y="47540"/>
                </a:lnTo>
                <a:lnTo>
                  <a:pt x="92850" y="47560"/>
                </a:lnTo>
                <a:lnTo>
                  <a:pt x="92860" y="47570"/>
                </a:lnTo>
                <a:lnTo>
                  <a:pt x="92870" y="47580"/>
                </a:lnTo>
                <a:lnTo>
                  <a:pt x="92880" y="47600"/>
                </a:lnTo>
                <a:lnTo>
                  <a:pt x="92890" y="47610"/>
                </a:lnTo>
                <a:lnTo>
                  <a:pt x="92900" y="47620"/>
                </a:lnTo>
                <a:lnTo>
                  <a:pt x="92910" y="47640"/>
                </a:lnTo>
                <a:lnTo>
                  <a:pt x="92920" y="47660"/>
                </a:lnTo>
                <a:lnTo>
                  <a:pt x="92940" y="47680"/>
                </a:lnTo>
                <a:lnTo>
                  <a:pt x="92950" y="47700"/>
                </a:lnTo>
                <a:lnTo>
                  <a:pt x="92960" y="47710"/>
                </a:lnTo>
                <a:lnTo>
                  <a:pt x="92970" y="47720"/>
                </a:lnTo>
                <a:lnTo>
                  <a:pt x="92970" y="47730"/>
                </a:lnTo>
                <a:lnTo>
                  <a:pt x="92980" y="47740"/>
                </a:lnTo>
                <a:lnTo>
                  <a:pt x="92980" y="47750"/>
                </a:lnTo>
                <a:lnTo>
                  <a:pt x="92990" y="47760"/>
                </a:lnTo>
                <a:lnTo>
                  <a:pt x="93000" y="47770"/>
                </a:lnTo>
                <a:lnTo>
                  <a:pt x="93020" y="47790"/>
                </a:lnTo>
                <a:lnTo>
                  <a:pt x="93030" y="47800"/>
                </a:lnTo>
                <a:lnTo>
                  <a:pt x="93040" y="47810"/>
                </a:lnTo>
                <a:lnTo>
                  <a:pt x="93050" y="47820"/>
                </a:lnTo>
                <a:lnTo>
                  <a:pt x="93060" y="47830"/>
                </a:lnTo>
                <a:lnTo>
                  <a:pt x="93070" y="47830"/>
                </a:lnTo>
                <a:lnTo>
                  <a:pt x="93080" y="47830"/>
                </a:lnTo>
                <a:lnTo>
                  <a:pt x="93090" y="47840"/>
                </a:lnTo>
                <a:lnTo>
                  <a:pt x="93100" y="47840"/>
                </a:lnTo>
                <a:lnTo>
                  <a:pt x="93110" y="47840"/>
                </a:lnTo>
                <a:lnTo>
                  <a:pt x="93120" y="47840"/>
                </a:lnTo>
                <a:lnTo>
                  <a:pt x="93130" y="47850"/>
                </a:lnTo>
                <a:lnTo>
                  <a:pt x="93140" y="47850"/>
                </a:lnTo>
                <a:lnTo>
                  <a:pt x="93150" y="47850"/>
                </a:lnTo>
                <a:lnTo>
                  <a:pt x="93150" y="47860"/>
                </a:lnTo>
                <a:lnTo>
                  <a:pt x="93160" y="47860"/>
                </a:lnTo>
                <a:lnTo>
                  <a:pt x="93170" y="47860"/>
                </a:lnTo>
                <a:lnTo>
                  <a:pt x="93180" y="47860"/>
                </a:lnTo>
                <a:lnTo>
                  <a:pt x="93190" y="47870"/>
                </a:lnTo>
                <a:lnTo>
                  <a:pt x="93170" y="47870"/>
                </a:lnTo>
                <a:lnTo>
                  <a:pt x="93160" y="47880"/>
                </a:lnTo>
                <a:lnTo>
                  <a:pt x="93150" y="47880"/>
                </a:lnTo>
                <a:lnTo>
                  <a:pt x="93130" y="47890"/>
                </a:lnTo>
                <a:lnTo>
                  <a:pt x="93120" y="47890"/>
                </a:lnTo>
                <a:lnTo>
                  <a:pt x="93100" y="47900"/>
                </a:lnTo>
                <a:lnTo>
                  <a:pt x="93080" y="47900"/>
                </a:lnTo>
                <a:lnTo>
                  <a:pt x="93060" y="47910"/>
                </a:lnTo>
                <a:lnTo>
                  <a:pt x="93050" y="47910"/>
                </a:lnTo>
                <a:lnTo>
                  <a:pt x="93030" y="47910"/>
                </a:lnTo>
                <a:lnTo>
                  <a:pt x="93010" y="47900"/>
                </a:lnTo>
                <a:lnTo>
                  <a:pt x="92990" y="47890"/>
                </a:lnTo>
                <a:lnTo>
                  <a:pt x="92980" y="47890"/>
                </a:lnTo>
                <a:lnTo>
                  <a:pt x="92980" y="47880"/>
                </a:lnTo>
                <a:lnTo>
                  <a:pt x="92970" y="47880"/>
                </a:lnTo>
                <a:lnTo>
                  <a:pt x="92970" y="47860"/>
                </a:lnTo>
                <a:lnTo>
                  <a:pt x="92960" y="47850"/>
                </a:lnTo>
                <a:lnTo>
                  <a:pt x="92960" y="47840"/>
                </a:lnTo>
                <a:lnTo>
                  <a:pt x="92950" y="47840"/>
                </a:lnTo>
                <a:lnTo>
                  <a:pt x="92940" y="47840"/>
                </a:lnTo>
                <a:lnTo>
                  <a:pt x="92930" y="47840"/>
                </a:lnTo>
                <a:lnTo>
                  <a:pt x="92920" y="47840"/>
                </a:lnTo>
                <a:lnTo>
                  <a:pt x="92920" y="47850"/>
                </a:lnTo>
                <a:lnTo>
                  <a:pt x="92910" y="47870"/>
                </a:lnTo>
                <a:lnTo>
                  <a:pt x="92900" y="47890"/>
                </a:lnTo>
                <a:lnTo>
                  <a:pt x="92890" y="47900"/>
                </a:lnTo>
                <a:lnTo>
                  <a:pt x="92880" y="47920"/>
                </a:lnTo>
                <a:lnTo>
                  <a:pt x="92870" y="47930"/>
                </a:lnTo>
                <a:lnTo>
                  <a:pt x="92860" y="47940"/>
                </a:lnTo>
                <a:lnTo>
                  <a:pt x="92840" y="47950"/>
                </a:lnTo>
                <a:lnTo>
                  <a:pt x="92830" y="47950"/>
                </a:lnTo>
                <a:lnTo>
                  <a:pt x="92830" y="47960"/>
                </a:lnTo>
                <a:lnTo>
                  <a:pt x="92810" y="47960"/>
                </a:lnTo>
                <a:lnTo>
                  <a:pt x="92800" y="47950"/>
                </a:lnTo>
                <a:lnTo>
                  <a:pt x="92790" y="47950"/>
                </a:lnTo>
                <a:lnTo>
                  <a:pt x="92770" y="47930"/>
                </a:lnTo>
                <a:lnTo>
                  <a:pt x="92760" y="47920"/>
                </a:lnTo>
                <a:lnTo>
                  <a:pt x="92750" y="47910"/>
                </a:lnTo>
                <a:lnTo>
                  <a:pt x="92740" y="47890"/>
                </a:lnTo>
                <a:lnTo>
                  <a:pt x="92740" y="47880"/>
                </a:lnTo>
                <a:lnTo>
                  <a:pt x="92740" y="47870"/>
                </a:lnTo>
                <a:lnTo>
                  <a:pt x="92730" y="47860"/>
                </a:lnTo>
                <a:lnTo>
                  <a:pt x="92730" y="47840"/>
                </a:lnTo>
                <a:lnTo>
                  <a:pt x="92530" y="47820"/>
                </a:lnTo>
                <a:lnTo>
                  <a:pt x="92420" y="47790"/>
                </a:lnTo>
                <a:lnTo>
                  <a:pt x="92410" y="47790"/>
                </a:lnTo>
                <a:lnTo>
                  <a:pt x="92400" y="47790"/>
                </a:lnTo>
                <a:lnTo>
                  <a:pt x="92350" y="47780"/>
                </a:lnTo>
                <a:lnTo>
                  <a:pt x="92340" y="47780"/>
                </a:lnTo>
                <a:lnTo>
                  <a:pt x="92340" y="47790"/>
                </a:lnTo>
                <a:lnTo>
                  <a:pt x="92320" y="47800"/>
                </a:lnTo>
                <a:lnTo>
                  <a:pt x="92310" y="47810"/>
                </a:lnTo>
                <a:lnTo>
                  <a:pt x="92300" y="47820"/>
                </a:lnTo>
                <a:lnTo>
                  <a:pt x="92300" y="47830"/>
                </a:lnTo>
                <a:lnTo>
                  <a:pt x="92290" y="47840"/>
                </a:lnTo>
                <a:lnTo>
                  <a:pt x="92260" y="47840"/>
                </a:lnTo>
                <a:lnTo>
                  <a:pt x="92250" y="47840"/>
                </a:lnTo>
                <a:lnTo>
                  <a:pt x="92240" y="47840"/>
                </a:lnTo>
                <a:lnTo>
                  <a:pt x="92230" y="47840"/>
                </a:lnTo>
                <a:lnTo>
                  <a:pt x="92210" y="47820"/>
                </a:lnTo>
                <a:lnTo>
                  <a:pt x="92210" y="47810"/>
                </a:lnTo>
                <a:lnTo>
                  <a:pt x="92200" y="47810"/>
                </a:lnTo>
                <a:lnTo>
                  <a:pt x="92190" y="47810"/>
                </a:lnTo>
                <a:lnTo>
                  <a:pt x="92180" y="47810"/>
                </a:lnTo>
                <a:lnTo>
                  <a:pt x="92170" y="47810"/>
                </a:lnTo>
                <a:lnTo>
                  <a:pt x="92170" y="47820"/>
                </a:lnTo>
                <a:lnTo>
                  <a:pt x="92160" y="47820"/>
                </a:lnTo>
                <a:lnTo>
                  <a:pt x="92150" y="47830"/>
                </a:lnTo>
                <a:lnTo>
                  <a:pt x="92140" y="47840"/>
                </a:lnTo>
                <a:lnTo>
                  <a:pt x="92130" y="47840"/>
                </a:lnTo>
                <a:lnTo>
                  <a:pt x="92120" y="47840"/>
                </a:lnTo>
                <a:lnTo>
                  <a:pt x="92120" y="47850"/>
                </a:lnTo>
                <a:lnTo>
                  <a:pt x="92110" y="47850"/>
                </a:lnTo>
                <a:lnTo>
                  <a:pt x="92100" y="47840"/>
                </a:lnTo>
                <a:lnTo>
                  <a:pt x="92090" y="47840"/>
                </a:lnTo>
                <a:lnTo>
                  <a:pt x="92080" y="47830"/>
                </a:lnTo>
                <a:lnTo>
                  <a:pt x="92060" y="47810"/>
                </a:lnTo>
                <a:lnTo>
                  <a:pt x="92050" y="47800"/>
                </a:lnTo>
                <a:lnTo>
                  <a:pt x="92040" y="47790"/>
                </a:lnTo>
                <a:lnTo>
                  <a:pt x="92030" y="47790"/>
                </a:lnTo>
                <a:lnTo>
                  <a:pt x="92010" y="47780"/>
                </a:lnTo>
                <a:lnTo>
                  <a:pt x="91990" y="47770"/>
                </a:lnTo>
                <a:lnTo>
                  <a:pt x="91970" y="47760"/>
                </a:lnTo>
                <a:lnTo>
                  <a:pt x="91960" y="47750"/>
                </a:lnTo>
                <a:lnTo>
                  <a:pt x="91950" y="47740"/>
                </a:lnTo>
                <a:lnTo>
                  <a:pt x="91930" y="47730"/>
                </a:lnTo>
                <a:lnTo>
                  <a:pt x="91920" y="47720"/>
                </a:lnTo>
                <a:lnTo>
                  <a:pt x="91900" y="47720"/>
                </a:lnTo>
                <a:lnTo>
                  <a:pt x="91890" y="47720"/>
                </a:lnTo>
                <a:lnTo>
                  <a:pt x="91880" y="47710"/>
                </a:lnTo>
                <a:lnTo>
                  <a:pt x="91860" y="47710"/>
                </a:lnTo>
                <a:lnTo>
                  <a:pt x="91830" y="47700"/>
                </a:lnTo>
                <a:lnTo>
                  <a:pt x="91810" y="47700"/>
                </a:lnTo>
                <a:lnTo>
                  <a:pt x="91800" y="47700"/>
                </a:lnTo>
                <a:lnTo>
                  <a:pt x="91790" y="47700"/>
                </a:lnTo>
                <a:lnTo>
                  <a:pt x="91770" y="47700"/>
                </a:lnTo>
                <a:lnTo>
                  <a:pt x="91750" y="47690"/>
                </a:lnTo>
                <a:lnTo>
                  <a:pt x="91740" y="47690"/>
                </a:lnTo>
                <a:lnTo>
                  <a:pt x="91730" y="47700"/>
                </a:lnTo>
                <a:lnTo>
                  <a:pt x="91720" y="47710"/>
                </a:lnTo>
                <a:lnTo>
                  <a:pt x="91710" y="47720"/>
                </a:lnTo>
                <a:lnTo>
                  <a:pt x="91700" y="47720"/>
                </a:lnTo>
                <a:lnTo>
                  <a:pt x="91690" y="47730"/>
                </a:lnTo>
                <a:lnTo>
                  <a:pt x="91680" y="47730"/>
                </a:lnTo>
                <a:lnTo>
                  <a:pt x="91670" y="47730"/>
                </a:lnTo>
                <a:lnTo>
                  <a:pt x="91660" y="47740"/>
                </a:lnTo>
                <a:lnTo>
                  <a:pt x="91640" y="47740"/>
                </a:lnTo>
                <a:lnTo>
                  <a:pt x="91620" y="47740"/>
                </a:lnTo>
                <a:lnTo>
                  <a:pt x="91610" y="47740"/>
                </a:lnTo>
                <a:lnTo>
                  <a:pt x="91590" y="47740"/>
                </a:lnTo>
                <a:lnTo>
                  <a:pt x="91580" y="47740"/>
                </a:lnTo>
                <a:lnTo>
                  <a:pt x="91560" y="47750"/>
                </a:lnTo>
                <a:lnTo>
                  <a:pt x="91540" y="47750"/>
                </a:lnTo>
                <a:lnTo>
                  <a:pt x="91520" y="47760"/>
                </a:lnTo>
                <a:lnTo>
                  <a:pt x="91510" y="47760"/>
                </a:lnTo>
                <a:lnTo>
                  <a:pt x="91500" y="47770"/>
                </a:lnTo>
                <a:lnTo>
                  <a:pt x="91490" y="47780"/>
                </a:lnTo>
                <a:lnTo>
                  <a:pt x="91480" y="47790"/>
                </a:lnTo>
                <a:lnTo>
                  <a:pt x="91470" y="47800"/>
                </a:lnTo>
                <a:lnTo>
                  <a:pt x="91460" y="47810"/>
                </a:lnTo>
                <a:lnTo>
                  <a:pt x="91450" y="47810"/>
                </a:lnTo>
                <a:lnTo>
                  <a:pt x="91440" y="47820"/>
                </a:lnTo>
                <a:lnTo>
                  <a:pt x="91430" y="47820"/>
                </a:lnTo>
                <a:lnTo>
                  <a:pt x="91420" y="47820"/>
                </a:lnTo>
                <a:lnTo>
                  <a:pt x="91410" y="47830"/>
                </a:lnTo>
                <a:lnTo>
                  <a:pt x="91400" y="47840"/>
                </a:lnTo>
                <a:lnTo>
                  <a:pt x="91390" y="47850"/>
                </a:lnTo>
                <a:lnTo>
                  <a:pt x="91380" y="47860"/>
                </a:lnTo>
                <a:lnTo>
                  <a:pt x="91370" y="47880"/>
                </a:lnTo>
                <a:lnTo>
                  <a:pt x="91360" y="47900"/>
                </a:lnTo>
                <a:lnTo>
                  <a:pt x="91350" y="47920"/>
                </a:lnTo>
                <a:lnTo>
                  <a:pt x="91340" y="47930"/>
                </a:lnTo>
                <a:lnTo>
                  <a:pt x="91330" y="47930"/>
                </a:lnTo>
                <a:lnTo>
                  <a:pt x="91310" y="47940"/>
                </a:lnTo>
                <a:lnTo>
                  <a:pt x="91300" y="47950"/>
                </a:lnTo>
                <a:lnTo>
                  <a:pt x="91290" y="47970"/>
                </a:lnTo>
                <a:lnTo>
                  <a:pt x="91280" y="47980"/>
                </a:lnTo>
                <a:lnTo>
                  <a:pt x="91270" y="47980"/>
                </a:lnTo>
                <a:lnTo>
                  <a:pt x="91260" y="47990"/>
                </a:lnTo>
                <a:lnTo>
                  <a:pt x="91250" y="48000"/>
                </a:lnTo>
                <a:lnTo>
                  <a:pt x="91240" y="48000"/>
                </a:lnTo>
                <a:lnTo>
                  <a:pt x="91220" y="48010"/>
                </a:lnTo>
                <a:lnTo>
                  <a:pt x="91210" y="48020"/>
                </a:lnTo>
                <a:lnTo>
                  <a:pt x="91200" y="48030"/>
                </a:lnTo>
                <a:lnTo>
                  <a:pt x="91200" y="48040"/>
                </a:lnTo>
                <a:lnTo>
                  <a:pt x="91190" y="48040"/>
                </a:lnTo>
                <a:lnTo>
                  <a:pt x="91170" y="48050"/>
                </a:lnTo>
                <a:lnTo>
                  <a:pt x="91150" y="48060"/>
                </a:lnTo>
                <a:lnTo>
                  <a:pt x="91120" y="48070"/>
                </a:lnTo>
                <a:lnTo>
                  <a:pt x="91100" y="48070"/>
                </a:lnTo>
                <a:lnTo>
                  <a:pt x="91080" y="48070"/>
                </a:lnTo>
                <a:lnTo>
                  <a:pt x="91070" y="48070"/>
                </a:lnTo>
                <a:lnTo>
                  <a:pt x="91060" y="48070"/>
                </a:lnTo>
                <a:lnTo>
                  <a:pt x="91050" y="48070"/>
                </a:lnTo>
                <a:lnTo>
                  <a:pt x="90600" y="48090"/>
                </a:lnTo>
                <a:lnTo>
                  <a:pt x="90590" y="48090"/>
                </a:lnTo>
                <a:lnTo>
                  <a:pt x="90580" y="48100"/>
                </a:lnTo>
                <a:lnTo>
                  <a:pt x="90560" y="48110"/>
                </a:lnTo>
                <a:lnTo>
                  <a:pt x="90550" y="48110"/>
                </a:lnTo>
                <a:lnTo>
                  <a:pt x="90530" y="48120"/>
                </a:lnTo>
                <a:lnTo>
                  <a:pt x="90510" y="48120"/>
                </a:lnTo>
                <a:lnTo>
                  <a:pt x="90500" y="48120"/>
                </a:lnTo>
                <a:lnTo>
                  <a:pt x="90490" y="48120"/>
                </a:lnTo>
                <a:lnTo>
                  <a:pt x="90480" y="48120"/>
                </a:lnTo>
                <a:lnTo>
                  <a:pt x="90470" y="48120"/>
                </a:lnTo>
                <a:lnTo>
                  <a:pt x="90460" y="48120"/>
                </a:lnTo>
                <a:lnTo>
                  <a:pt x="90450" y="48110"/>
                </a:lnTo>
                <a:lnTo>
                  <a:pt x="90440" y="48110"/>
                </a:lnTo>
                <a:lnTo>
                  <a:pt x="90420" y="48100"/>
                </a:lnTo>
                <a:lnTo>
                  <a:pt x="90410" y="48100"/>
                </a:lnTo>
                <a:lnTo>
                  <a:pt x="90400" y="48090"/>
                </a:lnTo>
                <a:lnTo>
                  <a:pt x="90390" y="48090"/>
                </a:lnTo>
                <a:lnTo>
                  <a:pt x="90380" y="48090"/>
                </a:lnTo>
                <a:lnTo>
                  <a:pt x="90370" y="48090"/>
                </a:lnTo>
                <a:lnTo>
                  <a:pt x="90350" y="48090"/>
                </a:lnTo>
                <a:lnTo>
                  <a:pt x="90340" y="48100"/>
                </a:lnTo>
                <a:lnTo>
                  <a:pt x="90330" y="48100"/>
                </a:lnTo>
                <a:lnTo>
                  <a:pt x="90320" y="48100"/>
                </a:lnTo>
                <a:lnTo>
                  <a:pt x="90310" y="48090"/>
                </a:lnTo>
                <a:lnTo>
                  <a:pt x="90300" y="48090"/>
                </a:lnTo>
                <a:lnTo>
                  <a:pt x="90290" y="48090"/>
                </a:lnTo>
                <a:lnTo>
                  <a:pt x="90280" y="48090"/>
                </a:lnTo>
                <a:lnTo>
                  <a:pt x="90270" y="48090"/>
                </a:lnTo>
                <a:lnTo>
                  <a:pt x="90260" y="48090"/>
                </a:lnTo>
                <a:lnTo>
                  <a:pt x="90250" y="48090"/>
                </a:lnTo>
                <a:lnTo>
                  <a:pt x="90240" y="48090"/>
                </a:lnTo>
                <a:lnTo>
                  <a:pt x="90220" y="48090"/>
                </a:lnTo>
                <a:lnTo>
                  <a:pt x="90210" y="48100"/>
                </a:lnTo>
                <a:lnTo>
                  <a:pt x="90200" y="48100"/>
                </a:lnTo>
                <a:lnTo>
                  <a:pt x="90190" y="48100"/>
                </a:lnTo>
                <a:lnTo>
                  <a:pt x="90180" y="48100"/>
                </a:lnTo>
                <a:lnTo>
                  <a:pt x="90170" y="48090"/>
                </a:lnTo>
                <a:lnTo>
                  <a:pt x="90160" y="48090"/>
                </a:lnTo>
                <a:lnTo>
                  <a:pt x="90150" y="48080"/>
                </a:lnTo>
                <a:lnTo>
                  <a:pt x="90140" y="48080"/>
                </a:lnTo>
                <a:lnTo>
                  <a:pt x="90130" y="48080"/>
                </a:lnTo>
                <a:lnTo>
                  <a:pt x="90120" y="48080"/>
                </a:lnTo>
                <a:lnTo>
                  <a:pt x="90110" y="48080"/>
                </a:lnTo>
                <a:lnTo>
                  <a:pt x="90100" y="48080"/>
                </a:lnTo>
                <a:lnTo>
                  <a:pt x="90080" y="48080"/>
                </a:lnTo>
                <a:lnTo>
                  <a:pt x="90070" y="48080"/>
                </a:lnTo>
                <a:lnTo>
                  <a:pt x="90060" y="48080"/>
                </a:lnTo>
                <a:lnTo>
                  <a:pt x="90040" y="48090"/>
                </a:lnTo>
                <a:lnTo>
                  <a:pt x="90030" y="48100"/>
                </a:lnTo>
                <a:lnTo>
                  <a:pt x="90020" y="48110"/>
                </a:lnTo>
                <a:lnTo>
                  <a:pt x="90020" y="48120"/>
                </a:lnTo>
                <a:lnTo>
                  <a:pt x="90020" y="48130"/>
                </a:lnTo>
                <a:lnTo>
                  <a:pt x="90020" y="48140"/>
                </a:lnTo>
                <a:lnTo>
                  <a:pt x="90020" y="48150"/>
                </a:lnTo>
                <a:lnTo>
                  <a:pt x="90020" y="48160"/>
                </a:lnTo>
                <a:lnTo>
                  <a:pt x="90020" y="48170"/>
                </a:lnTo>
                <a:lnTo>
                  <a:pt x="90020" y="48180"/>
                </a:lnTo>
                <a:lnTo>
                  <a:pt x="90010" y="48190"/>
                </a:lnTo>
                <a:lnTo>
                  <a:pt x="90000" y="48190"/>
                </a:lnTo>
                <a:lnTo>
                  <a:pt x="89990" y="48200"/>
                </a:lnTo>
                <a:lnTo>
                  <a:pt x="89980" y="48190"/>
                </a:lnTo>
                <a:lnTo>
                  <a:pt x="89960" y="48190"/>
                </a:lnTo>
                <a:lnTo>
                  <a:pt x="89950" y="48180"/>
                </a:lnTo>
                <a:lnTo>
                  <a:pt x="89940" y="48180"/>
                </a:lnTo>
                <a:lnTo>
                  <a:pt x="89930" y="48170"/>
                </a:lnTo>
                <a:lnTo>
                  <a:pt x="89920" y="48170"/>
                </a:lnTo>
                <a:lnTo>
                  <a:pt x="89910" y="48180"/>
                </a:lnTo>
                <a:lnTo>
                  <a:pt x="89900" y="48180"/>
                </a:lnTo>
                <a:lnTo>
                  <a:pt x="89900" y="48190"/>
                </a:lnTo>
                <a:lnTo>
                  <a:pt x="89890" y="48200"/>
                </a:lnTo>
                <a:lnTo>
                  <a:pt x="89880" y="48200"/>
                </a:lnTo>
                <a:lnTo>
                  <a:pt x="89880" y="48210"/>
                </a:lnTo>
                <a:lnTo>
                  <a:pt x="89870" y="48220"/>
                </a:lnTo>
                <a:lnTo>
                  <a:pt x="89860" y="48230"/>
                </a:lnTo>
                <a:lnTo>
                  <a:pt x="89860" y="48240"/>
                </a:lnTo>
                <a:lnTo>
                  <a:pt x="89860" y="48250"/>
                </a:lnTo>
                <a:lnTo>
                  <a:pt x="89860" y="48260"/>
                </a:lnTo>
                <a:lnTo>
                  <a:pt x="89860" y="48270"/>
                </a:lnTo>
                <a:lnTo>
                  <a:pt x="89850" y="48270"/>
                </a:lnTo>
                <a:lnTo>
                  <a:pt x="89850" y="48280"/>
                </a:lnTo>
                <a:lnTo>
                  <a:pt x="89850" y="48290"/>
                </a:lnTo>
                <a:lnTo>
                  <a:pt x="89860" y="48290"/>
                </a:lnTo>
                <a:lnTo>
                  <a:pt x="89860" y="48300"/>
                </a:lnTo>
                <a:lnTo>
                  <a:pt x="89860" y="48310"/>
                </a:lnTo>
                <a:lnTo>
                  <a:pt x="89860" y="48320"/>
                </a:lnTo>
                <a:lnTo>
                  <a:pt x="89860" y="48330"/>
                </a:lnTo>
                <a:lnTo>
                  <a:pt x="89860" y="48340"/>
                </a:lnTo>
                <a:lnTo>
                  <a:pt x="89860" y="48350"/>
                </a:lnTo>
                <a:lnTo>
                  <a:pt x="89860" y="48360"/>
                </a:lnTo>
                <a:lnTo>
                  <a:pt x="89860" y="48370"/>
                </a:lnTo>
                <a:lnTo>
                  <a:pt x="89860" y="48380"/>
                </a:lnTo>
                <a:lnTo>
                  <a:pt x="89870" y="48400"/>
                </a:lnTo>
                <a:lnTo>
                  <a:pt x="89870" y="48410"/>
                </a:lnTo>
                <a:lnTo>
                  <a:pt x="89860" y="48420"/>
                </a:lnTo>
                <a:lnTo>
                  <a:pt x="89860" y="48430"/>
                </a:lnTo>
                <a:lnTo>
                  <a:pt x="89860" y="48440"/>
                </a:lnTo>
                <a:lnTo>
                  <a:pt x="89860" y="48450"/>
                </a:lnTo>
                <a:lnTo>
                  <a:pt x="89860" y="48460"/>
                </a:lnTo>
                <a:lnTo>
                  <a:pt x="89860" y="48470"/>
                </a:lnTo>
                <a:lnTo>
                  <a:pt x="89860" y="48480"/>
                </a:lnTo>
                <a:lnTo>
                  <a:pt x="89850" y="48480"/>
                </a:lnTo>
                <a:lnTo>
                  <a:pt x="89840" y="48490"/>
                </a:lnTo>
                <a:lnTo>
                  <a:pt x="89830" y="48500"/>
                </a:lnTo>
                <a:lnTo>
                  <a:pt x="89820" y="48500"/>
                </a:lnTo>
                <a:lnTo>
                  <a:pt x="89820" y="48510"/>
                </a:lnTo>
                <a:lnTo>
                  <a:pt x="89800" y="48510"/>
                </a:lnTo>
                <a:lnTo>
                  <a:pt x="89790" y="48520"/>
                </a:lnTo>
                <a:lnTo>
                  <a:pt x="89780" y="48520"/>
                </a:lnTo>
                <a:lnTo>
                  <a:pt x="89780" y="48530"/>
                </a:lnTo>
                <a:lnTo>
                  <a:pt x="89780" y="48540"/>
                </a:lnTo>
                <a:lnTo>
                  <a:pt x="89770" y="48550"/>
                </a:lnTo>
                <a:lnTo>
                  <a:pt x="89770" y="48560"/>
                </a:lnTo>
                <a:lnTo>
                  <a:pt x="89770" y="48570"/>
                </a:lnTo>
                <a:lnTo>
                  <a:pt x="89770" y="48580"/>
                </a:lnTo>
                <a:lnTo>
                  <a:pt x="89770" y="48590"/>
                </a:lnTo>
                <a:lnTo>
                  <a:pt x="89770" y="48600"/>
                </a:lnTo>
                <a:lnTo>
                  <a:pt x="89770" y="48610"/>
                </a:lnTo>
                <a:lnTo>
                  <a:pt x="89770" y="48620"/>
                </a:lnTo>
                <a:lnTo>
                  <a:pt x="89770" y="48630"/>
                </a:lnTo>
                <a:lnTo>
                  <a:pt x="89770" y="48640"/>
                </a:lnTo>
                <a:lnTo>
                  <a:pt x="89760" y="48650"/>
                </a:lnTo>
                <a:lnTo>
                  <a:pt x="89750" y="48660"/>
                </a:lnTo>
                <a:lnTo>
                  <a:pt x="89740" y="48670"/>
                </a:lnTo>
                <a:lnTo>
                  <a:pt x="89730" y="48690"/>
                </a:lnTo>
                <a:lnTo>
                  <a:pt x="89720" y="48700"/>
                </a:lnTo>
                <a:lnTo>
                  <a:pt x="89710" y="48700"/>
                </a:lnTo>
                <a:lnTo>
                  <a:pt x="89700" y="48710"/>
                </a:lnTo>
                <a:lnTo>
                  <a:pt x="89690" y="48720"/>
                </a:lnTo>
                <a:lnTo>
                  <a:pt x="89670" y="48730"/>
                </a:lnTo>
                <a:lnTo>
                  <a:pt x="89660" y="48730"/>
                </a:lnTo>
                <a:lnTo>
                  <a:pt x="89650" y="48740"/>
                </a:lnTo>
                <a:lnTo>
                  <a:pt x="89640" y="48750"/>
                </a:lnTo>
                <a:lnTo>
                  <a:pt x="89620" y="48750"/>
                </a:lnTo>
                <a:lnTo>
                  <a:pt x="89610" y="48750"/>
                </a:lnTo>
                <a:lnTo>
                  <a:pt x="89600" y="48750"/>
                </a:lnTo>
                <a:lnTo>
                  <a:pt x="89590" y="48750"/>
                </a:lnTo>
                <a:lnTo>
                  <a:pt x="89580" y="48750"/>
                </a:lnTo>
                <a:lnTo>
                  <a:pt x="89570" y="48760"/>
                </a:lnTo>
                <a:lnTo>
                  <a:pt x="89570" y="48770"/>
                </a:lnTo>
                <a:lnTo>
                  <a:pt x="89560" y="48780"/>
                </a:lnTo>
                <a:lnTo>
                  <a:pt x="89560" y="48790"/>
                </a:lnTo>
                <a:lnTo>
                  <a:pt x="89550" y="48800"/>
                </a:lnTo>
                <a:lnTo>
                  <a:pt x="89540" y="48800"/>
                </a:lnTo>
                <a:lnTo>
                  <a:pt x="89530" y="48810"/>
                </a:lnTo>
                <a:lnTo>
                  <a:pt x="89530" y="48820"/>
                </a:lnTo>
                <a:lnTo>
                  <a:pt x="89530" y="48830"/>
                </a:lnTo>
                <a:lnTo>
                  <a:pt x="89530" y="48840"/>
                </a:lnTo>
                <a:lnTo>
                  <a:pt x="89530" y="48850"/>
                </a:lnTo>
                <a:lnTo>
                  <a:pt x="89530" y="48860"/>
                </a:lnTo>
                <a:lnTo>
                  <a:pt x="89530" y="48870"/>
                </a:lnTo>
                <a:lnTo>
                  <a:pt x="89530" y="48880"/>
                </a:lnTo>
                <a:lnTo>
                  <a:pt x="89530" y="48890"/>
                </a:lnTo>
                <a:lnTo>
                  <a:pt x="89520" y="48900"/>
                </a:lnTo>
                <a:lnTo>
                  <a:pt x="89520" y="48910"/>
                </a:lnTo>
                <a:lnTo>
                  <a:pt x="89510" y="48920"/>
                </a:lnTo>
                <a:lnTo>
                  <a:pt x="89500" y="48930"/>
                </a:lnTo>
                <a:lnTo>
                  <a:pt x="89490" y="48930"/>
                </a:lnTo>
                <a:lnTo>
                  <a:pt x="89480" y="48940"/>
                </a:lnTo>
                <a:lnTo>
                  <a:pt x="89470" y="48950"/>
                </a:lnTo>
                <a:lnTo>
                  <a:pt x="89460" y="48950"/>
                </a:lnTo>
                <a:lnTo>
                  <a:pt x="89450" y="48960"/>
                </a:lnTo>
                <a:lnTo>
                  <a:pt x="89440" y="48960"/>
                </a:lnTo>
                <a:lnTo>
                  <a:pt x="89440" y="48970"/>
                </a:lnTo>
                <a:lnTo>
                  <a:pt x="89430" y="48970"/>
                </a:lnTo>
                <a:lnTo>
                  <a:pt x="89420" y="48990"/>
                </a:lnTo>
                <a:lnTo>
                  <a:pt x="89420" y="49010"/>
                </a:lnTo>
                <a:lnTo>
                  <a:pt x="89420" y="49020"/>
                </a:lnTo>
                <a:lnTo>
                  <a:pt x="89420" y="49030"/>
                </a:lnTo>
                <a:lnTo>
                  <a:pt x="89410" y="49040"/>
                </a:lnTo>
                <a:lnTo>
                  <a:pt x="89410" y="49050"/>
                </a:lnTo>
                <a:lnTo>
                  <a:pt x="89410" y="49060"/>
                </a:lnTo>
                <a:lnTo>
                  <a:pt x="89410" y="49070"/>
                </a:lnTo>
                <a:lnTo>
                  <a:pt x="89400" y="49080"/>
                </a:lnTo>
                <a:lnTo>
                  <a:pt x="89400" y="49090"/>
                </a:lnTo>
                <a:lnTo>
                  <a:pt x="89400" y="49120"/>
                </a:lnTo>
                <a:lnTo>
                  <a:pt x="89400" y="49150"/>
                </a:lnTo>
                <a:lnTo>
                  <a:pt x="89390" y="49170"/>
                </a:lnTo>
                <a:lnTo>
                  <a:pt x="89390" y="49190"/>
                </a:lnTo>
                <a:lnTo>
                  <a:pt x="89390" y="49200"/>
                </a:lnTo>
                <a:lnTo>
                  <a:pt x="89400" y="49210"/>
                </a:lnTo>
                <a:lnTo>
                  <a:pt x="89400" y="49230"/>
                </a:lnTo>
                <a:lnTo>
                  <a:pt x="89400" y="49240"/>
                </a:lnTo>
                <a:lnTo>
                  <a:pt x="89400" y="49250"/>
                </a:lnTo>
                <a:lnTo>
                  <a:pt x="89410" y="49270"/>
                </a:lnTo>
                <a:lnTo>
                  <a:pt x="89410" y="49290"/>
                </a:lnTo>
                <a:lnTo>
                  <a:pt x="89410" y="49300"/>
                </a:lnTo>
                <a:lnTo>
                  <a:pt x="89410" y="49310"/>
                </a:lnTo>
                <a:lnTo>
                  <a:pt x="89400" y="49330"/>
                </a:lnTo>
                <a:lnTo>
                  <a:pt x="89400" y="49340"/>
                </a:lnTo>
                <a:lnTo>
                  <a:pt x="89410" y="49400"/>
                </a:lnTo>
                <a:lnTo>
                  <a:pt x="89420" y="49410"/>
                </a:lnTo>
                <a:lnTo>
                  <a:pt x="89430" y="49420"/>
                </a:lnTo>
                <a:lnTo>
                  <a:pt x="89430" y="49430"/>
                </a:lnTo>
                <a:lnTo>
                  <a:pt x="89440" y="49440"/>
                </a:lnTo>
                <a:lnTo>
                  <a:pt x="89440" y="49450"/>
                </a:lnTo>
                <a:lnTo>
                  <a:pt x="89450" y="49460"/>
                </a:lnTo>
                <a:lnTo>
                  <a:pt x="89450" y="49480"/>
                </a:lnTo>
                <a:lnTo>
                  <a:pt x="89450" y="49490"/>
                </a:lnTo>
                <a:lnTo>
                  <a:pt x="89450" y="49510"/>
                </a:lnTo>
                <a:lnTo>
                  <a:pt x="89460" y="49520"/>
                </a:lnTo>
                <a:lnTo>
                  <a:pt x="89460" y="49530"/>
                </a:lnTo>
                <a:lnTo>
                  <a:pt x="89460" y="49540"/>
                </a:lnTo>
                <a:lnTo>
                  <a:pt x="89460" y="49550"/>
                </a:lnTo>
                <a:lnTo>
                  <a:pt x="89470" y="49560"/>
                </a:lnTo>
                <a:lnTo>
                  <a:pt x="89470" y="49570"/>
                </a:lnTo>
                <a:lnTo>
                  <a:pt x="89470" y="49580"/>
                </a:lnTo>
                <a:lnTo>
                  <a:pt x="89480" y="49600"/>
                </a:lnTo>
                <a:lnTo>
                  <a:pt x="89480" y="49620"/>
                </a:lnTo>
                <a:lnTo>
                  <a:pt x="89480" y="49630"/>
                </a:lnTo>
                <a:lnTo>
                  <a:pt x="89480" y="49640"/>
                </a:lnTo>
                <a:lnTo>
                  <a:pt x="89480" y="49650"/>
                </a:lnTo>
                <a:lnTo>
                  <a:pt x="89480" y="49660"/>
                </a:lnTo>
                <a:lnTo>
                  <a:pt x="89470" y="49670"/>
                </a:lnTo>
                <a:lnTo>
                  <a:pt x="89470" y="49680"/>
                </a:lnTo>
                <a:lnTo>
                  <a:pt x="89470" y="49690"/>
                </a:lnTo>
                <a:lnTo>
                  <a:pt x="89460" y="49700"/>
                </a:lnTo>
                <a:lnTo>
                  <a:pt x="89460" y="49710"/>
                </a:lnTo>
                <a:lnTo>
                  <a:pt x="89450" y="49720"/>
                </a:lnTo>
                <a:lnTo>
                  <a:pt x="89450" y="49730"/>
                </a:lnTo>
                <a:lnTo>
                  <a:pt x="89440" y="49740"/>
                </a:lnTo>
                <a:lnTo>
                  <a:pt x="89430" y="49750"/>
                </a:lnTo>
                <a:lnTo>
                  <a:pt x="89420" y="49770"/>
                </a:lnTo>
                <a:lnTo>
                  <a:pt x="89420" y="49780"/>
                </a:lnTo>
                <a:lnTo>
                  <a:pt x="89410" y="49780"/>
                </a:lnTo>
                <a:lnTo>
                  <a:pt x="89400" y="49790"/>
                </a:lnTo>
                <a:lnTo>
                  <a:pt x="89390" y="49810"/>
                </a:lnTo>
                <a:lnTo>
                  <a:pt x="89380" y="49820"/>
                </a:lnTo>
                <a:lnTo>
                  <a:pt x="89370" y="49830"/>
                </a:lnTo>
                <a:lnTo>
                  <a:pt x="89360" y="49850"/>
                </a:lnTo>
                <a:lnTo>
                  <a:pt x="89350" y="49860"/>
                </a:lnTo>
                <a:lnTo>
                  <a:pt x="89330" y="49880"/>
                </a:lnTo>
                <a:lnTo>
                  <a:pt x="89330" y="49890"/>
                </a:lnTo>
                <a:lnTo>
                  <a:pt x="89320" y="49900"/>
                </a:lnTo>
                <a:lnTo>
                  <a:pt x="89320" y="49910"/>
                </a:lnTo>
                <a:lnTo>
                  <a:pt x="89310" y="49920"/>
                </a:lnTo>
                <a:lnTo>
                  <a:pt x="89310" y="49930"/>
                </a:lnTo>
                <a:lnTo>
                  <a:pt x="89300" y="49930"/>
                </a:lnTo>
                <a:lnTo>
                  <a:pt x="89300" y="49940"/>
                </a:lnTo>
                <a:lnTo>
                  <a:pt x="89300" y="49950"/>
                </a:lnTo>
                <a:lnTo>
                  <a:pt x="89290" y="49960"/>
                </a:lnTo>
                <a:lnTo>
                  <a:pt x="89290" y="49970"/>
                </a:lnTo>
                <a:lnTo>
                  <a:pt x="89290" y="49980"/>
                </a:lnTo>
                <a:lnTo>
                  <a:pt x="89290" y="49990"/>
                </a:lnTo>
                <a:lnTo>
                  <a:pt x="89290" y="50000"/>
                </a:lnTo>
                <a:lnTo>
                  <a:pt x="89290" y="50010"/>
                </a:lnTo>
                <a:lnTo>
                  <a:pt x="89290" y="50020"/>
                </a:lnTo>
                <a:lnTo>
                  <a:pt x="89290" y="50040"/>
                </a:lnTo>
                <a:lnTo>
                  <a:pt x="89290" y="50050"/>
                </a:lnTo>
                <a:lnTo>
                  <a:pt x="89290" y="50060"/>
                </a:lnTo>
                <a:lnTo>
                  <a:pt x="89280" y="50070"/>
                </a:lnTo>
                <a:lnTo>
                  <a:pt x="89280" y="50080"/>
                </a:lnTo>
                <a:lnTo>
                  <a:pt x="89270" y="50090"/>
                </a:lnTo>
                <a:lnTo>
                  <a:pt x="89270" y="50100"/>
                </a:lnTo>
                <a:lnTo>
                  <a:pt x="89270" y="50110"/>
                </a:lnTo>
                <a:lnTo>
                  <a:pt x="89260" y="50110"/>
                </a:lnTo>
                <a:lnTo>
                  <a:pt x="89260" y="50120"/>
                </a:lnTo>
                <a:lnTo>
                  <a:pt x="89250" y="50130"/>
                </a:lnTo>
                <a:lnTo>
                  <a:pt x="89240" y="50130"/>
                </a:lnTo>
                <a:lnTo>
                  <a:pt x="89240" y="50140"/>
                </a:lnTo>
                <a:lnTo>
                  <a:pt x="89230" y="50150"/>
                </a:lnTo>
                <a:lnTo>
                  <a:pt x="89230" y="50160"/>
                </a:lnTo>
                <a:lnTo>
                  <a:pt x="89220" y="50170"/>
                </a:lnTo>
                <a:lnTo>
                  <a:pt x="89220" y="50180"/>
                </a:lnTo>
                <a:lnTo>
                  <a:pt x="89220" y="50190"/>
                </a:lnTo>
                <a:lnTo>
                  <a:pt x="89230" y="50200"/>
                </a:lnTo>
                <a:lnTo>
                  <a:pt x="89230" y="50210"/>
                </a:lnTo>
                <a:lnTo>
                  <a:pt x="89220" y="50220"/>
                </a:lnTo>
                <a:lnTo>
                  <a:pt x="89220" y="50230"/>
                </a:lnTo>
                <a:lnTo>
                  <a:pt x="89210" y="50240"/>
                </a:lnTo>
                <a:lnTo>
                  <a:pt x="89200" y="50250"/>
                </a:lnTo>
                <a:lnTo>
                  <a:pt x="89200" y="50260"/>
                </a:lnTo>
                <a:lnTo>
                  <a:pt x="89190" y="50260"/>
                </a:lnTo>
                <a:lnTo>
                  <a:pt x="89180" y="50270"/>
                </a:lnTo>
                <a:lnTo>
                  <a:pt x="89170" y="50280"/>
                </a:lnTo>
                <a:lnTo>
                  <a:pt x="89170" y="50290"/>
                </a:lnTo>
                <a:lnTo>
                  <a:pt x="89160" y="50300"/>
                </a:lnTo>
                <a:lnTo>
                  <a:pt x="89150" y="50300"/>
                </a:lnTo>
                <a:lnTo>
                  <a:pt x="89150" y="50310"/>
                </a:lnTo>
                <a:lnTo>
                  <a:pt x="89140" y="50310"/>
                </a:lnTo>
                <a:lnTo>
                  <a:pt x="89130" y="50320"/>
                </a:lnTo>
                <a:lnTo>
                  <a:pt x="89120" y="50320"/>
                </a:lnTo>
                <a:lnTo>
                  <a:pt x="89120" y="50330"/>
                </a:lnTo>
                <a:lnTo>
                  <a:pt x="89120" y="50340"/>
                </a:lnTo>
                <a:lnTo>
                  <a:pt x="89110" y="50350"/>
                </a:lnTo>
                <a:lnTo>
                  <a:pt x="89100" y="50360"/>
                </a:lnTo>
                <a:lnTo>
                  <a:pt x="89090" y="50370"/>
                </a:lnTo>
                <a:lnTo>
                  <a:pt x="89080" y="50380"/>
                </a:lnTo>
                <a:lnTo>
                  <a:pt x="89080" y="50390"/>
                </a:lnTo>
                <a:lnTo>
                  <a:pt x="89070" y="50390"/>
                </a:lnTo>
                <a:lnTo>
                  <a:pt x="89060" y="50400"/>
                </a:lnTo>
                <a:lnTo>
                  <a:pt x="89060" y="50410"/>
                </a:lnTo>
                <a:lnTo>
                  <a:pt x="89060" y="50420"/>
                </a:lnTo>
                <a:lnTo>
                  <a:pt x="89050" y="50420"/>
                </a:lnTo>
                <a:lnTo>
                  <a:pt x="89050" y="50430"/>
                </a:lnTo>
                <a:lnTo>
                  <a:pt x="89040" y="50430"/>
                </a:lnTo>
                <a:lnTo>
                  <a:pt x="89040" y="50440"/>
                </a:lnTo>
                <a:lnTo>
                  <a:pt x="89040" y="50450"/>
                </a:lnTo>
                <a:lnTo>
                  <a:pt x="89030" y="50460"/>
                </a:lnTo>
                <a:lnTo>
                  <a:pt x="89030" y="50470"/>
                </a:lnTo>
                <a:lnTo>
                  <a:pt x="89020" y="50470"/>
                </a:lnTo>
                <a:lnTo>
                  <a:pt x="89020" y="50480"/>
                </a:lnTo>
                <a:lnTo>
                  <a:pt x="89010" y="50490"/>
                </a:lnTo>
                <a:lnTo>
                  <a:pt x="89000" y="50500"/>
                </a:lnTo>
                <a:lnTo>
                  <a:pt x="88990" y="50500"/>
                </a:lnTo>
                <a:lnTo>
                  <a:pt x="88980" y="50510"/>
                </a:lnTo>
                <a:lnTo>
                  <a:pt x="88970" y="50510"/>
                </a:lnTo>
                <a:lnTo>
                  <a:pt x="88960" y="50510"/>
                </a:lnTo>
                <a:lnTo>
                  <a:pt x="88950" y="50520"/>
                </a:lnTo>
                <a:lnTo>
                  <a:pt x="88940" y="50520"/>
                </a:lnTo>
                <a:lnTo>
                  <a:pt x="88930" y="50520"/>
                </a:lnTo>
                <a:lnTo>
                  <a:pt x="88930" y="50510"/>
                </a:lnTo>
                <a:lnTo>
                  <a:pt x="88920" y="50510"/>
                </a:lnTo>
                <a:lnTo>
                  <a:pt x="88910" y="50510"/>
                </a:lnTo>
                <a:lnTo>
                  <a:pt x="88900" y="50500"/>
                </a:lnTo>
                <a:lnTo>
                  <a:pt x="88890" y="50490"/>
                </a:lnTo>
                <a:lnTo>
                  <a:pt x="88880" y="50490"/>
                </a:lnTo>
                <a:lnTo>
                  <a:pt x="88880" y="50480"/>
                </a:lnTo>
                <a:lnTo>
                  <a:pt x="88870" y="50470"/>
                </a:lnTo>
                <a:lnTo>
                  <a:pt x="88840" y="50450"/>
                </a:lnTo>
                <a:lnTo>
                  <a:pt x="88830" y="50450"/>
                </a:lnTo>
                <a:lnTo>
                  <a:pt x="88820" y="50440"/>
                </a:lnTo>
                <a:lnTo>
                  <a:pt x="88810" y="50430"/>
                </a:lnTo>
                <a:lnTo>
                  <a:pt x="88800" y="50430"/>
                </a:lnTo>
                <a:lnTo>
                  <a:pt x="88790" y="50430"/>
                </a:lnTo>
                <a:lnTo>
                  <a:pt x="88780" y="50430"/>
                </a:lnTo>
                <a:lnTo>
                  <a:pt x="88770" y="50420"/>
                </a:lnTo>
                <a:lnTo>
                  <a:pt x="88750" y="50420"/>
                </a:lnTo>
                <a:lnTo>
                  <a:pt x="88530" y="50390"/>
                </a:lnTo>
                <a:lnTo>
                  <a:pt x="88470" y="50390"/>
                </a:lnTo>
                <a:lnTo>
                  <a:pt x="88450" y="50400"/>
                </a:lnTo>
                <a:lnTo>
                  <a:pt x="88440" y="50400"/>
                </a:lnTo>
                <a:lnTo>
                  <a:pt x="88430" y="50410"/>
                </a:lnTo>
                <a:lnTo>
                  <a:pt x="88400" y="50420"/>
                </a:lnTo>
                <a:lnTo>
                  <a:pt x="88390" y="50420"/>
                </a:lnTo>
                <a:lnTo>
                  <a:pt x="88390" y="50430"/>
                </a:lnTo>
                <a:lnTo>
                  <a:pt x="88380" y="50430"/>
                </a:lnTo>
                <a:lnTo>
                  <a:pt x="88370" y="50430"/>
                </a:lnTo>
                <a:lnTo>
                  <a:pt x="88360" y="50440"/>
                </a:lnTo>
                <a:lnTo>
                  <a:pt x="88340" y="50450"/>
                </a:lnTo>
                <a:lnTo>
                  <a:pt x="88330" y="50450"/>
                </a:lnTo>
                <a:lnTo>
                  <a:pt x="88320" y="50460"/>
                </a:lnTo>
                <a:lnTo>
                  <a:pt x="88310" y="50470"/>
                </a:lnTo>
                <a:lnTo>
                  <a:pt x="88300" y="50470"/>
                </a:lnTo>
                <a:lnTo>
                  <a:pt x="88280" y="50480"/>
                </a:lnTo>
                <a:lnTo>
                  <a:pt x="88270" y="50480"/>
                </a:lnTo>
                <a:lnTo>
                  <a:pt x="88230" y="50530"/>
                </a:lnTo>
                <a:lnTo>
                  <a:pt x="88190" y="50680"/>
                </a:lnTo>
                <a:lnTo>
                  <a:pt x="88200" y="50690"/>
                </a:lnTo>
                <a:lnTo>
                  <a:pt x="88200" y="50700"/>
                </a:lnTo>
                <a:lnTo>
                  <a:pt x="88200" y="50710"/>
                </a:lnTo>
                <a:lnTo>
                  <a:pt x="88200" y="50720"/>
                </a:lnTo>
                <a:lnTo>
                  <a:pt x="88200" y="50730"/>
                </a:lnTo>
                <a:lnTo>
                  <a:pt x="88200" y="50740"/>
                </a:lnTo>
                <a:lnTo>
                  <a:pt x="88200" y="50750"/>
                </a:lnTo>
                <a:lnTo>
                  <a:pt x="88200" y="50760"/>
                </a:lnTo>
                <a:lnTo>
                  <a:pt x="88190" y="50760"/>
                </a:lnTo>
                <a:lnTo>
                  <a:pt x="88190" y="50770"/>
                </a:lnTo>
                <a:lnTo>
                  <a:pt x="88180" y="50780"/>
                </a:lnTo>
                <a:lnTo>
                  <a:pt x="88170" y="50790"/>
                </a:lnTo>
                <a:lnTo>
                  <a:pt x="88160" y="50790"/>
                </a:lnTo>
                <a:lnTo>
                  <a:pt x="88140" y="50790"/>
                </a:lnTo>
                <a:lnTo>
                  <a:pt x="88130" y="50800"/>
                </a:lnTo>
                <a:lnTo>
                  <a:pt x="88120" y="50800"/>
                </a:lnTo>
                <a:lnTo>
                  <a:pt x="88110" y="50810"/>
                </a:lnTo>
                <a:lnTo>
                  <a:pt x="88100" y="50810"/>
                </a:lnTo>
                <a:lnTo>
                  <a:pt x="88090" y="50810"/>
                </a:lnTo>
                <a:lnTo>
                  <a:pt x="88080" y="50810"/>
                </a:lnTo>
                <a:lnTo>
                  <a:pt x="88070" y="50810"/>
                </a:lnTo>
                <a:lnTo>
                  <a:pt x="88060" y="50810"/>
                </a:lnTo>
                <a:lnTo>
                  <a:pt x="88050" y="50820"/>
                </a:lnTo>
                <a:lnTo>
                  <a:pt x="88030" y="50820"/>
                </a:lnTo>
                <a:lnTo>
                  <a:pt x="88020" y="50820"/>
                </a:lnTo>
                <a:lnTo>
                  <a:pt x="88010" y="50820"/>
                </a:lnTo>
                <a:lnTo>
                  <a:pt x="88000" y="50820"/>
                </a:lnTo>
                <a:lnTo>
                  <a:pt x="87990" y="50820"/>
                </a:lnTo>
                <a:lnTo>
                  <a:pt x="87980" y="50820"/>
                </a:lnTo>
                <a:lnTo>
                  <a:pt x="87970" y="50830"/>
                </a:lnTo>
                <a:lnTo>
                  <a:pt x="87960" y="50830"/>
                </a:lnTo>
                <a:lnTo>
                  <a:pt x="87950" y="50830"/>
                </a:lnTo>
                <a:lnTo>
                  <a:pt x="87930" y="50840"/>
                </a:lnTo>
                <a:lnTo>
                  <a:pt x="87910" y="50840"/>
                </a:lnTo>
                <a:lnTo>
                  <a:pt x="87900" y="50840"/>
                </a:lnTo>
                <a:lnTo>
                  <a:pt x="87870" y="50850"/>
                </a:lnTo>
                <a:lnTo>
                  <a:pt x="87860" y="50850"/>
                </a:lnTo>
                <a:lnTo>
                  <a:pt x="87850" y="50860"/>
                </a:lnTo>
                <a:lnTo>
                  <a:pt x="87840" y="50860"/>
                </a:lnTo>
                <a:lnTo>
                  <a:pt x="87830" y="50860"/>
                </a:lnTo>
                <a:lnTo>
                  <a:pt x="87810" y="50860"/>
                </a:lnTo>
                <a:lnTo>
                  <a:pt x="87800" y="50870"/>
                </a:lnTo>
                <a:lnTo>
                  <a:pt x="87780" y="50870"/>
                </a:lnTo>
                <a:lnTo>
                  <a:pt x="87770" y="50870"/>
                </a:lnTo>
                <a:lnTo>
                  <a:pt x="87750" y="50880"/>
                </a:lnTo>
                <a:lnTo>
                  <a:pt x="87740" y="50880"/>
                </a:lnTo>
                <a:lnTo>
                  <a:pt x="87710" y="50900"/>
                </a:lnTo>
                <a:lnTo>
                  <a:pt x="87700" y="50900"/>
                </a:lnTo>
                <a:lnTo>
                  <a:pt x="87680" y="50900"/>
                </a:lnTo>
                <a:lnTo>
                  <a:pt x="87670" y="50910"/>
                </a:lnTo>
                <a:lnTo>
                  <a:pt x="87650" y="50900"/>
                </a:lnTo>
                <a:lnTo>
                  <a:pt x="87640" y="50900"/>
                </a:lnTo>
                <a:lnTo>
                  <a:pt x="87630" y="50900"/>
                </a:lnTo>
                <a:lnTo>
                  <a:pt x="87620" y="50900"/>
                </a:lnTo>
                <a:lnTo>
                  <a:pt x="87610" y="50900"/>
                </a:lnTo>
                <a:lnTo>
                  <a:pt x="87600" y="50900"/>
                </a:lnTo>
                <a:lnTo>
                  <a:pt x="87590" y="50910"/>
                </a:lnTo>
                <a:lnTo>
                  <a:pt x="87580" y="50910"/>
                </a:lnTo>
                <a:lnTo>
                  <a:pt x="87570" y="50910"/>
                </a:lnTo>
                <a:lnTo>
                  <a:pt x="87560" y="50920"/>
                </a:lnTo>
                <a:lnTo>
                  <a:pt x="87550" y="50920"/>
                </a:lnTo>
                <a:lnTo>
                  <a:pt x="87540" y="50930"/>
                </a:lnTo>
                <a:lnTo>
                  <a:pt x="87530" y="50930"/>
                </a:lnTo>
                <a:lnTo>
                  <a:pt x="87520" y="50930"/>
                </a:lnTo>
                <a:lnTo>
                  <a:pt x="87510" y="50930"/>
                </a:lnTo>
                <a:lnTo>
                  <a:pt x="87500" y="50930"/>
                </a:lnTo>
                <a:lnTo>
                  <a:pt x="87490" y="50930"/>
                </a:lnTo>
                <a:lnTo>
                  <a:pt x="87480" y="50930"/>
                </a:lnTo>
                <a:lnTo>
                  <a:pt x="87470" y="50930"/>
                </a:lnTo>
                <a:lnTo>
                  <a:pt x="87460" y="50930"/>
                </a:lnTo>
                <a:lnTo>
                  <a:pt x="87440" y="50940"/>
                </a:lnTo>
                <a:lnTo>
                  <a:pt x="87430" y="50940"/>
                </a:lnTo>
                <a:lnTo>
                  <a:pt x="87400" y="50940"/>
                </a:lnTo>
                <a:lnTo>
                  <a:pt x="87380" y="50940"/>
                </a:lnTo>
                <a:lnTo>
                  <a:pt x="87370" y="50940"/>
                </a:lnTo>
                <a:lnTo>
                  <a:pt x="87360" y="50940"/>
                </a:lnTo>
                <a:lnTo>
                  <a:pt x="87350" y="50940"/>
                </a:lnTo>
                <a:lnTo>
                  <a:pt x="87330" y="50940"/>
                </a:lnTo>
                <a:lnTo>
                  <a:pt x="87320" y="50940"/>
                </a:lnTo>
                <a:lnTo>
                  <a:pt x="87310" y="50950"/>
                </a:lnTo>
                <a:lnTo>
                  <a:pt x="87300" y="50960"/>
                </a:lnTo>
                <a:lnTo>
                  <a:pt x="87280" y="50960"/>
                </a:lnTo>
                <a:lnTo>
                  <a:pt x="87270" y="50970"/>
                </a:lnTo>
                <a:lnTo>
                  <a:pt x="87260" y="50980"/>
                </a:lnTo>
                <a:lnTo>
                  <a:pt x="87240" y="50990"/>
                </a:lnTo>
                <a:lnTo>
                  <a:pt x="87230" y="50990"/>
                </a:lnTo>
                <a:lnTo>
                  <a:pt x="87210" y="51000"/>
                </a:lnTo>
                <a:lnTo>
                  <a:pt x="87200" y="51010"/>
                </a:lnTo>
                <a:lnTo>
                  <a:pt x="87170" y="51020"/>
                </a:lnTo>
                <a:lnTo>
                  <a:pt x="87160" y="51030"/>
                </a:lnTo>
                <a:lnTo>
                  <a:pt x="87140" y="51030"/>
                </a:lnTo>
                <a:lnTo>
                  <a:pt x="87130" y="51040"/>
                </a:lnTo>
                <a:lnTo>
                  <a:pt x="87110" y="51050"/>
                </a:lnTo>
                <a:lnTo>
                  <a:pt x="87100" y="51050"/>
                </a:lnTo>
                <a:lnTo>
                  <a:pt x="87080" y="51050"/>
                </a:lnTo>
                <a:lnTo>
                  <a:pt x="87070" y="51060"/>
                </a:lnTo>
                <a:lnTo>
                  <a:pt x="87060" y="51060"/>
                </a:lnTo>
                <a:lnTo>
                  <a:pt x="87050" y="51060"/>
                </a:lnTo>
                <a:lnTo>
                  <a:pt x="87040" y="51060"/>
                </a:lnTo>
                <a:lnTo>
                  <a:pt x="87030" y="51070"/>
                </a:lnTo>
                <a:lnTo>
                  <a:pt x="87020" y="51080"/>
                </a:lnTo>
                <a:lnTo>
                  <a:pt x="87010" y="51080"/>
                </a:lnTo>
                <a:lnTo>
                  <a:pt x="87010" y="51090"/>
                </a:lnTo>
                <a:lnTo>
                  <a:pt x="87000" y="51090"/>
                </a:lnTo>
                <a:lnTo>
                  <a:pt x="86990" y="51090"/>
                </a:lnTo>
                <a:lnTo>
                  <a:pt x="86980" y="51100"/>
                </a:lnTo>
                <a:lnTo>
                  <a:pt x="86980" y="51110"/>
                </a:lnTo>
                <a:lnTo>
                  <a:pt x="86980" y="51120"/>
                </a:lnTo>
                <a:lnTo>
                  <a:pt x="86980" y="51130"/>
                </a:lnTo>
                <a:lnTo>
                  <a:pt x="86980" y="51140"/>
                </a:lnTo>
                <a:lnTo>
                  <a:pt x="86980" y="51150"/>
                </a:lnTo>
                <a:lnTo>
                  <a:pt x="86980" y="51160"/>
                </a:lnTo>
                <a:lnTo>
                  <a:pt x="86970" y="51160"/>
                </a:lnTo>
                <a:lnTo>
                  <a:pt x="86970" y="51170"/>
                </a:lnTo>
                <a:lnTo>
                  <a:pt x="86960" y="51170"/>
                </a:lnTo>
                <a:lnTo>
                  <a:pt x="86950" y="51170"/>
                </a:lnTo>
                <a:lnTo>
                  <a:pt x="86940" y="51180"/>
                </a:lnTo>
                <a:lnTo>
                  <a:pt x="86930" y="51180"/>
                </a:lnTo>
                <a:lnTo>
                  <a:pt x="86920" y="51190"/>
                </a:lnTo>
                <a:lnTo>
                  <a:pt x="86910" y="51190"/>
                </a:lnTo>
                <a:lnTo>
                  <a:pt x="86900" y="51200"/>
                </a:lnTo>
                <a:lnTo>
                  <a:pt x="86890" y="51210"/>
                </a:lnTo>
                <a:lnTo>
                  <a:pt x="86870" y="51220"/>
                </a:lnTo>
                <a:lnTo>
                  <a:pt x="86860" y="51230"/>
                </a:lnTo>
                <a:lnTo>
                  <a:pt x="86850" y="51230"/>
                </a:lnTo>
                <a:lnTo>
                  <a:pt x="86840" y="51240"/>
                </a:lnTo>
                <a:lnTo>
                  <a:pt x="86830" y="51240"/>
                </a:lnTo>
                <a:lnTo>
                  <a:pt x="86830" y="51230"/>
                </a:lnTo>
                <a:lnTo>
                  <a:pt x="86820" y="51230"/>
                </a:lnTo>
                <a:lnTo>
                  <a:pt x="86800" y="51230"/>
                </a:lnTo>
                <a:lnTo>
                  <a:pt x="86800" y="51220"/>
                </a:lnTo>
                <a:lnTo>
                  <a:pt x="86790" y="51220"/>
                </a:lnTo>
                <a:lnTo>
                  <a:pt x="86780" y="51220"/>
                </a:lnTo>
                <a:lnTo>
                  <a:pt x="86770" y="51220"/>
                </a:lnTo>
                <a:lnTo>
                  <a:pt x="86760" y="51220"/>
                </a:lnTo>
                <a:lnTo>
                  <a:pt x="86740" y="51230"/>
                </a:lnTo>
                <a:lnTo>
                  <a:pt x="86730" y="51230"/>
                </a:lnTo>
                <a:lnTo>
                  <a:pt x="86710" y="51240"/>
                </a:lnTo>
                <a:lnTo>
                  <a:pt x="86690" y="51240"/>
                </a:lnTo>
                <a:lnTo>
                  <a:pt x="86680" y="51250"/>
                </a:lnTo>
                <a:lnTo>
                  <a:pt x="86670" y="51260"/>
                </a:lnTo>
                <a:lnTo>
                  <a:pt x="86660" y="51270"/>
                </a:lnTo>
                <a:lnTo>
                  <a:pt x="86650" y="51280"/>
                </a:lnTo>
                <a:lnTo>
                  <a:pt x="86640" y="51300"/>
                </a:lnTo>
                <a:lnTo>
                  <a:pt x="86630" y="51310"/>
                </a:lnTo>
                <a:lnTo>
                  <a:pt x="86620" y="51320"/>
                </a:lnTo>
                <a:lnTo>
                  <a:pt x="86620" y="51330"/>
                </a:lnTo>
                <a:lnTo>
                  <a:pt x="86610" y="51340"/>
                </a:lnTo>
                <a:lnTo>
                  <a:pt x="86610" y="51350"/>
                </a:lnTo>
                <a:lnTo>
                  <a:pt x="86600" y="51360"/>
                </a:lnTo>
                <a:lnTo>
                  <a:pt x="86600" y="51370"/>
                </a:lnTo>
                <a:lnTo>
                  <a:pt x="86590" y="51380"/>
                </a:lnTo>
                <a:lnTo>
                  <a:pt x="86580" y="51390"/>
                </a:lnTo>
                <a:lnTo>
                  <a:pt x="86570" y="51400"/>
                </a:lnTo>
                <a:lnTo>
                  <a:pt x="86540" y="51410"/>
                </a:lnTo>
                <a:lnTo>
                  <a:pt x="86530" y="51420"/>
                </a:lnTo>
                <a:lnTo>
                  <a:pt x="86520" y="51420"/>
                </a:lnTo>
                <a:lnTo>
                  <a:pt x="86510" y="51430"/>
                </a:lnTo>
                <a:lnTo>
                  <a:pt x="86500" y="51440"/>
                </a:lnTo>
                <a:lnTo>
                  <a:pt x="86500" y="51450"/>
                </a:lnTo>
                <a:lnTo>
                  <a:pt x="86490" y="51460"/>
                </a:lnTo>
                <a:lnTo>
                  <a:pt x="86480" y="51460"/>
                </a:lnTo>
                <a:lnTo>
                  <a:pt x="86470" y="51470"/>
                </a:lnTo>
                <a:lnTo>
                  <a:pt x="86450" y="51470"/>
                </a:lnTo>
                <a:lnTo>
                  <a:pt x="86430" y="51470"/>
                </a:lnTo>
                <a:lnTo>
                  <a:pt x="86430" y="51480"/>
                </a:lnTo>
                <a:lnTo>
                  <a:pt x="86420" y="51480"/>
                </a:lnTo>
                <a:lnTo>
                  <a:pt x="86410" y="51480"/>
                </a:lnTo>
                <a:lnTo>
                  <a:pt x="86400" y="51480"/>
                </a:lnTo>
                <a:lnTo>
                  <a:pt x="86390" y="51480"/>
                </a:lnTo>
                <a:lnTo>
                  <a:pt x="86380" y="51480"/>
                </a:lnTo>
                <a:lnTo>
                  <a:pt x="86370" y="51480"/>
                </a:lnTo>
                <a:lnTo>
                  <a:pt x="86360" y="51480"/>
                </a:lnTo>
                <a:lnTo>
                  <a:pt x="86350" y="51490"/>
                </a:lnTo>
                <a:lnTo>
                  <a:pt x="86310" y="51500"/>
                </a:lnTo>
                <a:lnTo>
                  <a:pt x="86290" y="51500"/>
                </a:lnTo>
                <a:lnTo>
                  <a:pt x="86270" y="51510"/>
                </a:lnTo>
                <a:lnTo>
                  <a:pt x="86230" y="51520"/>
                </a:lnTo>
                <a:lnTo>
                  <a:pt x="86220" y="51520"/>
                </a:lnTo>
                <a:lnTo>
                  <a:pt x="86210" y="51530"/>
                </a:lnTo>
                <a:lnTo>
                  <a:pt x="86190" y="51530"/>
                </a:lnTo>
                <a:lnTo>
                  <a:pt x="86170" y="51530"/>
                </a:lnTo>
                <a:lnTo>
                  <a:pt x="86160" y="51530"/>
                </a:lnTo>
                <a:lnTo>
                  <a:pt x="86140" y="51530"/>
                </a:lnTo>
                <a:lnTo>
                  <a:pt x="86120" y="51520"/>
                </a:lnTo>
                <a:lnTo>
                  <a:pt x="86100" y="51520"/>
                </a:lnTo>
                <a:lnTo>
                  <a:pt x="86080" y="51520"/>
                </a:lnTo>
                <a:lnTo>
                  <a:pt x="86050" y="51520"/>
                </a:lnTo>
                <a:lnTo>
                  <a:pt x="86030" y="51520"/>
                </a:lnTo>
                <a:lnTo>
                  <a:pt x="86000" y="51520"/>
                </a:lnTo>
                <a:lnTo>
                  <a:pt x="85980" y="51520"/>
                </a:lnTo>
                <a:lnTo>
                  <a:pt x="85960" y="51510"/>
                </a:lnTo>
                <a:lnTo>
                  <a:pt x="85950" y="51510"/>
                </a:lnTo>
                <a:lnTo>
                  <a:pt x="85940" y="51510"/>
                </a:lnTo>
                <a:lnTo>
                  <a:pt x="85930" y="51510"/>
                </a:lnTo>
                <a:lnTo>
                  <a:pt x="85910" y="51510"/>
                </a:lnTo>
                <a:lnTo>
                  <a:pt x="85890" y="51510"/>
                </a:lnTo>
                <a:lnTo>
                  <a:pt x="85880" y="51510"/>
                </a:lnTo>
                <a:lnTo>
                  <a:pt x="85870" y="51510"/>
                </a:lnTo>
                <a:lnTo>
                  <a:pt x="85860" y="51510"/>
                </a:lnTo>
                <a:lnTo>
                  <a:pt x="85840" y="51510"/>
                </a:lnTo>
                <a:lnTo>
                  <a:pt x="85820" y="51500"/>
                </a:lnTo>
                <a:lnTo>
                  <a:pt x="85690" y="51530"/>
                </a:lnTo>
                <a:lnTo>
                  <a:pt x="85680" y="51530"/>
                </a:lnTo>
                <a:lnTo>
                  <a:pt x="85680" y="51540"/>
                </a:lnTo>
                <a:lnTo>
                  <a:pt x="85670" y="51560"/>
                </a:lnTo>
                <a:lnTo>
                  <a:pt x="85660" y="51560"/>
                </a:lnTo>
                <a:lnTo>
                  <a:pt x="85660" y="51570"/>
                </a:lnTo>
                <a:lnTo>
                  <a:pt x="85650" y="51570"/>
                </a:lnTo>
                <a:lnTo>
                  <a:pt x="85640" y="51580"/>
                </a:lnTo>
                <a:lnTo>
                  <a:pt x="85630" y="51580"/>
                </a:lnTo>
                <a:lnTo>
                  <a:pt x="85620" y="51590"/>
                </a:lnTo>
                <a:lnTo>
                  <a:pt x="85610" y="51590"/>
                </a:lnTo>
                <a:lnTo>
                  <a:pt x="85570" y="51630"/>
                </a:lnTo>
                <a:lnTo>
                  <a:pt x="85560" y="51640"/>
                </a:lnTo>
                <a:lnTo>
                  <a:pt x="85550" y="51650"/>
                </a:lnTo>
                <a:lnTo>
                  <a:pt x="85540" y="51660"/>
                </a:lnTo>
                <a:lnTo>
                  <a:pt x="85530" y="51670"/>
                </a:lnTo>
                <a:lnTo>
                  <a:pt x="85520" y="51670"/>
                </a:lnTo>
                <a:lnTo>
                  <a:pt x="85510" y="51680"/>
                </a:lnTo>
                <a:lnTo>
                  <a:pt x="85500" y="51680"/>
                </a:lnTo>
                <a:lnTo>
                  <a:pt x="85490" y="51690"/>
                </a:lnTo>
                <a:lnTo>
                  <a:pt x="85450" y="51710"/>
                </a:lnTo>
                <a:lnTo>
                  <a:pt x="85440" y="51710"/>
                </a:lnTo>
                <a:lnTo>
                  <a:pt x="85430" y="51720"/>
                </a:lnTo>
                <a:lnTo>
                  <a:pt x="85420" y="51720"/>
                </a:lnTo>
                <a:lnTo>
                  <a:pt x="85410" y="51720"/>
                </a:lnTo>
                <a:lnTo>
                  <a:pt x="85400" y="51730"/>
                </a:lnTo>
                <a:lnTo>
                  <a:pt x="85390" y="51730"/>
                </a:lnTo>
                <a:lnTo>
                  <a:pt x="85370" y="51730"/>
                </a:lnTo>
                <a:lnTo>
                  <a:pt x="85360" y="51740"/>
                </a:lnTo>
                <a:lnTo>
                  <a:pt x="85350" y="51740"/>
                </a:lnTo>
                <a:lnTo>
                  <a:pt x="85340" y="51750"/>
                </a:lnTo>
                <a:lnTo>
                  <a:pt x="85330" y="51750"/>
                </a:lnTo>
                <a:lnTo>
                  <a:pt x="85320" y="51760"/>
                </a:lnTo>
                <a:lnTo>
                  <a:pt x="85310" y="51760"/>
                </a:lnTo>
                <a:lnTo>
                  <a:pt x="85300" y="51770"/>
                </a:lnTo>
                <a:lnTo>
                  <a:pt x="85290" y="51770"/>
                </a:lnTo>
                <a:lnTo>
                  <a:pt x="85280" y="51780"/>
                </a:lnTo>
                <a:lnTo>
                  <a:pt x="85260" y="51780"/>
                </a:lnTo>
                <a:lnTo>
                  <a:pt x="85250" y="51780"/>
                </a:lnTo>
                <a:lnTo>
                  <a:pt x="85240" y="51790"/>
                </a:lnTo>
                <a:lnTo>
                  <a:pt x="85230" y="51790"/>
                </a:lnTo>
                <a:lnTo>
                  <a:pt x="85220" y="51790"/>
                </a:lnTo>
                <a:lnTo>
                  <a:pt x="85210" y="51790"/>
                </a:lnTo>
                <a:lnTo>
                  <a:pt x="85200" y="51780"/>
                </a:lnTo>
                <a:lnTo>
                  <a:pt x="85190" y="51770"/>
                </a:lnTo>
                <a:lnTo>
                  <a:pt x="85180" y="51760"/>
                </a:lnTo>
                <a:lnTo>
                  <a:pt x="85170" y="51740"/>
                </a:lnTo>
                <a:lnTo>
                  <a:pt x="85160" y="51730"/>
                </a:lnTo>
                <a:lnTo>
                  <a:pt x="85150" y="51720"/>
                </a:lnTo>
                <a:lnTo>
                  <a:pt x="85140" y="51710"/>
                </a:lnTo>
                <a:lnTo>
                  <a:pt x="85130" y="51710"/>
                </a:lnTo>
                <a:lnTo>
                  <a:pt x="85120" y="51700"/>
                </a:lnTo>
                <a:lnTo>
                  <a:pt x="85110" y="51690"/>
                </a:lnTo>
                <a:lnTo>
                  <a:pt x="85100" y="51680"/>
                </a:lnTo>
                <a:lnTo>
                  <a:pt x="84840" y="51620"/>
                </a:lnTo>
                <a:lnTo>
                  <a:pt x="84830" y="51620"/>
                </a:lnTo>
                <a:lnTo>
                  <a:pt x="84810" y="51620"/>
                </a:lnTo>
                <a:lnTo>
                  <a:pt x="84800" y="51620"/>
                </a:lnTo>
                <a:lnTo>
                  <a:pt x="84780" y="51620"/>
                </a:lnTo>
                <a:lnTo>
                  <a:pt x="84770" y="51620"/>
                </a:lnTo>
                <a:lnTo>
                  <a:pt x="84750" y="51620"/>
                </a:lnTo>
                <a:lnTo>
                  <a:pt x="84740" y="51620"/>
                </a:lnTo>
                <a:lnTo>
                  <a:pt x="84730" y="51620"/>
                </a:lnTo>
                <a:lnTo>
                  <a:pt x="84720" y="51620"/>
                </a:lnTo>
                <a:lnTo>
                  <a:pt x="84710" y="51610"/>
                </a:lnTo>
                <a:lnTo>
                  <a:pt x="84700" y="51610"/>
                </a:lnTo>
                <a:lnTo>
                  <a:pt x="84690" y="51600"/>
                </a:lnTo>
                <a:lnTo>
                  <a:pt x="84520" y="51610"/>
                </a:lnTo>
                <a:lnTo>
                  <a:pt x="84510" y="51620"/>
                </a:lnTo>
                <a:lnTo>
                  <a:pt x="84500" y="51620"/>
                </a:lnTo>
                <a:lnTo>
                  <a:pt x="84470" y="51620"/>
                </a:lnTo>
                <a:lnTo>
                  <a:pt x="84440" y="51630"/>
                </a:lnTo>
                <a:lnTo>
                  <a:pt x="84430" y="51630"/>
                </a:lnTo>
                <a:lnTo>
                  <a:pt x="84420" y="51630"/>
                </a:lnTo>
                <a:lnTo>
                  <a:pt x="84410" y="51630"/>
                </a:lnTo>
                <a:lnTo>
                  <a:pt x="84400" y="51630"/>
                </a:lnTo>
                <a:lnTo>
                  <a:pt x="84390" y="51620"/>
                </a:lnTo>
                <a:lnTo>
                  <a:pt x="84380" y="51620"/>
                </a:lnTo>
                <a:lnTo>
                  <a:pt x="84370" y="51620"/>
                </a:lnTo>
                <a:lnTo>
                  <a:pt x="84360" y="51620"/>
                </a:lnTo>
                <a:lnTo>
                  <a:pt x="84350" y="51620"/>
                </a:lnTo>
                <a:lnTo>
                  <a:pt x="84340" y="51620"/>
                </a:lnTo>
                <a:lnTo>
                  <a:pt x="84320" y="51610"/>
                </a:lnTo>
                <a:lnTo>
                  <a:pt x="84310" y="51610"/>
                </a:lnTo>
                <a:lnTo>
                  <a:pt x="84300" y="51600"/>
                </a:lnTo>
                <a:lnTo>
                  <a:pt x="84290" y="51600"/>
                </a:lnTo>
                <a:lnTo>
                  <a:pt x="84280" y="51600"/>
                </a:lnTo>
                <a:lnTo>
                  <a:pt x="84270" y="51600"/>
                </a:lnTo>
                <a:lnTo>
                  <a:pt x="84260" y="51600"/>
                </a:lnTo>
                <a:lnTo>
                  <a:pt x="84260" y="51590"/>
                </a:lnTo>
                <a:lnTo>
                  <a:pt x="84250" y="51600"/>
                </a:lnTo>
                <a:lnTo>
                  <a:pt x="84240" y="51600"/>
                </a:lnTo>
                <a:lnTo>
                  <a:pt x="84230" y="51600"/>
                </a:lnTo>
                <a:lnTo>
                  <a:pt x="84210" y="51600"/>
                </a:lnTo>
                <a:lnTo>
                  <a:pt x="84190" y="51600"/>
                </a:lnTo>
                <a:lnTo>
                  <a:pt x="84170" y="51600"/>
                </a:lnTo>
                <a:lnTo>
                  <a:pt x="84160" y="51600"/>
                </a:lnTo>
                <a:lnTo>
                  <a:pt x="84150" y="51600"/>
                </a:lnTo>
                <a:lnTo>
                  <a:pt x="84140" y="51600"/>
                </a:lnTo>
                <a:lnTo>
                  <a:pt x="84130" y="51600"/>
                </a:lnTo>
                <a:lnTo>
                  <a:pt x="84120" y="51600"/>
                </a:lnTo>
                <a:lnTo>
                  <a:pt x="84110" y="51600"/>
                </a:lnTo>
                <a:lnTo>
                  <a:pt x="84090" y="51590"/>
                </a:lnTo>
                <a:lnTo>
                  <a:pt x="84080" y="51590"/>
                </a:lnTo>
                <a:lnTo>
                  <a:pt x="84070" y="51590"/>
                </a:lnTo>
                <a:lnTo>
                  <a:pt x="84050" y="51590"/>
                </a:lnTo>
                <a:lnTo>
                  <a:pt x="84040" y="51590"/>
                </a:lnTo>
                <a:lnTo>
                  <a:pt x="84030" y="51590"/>
                </a:lnTo>
                <a:lnTo>
                  <a:pt x="84020" y="51590"/>
                </a:lnTo>
                <a:lnTo>
                  <a:pt x="84010" y="51600"/>
                </a:lnTo>
                <a:lnTo>
                  <a:pt x="84000" y="51600"/>
                </a:lnTo>
                <a:lnTo>
                  <a:pt x="83990" y="51600"/>
                </a:lnTo>
                <a:lnTo>
                  <a:pt x="83980" y="51610"/>
                </a:lnTo>
                <a:lnTo>
                  <a:pt x="83970" y="51610"/>
                </a:lnTo>
                <a:lnTo>
                  <a:pt x="83960" y="51610"/>
                </a:lnTo>
                <a:lnTo>
                  <a:pt x="83950" y="51620"/>
                </a:lnTo>
                <a:lnTo>
                  <a:pt x="83940" y="51620"/>
                </a:lnTo>
                <a:lnTo>
                  <a:pt x="83930" y="51620"/>
                </a:lnTo>
                <a:lnTo>
                  <a:pt x="83920" y="51620"/>
                </a:lnTo>
                <a:lnTo>
                  <a:pt x="83910" y="51630"/>
                </a:lnTo>
                <a:lnTo>
                  <a:pt x="83900" y="51630"/>
                </a:lnTo>
                <a:lnTo>
                  <a:pt x="83890" y="51630"/>
                </a:lnTo>
                <a:lnTo>
                  <a:pt x="83880" y="51630"/>
                </a:lnTo>
                <a:lnTo>
                  <a:pt x="83860" y="51630"/>
                </a:lnTo>
                <a:lnTo>
                  <a:pt x="83840" y="51630"/>
                </a:lnTo>
                <a:lnTo>
                  <a:pt x="83820" y="51620"/>
                </a:lnTo>
                <a:lnTo>
                  <a:pt x="83800" y="51620"/>
                </a:lnTo>
                <a:lnTo>
                  <a:pt x="83790" y="51620"/>
                </a:lnTo>
                <a:lnTo>
                  <a:pt x="83780" y="51620"/>
                </a:lnTo>
                <a:lnTo>
                  <a:pt x="83770" y="51620"/>
                </a:lnTo>
                <a:lnTo>
                  <a:pt x="83760" y="51620"/>
                </a:lnTo>
                <a:lnTo>
                  <a:pt x="83750" y="51620"/>
                </a:lnTo>
                <a:lnTo>
                  <a:pt x="83740" y="51620"/>
                </a:lnTo>
                <a:lnTo>
                  <a:pt x="83720" y="51620"/>
                </a:lnTo>
                <a:lnTo>
                  <a:pt x="83710" y="51620"/>
                </a:lnTo>
                <a:lnTo>
                  <a:pt x="83700" y="51620"/>
                </a:lnTo>
                <a:lnTo>
                  <a:pt x="83690" y="51630"/>
                </a:lnTo>
                <a:lnTo>
                  <a:pt x="83680" y="51630"/>
                </a:lnTo>
                <a:lnTo>
                  <a:pt x="83670" y="51640"/>
                </a:lnTo>
                <a:lnTo>
                  <a:pt x="83670" y="51650"/>
                </a:lnTo>
                <a:lnTo>
                  <a:pt x="83660" y="51650"/>
                </a:lnTo>
                <a:lnTo>
                  <a:pt x="83660" y="51660"/>
                </a:lnTo>
                <a:lnTo>
                  <a:pt x="83660" y="51670"/>
                </a:lnTo>
                <a:lnTo>
                  <a:pt x="83660" y="51680"/>
                </a:lnTo>
                <a:lnTo>
                  <a:pt x="83650" y="51680"/>
                </a:lnTo>
                <a:lnTo>
                  <a:pt x="83650" y="51690"/>
                </a:lnTo>
                <a:lnTo>
                  <a:pt x="83650" y="51700"/>
                </a:lnTo>
                <a:lnTo>
                  <a:pt x="83640" y="51710"/>
                </a:lnTo>
                <a:lnTo>
                  <a:pt x="83640" y="51720"/>
                </a:lnTo>
                <a:lnTo>
                  <a:pt x="83630" y="51740"/>
                </a:lnTo>
                <a:lnTo>
                  <a:pt x="83620" y="51750"/>
                </a:lnTo>
                <a:lnTo>
                  <a:pt x="83620" y="51760"/>
                </a:lnTo>
                <a:lnTo>
                  <a:pt x="83610" y="51770"/>
                </a:lnTo>
                <a:lnTo>
                  <a:pt x="83600" y="51780"/>
                </a:lnTo>
                <a:lnTo>
                  <a:pt x="83600" y="51800"/>
                </a:lnTo>
                <a:lnTo>
                  <a:pt x="83590" y="51810"/>
                </a:lnTo>
                <a:lnTo>
                  <a:pt x="83580" y="51820"/>
                </a:lnTo>
                <a:lnTo>
                  <a:pt x="83570" y="51820"/>
                </a:lnTo>
                <a:lnTo>
                  <a:pt x="83550" y="51840"/>
                </a:lnTo>
                <a:lnTo>
                  <a:pt x="83540" y="51850"/>
                </a:lnTo>
                <a:lnTo>
                  <a:pt x="83530" y="51860"/>
                </a:lnTo>
                <a:lnTo>
                  <a:pt x="83510" y="51880"/>
                </a:lnTo>
                <a:lnTo>
                  <a:pt x="83500" y="51890"/>
                </a:lnTo>
                <a:lnTo>
                  <a:pt x="83480" y="51900"/>
                </a:lnTo>
                <a:lnTo>
                  <a:pt x="83460" y="51900"/>
                </a:lnTo>
                <a:lnTo>
                  <a:pt x="83450" y="51910"/>
                </a:lnTo>
                <a:lnTo>
                  <a:pt x="83440" y="51920"/>
                </a:lnTo>
                <a:lnTo>
                  <a:pt x="83430" y="51930"/>
                </a:lnTo>
                <a:lnTo>
                  <a:pt x="83410" y="51940"/>
                </a:lnTo>
                <a:lnTo>
                  <a:pt x="83390" y="51960"/>
                </a:lnTo>
                <a:lnTo>
                  <a:pt x="83380" y="51970"/>
                </a:lnTo>
                <a:lnTo>
                  <a:pt x="83360" y="51980"/>
                </a:lnTo>
                <a:lnTo>
                  <a:pt x="83350" y="51980"/>
                </a:lnTo>
                <a:lnTo>
                  <a:pt x="83340" y="51990"/>
                </a:lnTo>
                <a:lnTo>
                  <a:pt x="83330" y="51990"/>
                </a:lnTo>
                <a:lnTo>
                  <a:pt x="83320" y="51990"/>
                </a:lnTo>
                <a:lnTo>
                  <a:pt x="83310" y="51990"/>
                </a:lnTo>
                <a:lnTo>
                  <a:pt x="83300" y="51980"/>
                </a:lnTo>
                <a:lnTo>
                  <a:pt x="83290" y="51980"/>
                </a:lnTo>
                <a:lnTo>
                  <a:pt x="83280" y="51980"/>
                </a:lnTo>
                <a:lnTo>
                  <a:pt x="83270" y="51990"/>
                </a:lnTo>
                <a:lnTo>
                  <a:pt x="83260" y="51990"/>
                </a:lnTo>
                <a:lnTo>
                  <a:pt x="83250" y="52000"/>
                </a:lnTo>
                <a:lnTo>
                  <a:pt x="83230" y="52010"/>
                </a:lnTo>
                <a:lnTo>
                  <a:pt x="83220" y="52020"/>
                </a:lnTo>
                <a:lnTo>
                  <a:pt x="83210" y="52020"/>
                </a:lnTo>
                <a:lnTo>
                  <a:pt x="83170" y="52060"/>
                </a:lnTo>
                <a:lnTo>
                  <a:pt x="83010" y="52240"/>
                </a:lnTo>
                <a:lnTo>
                  <a:pt x="83010" y="52250"/>
                </a:lnTo>
                <a:lnTo>
                  <a:pt x="83000" y="52260"/>
                </a:lnTo>
                <a:lnTo>
                  <a:pt x="82990" y="52270"/>
                </a:lnTo>
                <a:lnTo>
                  <a:pt x="82990" y="52280"/>
                </a:lnTo>
                <a:lnTo>
                  <a:pt x="82980" y="52290"/>
                </a:lnTo>
                <a:lnTo>
                  <a:pt x="82970" y="52300"/>
                </a:lnTo>
                <a:lnTo>
                  <a:pt x="82960" y="52300"/>
                </a:lnTo>
                <a:lnTo>
                  <a:pt x="82960" y="52310"/>
                </a:lnTo>
                <a:lnTo>
                  <a:pt x="82950" y="52310"/>
                </a:lnTo>
                <a:lnTo>
                  <a:pt x="82830" y="52450"/>
                </a:lnTo>
                <a:lnTo>
                  <a:pt x="82740" y="52510"/>
                </a:lnTo>
                <a:lnTo>
                  <a:pt x="82570" y="52520"/>
                </a:lnTo>
                <a:lnTo>
                  <a:pt x="82560" y="52530"/>
                </a:lnTo>
                <a:lnTo>
                  <a:pt x="82550" y="52540"/>
                </a:lnTo>
                <a:lnTo>
                  <a:pt x="82540" y="52540"/>
                </a:lnTo>
                <a:lnTo>
                  <a:pt x="82530" y="52540"/>
                </a:lnTo>
                <a:lnTo>
                  <a:pt x="82520" y="52540"/>
                </a:lnTo>
                <a:lnTo>
                  <a:pt x="82510" y="52540"/>
                </a:lnTo>
                <a:lnTo>
                  <a:pt x="82500" y="52540"/>
                </a:lnTo>
                <a:lnTo>
                  <a:pt x="82490" y="52540"/>
                </a:lnTo>
                <a:lnTo>
                  <a:pt x="82460" y="52540"/>
                </a:lnTo>
                <a:lnTo>
                  <a:pt x="82450" y="52550"/>
                </a:lnTo>
                <a:lnTo>
                  <a:pt x="82440" y="52560"/>
                </a:lnTo>
                <a:lnTo>
                  <a:pt x="82430" y="52580"/>
                </a:lnTo>
                <a:lnTo>
                  <a:pt x="82410" y="52590"/>
                </a:lnTo>
                <a:lnTo>
                  <a:pt x="82400" y="52600"/>
                </a:lnTo>
                <a:lnTo>
                  <a:pt x="82390" y="52620"/>
                </a:lnTo>
                <a:lnTo>
                  <a:pt x="82380" y="52630"/>
                </a:lnTo>
                <a:lnTo>
                  <a:pt x="82370" y="52640"/>
                </a:lnTo>
                <a:lnTo>
                  <a:pt x="82360" y="52650"/>
                </a:lnTo>
                <a:lnTo>
                  <a:pt x="82350" y="52670"/>
                </a:lnTo>
                <a:lnTo>
                  <a:pt x="82340" y="52680"/>
                </a:lnTo>
                <a:lnTo>
                  <a:pt x="82330" y="52690"/>
                </a:lnTo>
                <a:lnTo>
                  <a:pt x="82320" y="52700"/>
                </a:lnTo>
                <a:lnTo>
                  <a:pt x="82310" y="52700"/>
                </a:lnTo>
                <a:lnTo>
                  <a:pt x="82300" y="52710"/>
                </a:lnTo>
                <a:lnTo>
                  <a:pt x="82290" y="52720"/>
                </a:lnTo>
                <a:lnTo>
                  <a:pt x="82270" y="52730"/>
                </a:lnTo>
                <a:lnTo>
                  <a:pt x="82260" y="52740"/>
                </a:lnTo>
                <a:lnTo>
                  <a:pt x="82250" y="52750"/>
                </a:lnTo>
                <a:lnTo>
                  <a:pt x="82240" y="52750"/>
                </a:lnTo>
                <a:lnTo>
                  <a:pt x="82230" y="52760"/>
                </a:lnTo>
                <a:lnTo>
                  <a:pt x="82220" y="52780"/>
                </a:lnTo>
                <a:lnTo>
                  <a:pt x="82210" y="52790"/>
                </a:lnTo>
                <a:lnTo>
                  <a:pt x="82200" y="52800"/>
                </a:lnTo>
                <a:lnTo>
                  <a:pt x="82190" y="52820"/>
                </a:lnTo>
                <a:lnTo>
                  <a:pt x="82180" y="52830"/>
                </a:lnTo>
                <a:lnTo>
                  <a:pt x="82160" y="52850"/>
                </a:lnTo>
                <a:lnTo>
                  <a:pt x="82150" y="52860"/>
                </a:lnTo>
                <a:lnTo>
                  <a:pt x="82130" y="52890"/>
                </a:lnTo>
                <a:lnTo>
                  <a:pt x="82110" y="52920"/>
                </a:lnTo>
                <a:lnTo>
                  <a:pt x="82100" y="52930"/>
                </a:lnTo>
                <a:lnTo>
                  <a:pt x="82090" y="52950"/>
                </a:lnTo>
                <a:lnTo>
                  <a:pt x="82080" y="52970"/>
                </a:lnTo>
                <a:lnTo>
                  <a:pt x="82070" y="52980"/>
                </a:lnTo>
                <a:lnTo>
                  <a:pt x="82060" y="52990"/>
                </a:lnTo>
                <a:lnTo>
                  <a:pt x="82050" y="53000"/>
                </a:lnTo>
                <a:lnTo>
                  <a:pt x="82040" y="53020"/>
                </a:lnTo>
                <a:lnTo>
                  <a:pt x="82030" y="53020"/>
                </a:lnTo>
                <a:lnTo>
                  <a:pt x="82020" y="53030"/>
                </a:lnTo>
                <a:lnTo>
                  <a:pt x="82010" y="53040"/>
                </a:lnTo>
                <a:lnTo>
                  <a:pt x="82010" y="53050"/>
                </a:lnTo>
                <a:lnTo>
                  <a:pt x="81990" y="53080"/>
                </a:lnTo>
                <a:lnTo>
                  <a:pt x="81980" y="53150"/>
                </a:lnTo>
                <a:lnTo>
                  <a:pt x="81980" y="53160"/>
                </a:lnTo>
                <a:lnTo>
                  <a:pt x="81990" y="53170"/>
                </a:lnTo>
                <a:lnTo>
                  <a:pt x="82000" y="53200"/>
                </a:lnTo>
                <a:lnTo>
                  <a:pt x="82000" y="53210"/>
                </a:lnTo>
                <a:lnTo>
                  <a:pt x="82010" y="53220"/>
                </a:lnTo>
                <a:lnTo>
                  <a:pt x="82010" y="53240"/>
                </a:lnTo>
                <a:lnTo>
                  <a:pt x="82020" y="53250"/>
                </a:lnTo>
                <a:lnTo>
                  <a:pt x="82020" y="53260"/>
                </a:lnTo>
                <a:lnTo>
                  <a:pt x="82020" y="53270"/>
                </a:lnTo>
                <a:lnTo>
                  <a:pt x="82030" y="53300"/>
                </a:lnTo>
                <a:lnTo>
                  <a:pt x="82030" y="53310"/>
                </a:lnTo>
                <a:lnTo>
                  <a:pt x="82030" y="53320"/>
                </a:lnTo>
                <a:lnTo>
                  <a:pt x="82030" y="53330"/>
                </a:lnTo>
                <a:lnTo>
                  <a:pt x="82030" y="53340"/>
                </a:lnTo>
                <a:lnTo>
                  <a:pt x="82030" y="53350"/>
                </a:lnTo>
                <a:lnTo>
                  <a:pt x="82030" y="53360"/>
                </a:lnTo>
                <a:lnTo>
                  <a:pt x="82030" y="53370"/>
                </a:lnTo>
                <a:lnTo>
                  <a:pt x="82030" y="53380"/>
                </a:lnTo>
                <a:lnTo>
                  <a:pt x="82030" y="53390"/>
                </a:lnTo>
                <a:lnTo>
                  <a:pt x="82030" y="53400"/>
                </a:lnTo>
                <a:lnTo>
                  <a:pt x="82030" y="53410"/>
                </a:lnTo>
                <a:lnTo>
                  <a:pt x="82030" y="53420"/>
                </a:lnTo>
                <a:lnTo>
                  <a:pt x="82020" y="53430"/>
                </a:lnTo>
                <a:lnTo>
                  <a:pt x="82020" y="53440"/>
                </a:lnTo>
                <a:lnTo>
                  <a:pt x="82020" y="53450"/>
                </a:lnTo>
                <a:lnTo>
                  <a:pt x="82010" y="53460"/>
                </a:lnTo>
                <a:lnTo>
                  <a:pt x="82010" y="53470"/>
                </a:lnTo>
                <a:lnTo>
                  <a:pt x="82000" y="53470"/>
                </a:lnTo>
                <a:lnTo>
                  <a:pt x="81990" y="53480"/>
                </a:lnTo>
                <a:lnTo>
                  <a:pt x="81980" y="53490"/>
                </a:lnTo>
                <a:lnTo>
                  <a:pt x="81970" y="53500"/>
                </a:lnTo>
                <a:lnTo>
                  <a:pt x="81960" y="53510"/>
                </a:lnTo>
                <a:lnTo>
                  <a:pt x="81950" y="53520"/>
                </a:lnTo>
                <a:lnTo>
                  <a:pt x="81940" y="53540"/>
                </a:lnTo>
                <a:lnTo>
                  <a:pt x="81930" y="53560"/>
                </a:lnTo>
                <a:lnTo>
                  <a:pt x="81920" y="53570"/>
                </a:lnTo>
                <a:lnTo>
                  <a:pt x="81920" y="53580"/>
                </a:lnTo>
                <a:lnTo>
                  <a:pt x="81920" y="53590"/>
                </a:lnTo>
                <a:lnTo>
                  <a:pt x="81910" y="53590"/>
                </a:lnTo>
                <a:lnTo>
                  <a:pt x="81910" y="53600"/>
                </a:lnTo>
                <a:lnTo>
                  <a:pt x="81900" y="53600"/>
                </a:lnTo>
                <a:lnTo>
                  <a:pt x="81890" y="53610"/>
                </a:lnTo>
                <a:lnTo>
                  <a:pt x="81890" y="53620"/>
                </a:lnTo>
                <a:lnTo>
                  <a:pt x="81880" y="53630"/>
                </a:lnTo>
                <a:lnTo>
                  <a:pt x="81870" y="53630"/>
                </a:lnTo>
                <a:lnTo>
                  <a:pt x="81860" y="53640"/>
                </a:lnTo>
                <a:lnTo>
                  <a:pt x="81850" y="53650"/>
                </a:lnTo>
                <a:lnTo>
                  <a:pt x="81840" y="53650"/>
                </a:lnTo>
                <a:lnTo>
                  <a:pt x="81830" y="53660"/>
                </a:lnTo>
                <a:lnTo>
                  <a:pt x="81820" y="53670"/>
                </a:lnTo>
                <a:lnTo>
                  <a:pt x="81810" y="53670"/>
                </a:lnTo>
                <a:lnTo>
                  <a:pt x="81800" y="53680"/>
                </a:lnTo>
                <a:lnTo>
                  <a:pt x="81790" y="53690"/>
                </a:lnTo>
                <a:lnTo>
                  <a:pt x="81780" y="53690"/>
                </a:lnTo>
                <a:lnTo>
                  <a:pt x="81770" y="53690"/>
                </a:lnTo>
                <a:lnTo>
                  <a:pt x="81760" y="53690"/>
                </a:lnTo>
                <a:lnTo>
                  <a:pt x="81750" y="53700"/>
                </a:lnTo>
                <a:lnTo>
                  <a:pt x="81740" y="53700"/>
                </a:lnTo>
                <a:lnTo>
                  <a:pt x="81730" y="53710"/>
                </a:lnTo>
                <a:lnTo>
                  <a:pt x="81720" y="53710"/>
                </a:lnTo>
                <a:lnTo>
                  <a:pt x="81720" y="53720"/>
                </a:lnTo>
                <a:lnTo>
                  <a:pt x="81700" y="53720"/>
                </a:lnTo>
                <a:lnTo>
                  <a:pt x="81690" y="53720"/>
                </a:lnTo>
                <a:lnTo>
                  <a:pt x="81680" y="53720"/>
                </a:lnTo>
                <a:lnTo>
                  <a:pt x="81670" y="53730"/>
                </a:lnTo>
                <a:lnTo>
                  <a:pt x="81660" y="53730"/>
                </a:lnTo>
                <a:lnTo>
                  <a:pt x="81650" y="53740"/>
                </a:lnTo>
                <a:lnTo>
                  <a:pt x="81640" y="53740"/>
                </a:lnTo>
                <a:lnTo>
                  <a:pt x="81630" y="53750"/>
                </a:lnTo>
                <a:lnTo>
                  <a:pt x="81630" y="53760"/>
                </a:lnTo>
                <a:lnTo>
                  <a:pt x="81630" y="53770"/>
                </a:lnTo>
                <a:lnTo>
                  <a:pt x="81620" y="53780"/>
                </a:lnTo>
                <a:lnTo>
                  <a:pt x="81610" y="53790"/>
                </a:lnTo>
                <a:lnTo>
                  <a:pt x="81600" y="53800"/>
                </a:lnTo>
                <a:lnTo>
                  <a:pt x="81600" y="53810"/>
                </a:lnTo>
                <a:lnTo>
                  <a:pt x="81600" y="53820"/>
                </a:lnTo>
                <a:lnTo>
                  <a:pt x="81590" y="53830"/>
                </a:lnTo>
                <a:lnTo>
                  <a:pt x="81580" y="53840"/>
                </a:lnTo>
                <a:lnTo>
                  <a:pt x="81570" y="53850"/>
                </a:lnTo>
                <a:lnTo>
                  <a:pt x="81570" y="53860"/>
                </a:lnTo>
                <a:lnTo>
                  <a:pt x="81560" y="53870"/>
                </a:lnTo>
                <a:lnTo>
                  <a:pt x="81550" y="53880"/>
                </a:lnTo>
                <a:lnTo>
                  <a:pt x="81540" y="53890"/>
                </a:lnTo>
                <a:lnTo>
                  <a:pt x="81540" y="53900"/>
                </a:lnTo>
                <a:lnTo>
                  <a:pt x="81530" y="53900"/>
                </a:lnTo>
                <a:lnTo>
                  <a:pt x="81530" y="53910"/>
                </a:lnTo>
                <a:lnTo>
                  <a:pt x="81520" y="53920"/>
                </a:lnTo>
                <a:lnTo>
                  <a:pt x="81510" y="53920"/>
                </a:lnTo>
                <a:lnTo>
                  <a:pt x="81500" y="53930"/>
                </a:lnTo>
                <a:lnTo>
                  <a:pt x="81490" y="53940"/>
                </a:lnTo>
                <a:lnTo>
                  <a:pt x="81480" y="53950"/>
                </a:lnTo>
                <a:lnTo>
                  <a:pt x="81480" y="53960"/>
                </a:lnTo>
                <a:lnTo>
                  <a:pt x="81470" y="53970"/>
                </a:lnTo>
                <a:lnTo>
                  <a:pt x="81460" y="53970"/>
                </a:lnTo>
                <a:lnTo>
                  <a:pt x="81460" y="53980"/>
                </a:lnTo>
                <a:lnTo>
                  <a:pt x="81450" y="53980"/>
                </a:lnTo>
                <a:lnTo>
                  <a:pt x="81440" y="53990"/>
                </a:lnTo>
                <a:lnTo>
                  <a:pt x="81430" y="54000"/>
                </a:lnTo>
                <a:lnTo>
                  <a:pt x="81420" y="54000"/>
                </a:lnTo>
                <a:lnTo>
                  <a:pt x="81410" y="54010"/>
                </a:lnTo>
                <a:lnTo>
                  <a:pt x="81410" y="54020"/>
                </a:lnTo>
                <a:lnTo>
                  <a:pt x="81400" y="54020"/>
                </a:lnTo>
                <a:lnTo>
                  <a:pt x="81400" y="54030"/>
                </a:lnTo>
                <a:lnTo>
                  <a:pt x="81390" y="54030"/>
                </a:lnTo>
                <a:lnTo>
                  <a:pt x="81380" y="54040"/>
                </a:lnTo>
                <a:lnTo>
                  <a:pt x="81370" y="54040"/>
                </a:lnTo>
                <a:lnTo>
                  <a:pt x="81360" y="54050"/>
                </a:lnTo>
                <a:lnTo>
                  <a:pt x="81340" y="54050"/>
                </a:lnTo>
                <a:lnTo>
                  <a:pt x="81330" y="54050"/>
                </a:lnTo>
                <a:lnTo>
                  <a:pt x="81320" y="54050"/>
                </a:lnTo>
                <a:lnTo>
                  <a:pt x="81310" y="54050"/>
                </a:lnTo>
                <a:lnTo>
                  <a:pt x="81300" y="54060"/>
                </a:lnTo>
                <a:lnTo>
                  <a:pt x="81290" y="54060"/>
                </a:lnTo>
                <a:lnTo>
                  <a:pt x="81280" y="54070"/>
                </a:lnTo>
                <a:lnTo>
                  <a:pt x="81270" y="54070"/>
                </a:lnTo>
                <a:lnTo>
                  <a:pt x="81270" y="54080"/>
                </a:lnTo>
                <a:lnTo>
                  <a:pt x="81260" y="54090"/>
                </a:lnTo>
                <a:lnTo>
                  <a:pt x="81250" y="54100"/>
                </a:lnTo>
                <a:lnTo>
                  <a:pt x="81240" y="54100"/>
                </a:lnTo>
                <a:lnTo>
                  <a:pt x="81220" y="54110"/>
                </a:lnTo>
                <a:lnTo>
                  <a:pt x="81210" y="54110"/>
                </a:lnTo>
                <a:lnTo>
                  <a:pt x="81200" y="54120"/>
                </a:lnTo>
                <a:lnTo>
                  <a:pt x="81190" y="54130"/>
                </a:lnTo>
                <a:lnTo>
                  <a:pt x="81180" y="54130"/>
                </a:lnTo>
                <a:lnTo>
                  <a:pt x="81170" y="54140"/>
                </a:lnTo>
                <a:lnTo>
                  <a:pt x="81160" y="54150"/>
                </a:lnTo>
                <a:lnTo>
                  <a:pt x="81160" y="54160"/>
                </a:lnTo>
                <a:lnTo>
                  <a:pt x="81150" y="54170"/>
                </a:lnTo>
                <a:lnTo>
                  <a:pt x="81140" y="54180"/>
                </a:lnTo>
                <a:lnTo>
                  <a:pt x="81130" y="54180"/>
                </a:lnTo>
                <a:lnTo>
                  <a:pt x="81120" y="54180"/>
                </a:lnTo>
                <a:lnTo>
                  <a:pt x="81110" y="54180"/>
                </a:lnTo>
                <a:lnTo>
                  <a:pt x="81100" y="54180"/>
                </a:lnTo>
                <a:lnTo>
                  <a:pt x="81090" y="54180"/>
                </a:lnTo>
                <a:lnTo>
                  <a:pt x="81080" y="54180"/>
                </a:lnTo>
                <a:lnTo>
                  <a:pt x="81070" y="54180"/>
                </a:lnTo>
                <a:lnTo>
                  <a:pt x="81060" y="54180"/>
                </a:lnTo>
                <a:lnTo>
                  <a:pt x="81060" y="54170"/>
                </a:lnTo>
                <a:lnTo>
                  <a:pt x="81050" y="54170"/>
                </a:lnTo>
                <a:lnTo>
                  <a:pt x="81040" y="54170"/>
                </a:lnTo>
                <a:lnTo>
                  <a:pt x="81030" y="54170"/>
                </a:lnTo>
                <a:lnTo>
                  <a:pt x="81020" y="54180"/>
                </a:lnTo>
                <a:lnTo>
                  <a:pt x="81000" y="54180"/>
                </a:lnTo>
                <a:lnTo>
                  <a:pt x="80990" y="54190"/>
                </a:lnTo>
                <a:lnTo>
                  <a:pt x="80980" y="54190"/>
                </a:lnTo>
                <a:lnTo>
                  <a:pt x="80970" y="54190"/>
                </a:lnTo>
                <a:lnTo>
                  <a:pt x="80960" y="54190"/>
                </a:lnTo>
                <a:lnTo>
                  <a:pt x="80950" y="54190"/>
                </a:lnTo>
                <a:lnTo>
                  <a:pt x="80940" y="54200"/>
                </a:lnTo>
                <a:lnTo>
                  <a:pt x="80930" y="54200"/>
                </a:lnTo>
                <a:lnTo>
                  <a:pt x="80930" y="54210"/>
                </a:lnTo>
                <a:lnTo>
                  <a:pt x="80920" y="54210"/>
                </a:lnTo>
                <a:lnTo>
                  <a:pt x="80910" y="54220"/>
                </a:lnTo>
                <a:lnTo>
                  <a:pt x="80900" y="54230"/>
                </a:lnTo>
                <a:lnTo>
                  <a:pt x="80900" y="54240"/>
                </a:lnTo>
                <a:lnTo>
                  <a:pt x="80890" y="54250"/>
                </a:lnTo>
                <a:lnTo>
                  <a:pt x="80890" y="54270"/>
                </a:lnTo>
                <a:lnTo>
                  <a:pt x="80890" y="54280"/>
                </a:lnTo>
                <a:lnTo>
                  <a:pt x="80890" y="54290"/>
                </a:lnTo>
                <a:lnTo>
                  <a:pt x="80880" y="54310"/>
                </a:lnTo>
                <a:lnTo>
                  <a:pt x="80880" y="54320"/>
                </a:lnTo>
                <a:lnTo>
                  <a:pt x="80890" y="54330"/>
                </a:lnTo>
                <a:lnTo>
                  <a:pt x="80890" y="54360"/>
                </a:lnTo>
                <a:lnTo>
                  <a:pt x="80900" y="54370"/>
                </a:lnTo>
                <a:lnTo>
                  <a:pt x="80900" y="54380"/>
                </a:lnTo>
                <a:lnTo>
                  <a:pt x="80910" y="54400"/>
                </a:lnTo>
                <a:lnTo>
                  <a:pt x="80920" y="54410"/>
                </a:lnTo>
                <a:lnTo>
                  <a:pt x="80930" y="54430"/>
                </a:lnTo>
                <a:lnTo>
                  <a:pt x="80940" y="54440"/>
                </a:lnTo>
                <a:lnTo>
                  <a:pt x="80940" y="54460"/>
                </a:lnTo>
                <a:lnTo>
                  <a:pt x="80950" y="54470"/>
                </a:lnTo>
                <a:lnTo>
                  <a:pt x="80950" y="54480"/>
                </a:lnTo>
                <a:lnTo>
                  <a:pt x="80950" y="54490"/>
                </a:lnTo>
                <a:lnTo>
                  <a:pt x="80960" y="54490"/>
                </a:lnTo>
                <a:lnTo>
                  <a:pt x="80960" y="54500"/>
                </a:lnTo>
                <a:lnTo>
                  <a:pt x="80960" y="54510"/>
                </a:lnTo>
                <a:lnTo>
                  <a:pt x="80960" y="54520"/>
                </a:lnTo>
                <a:lnTo>
                  <a:pt x="80950" y="54530"/>
                </a:lnTo>
                <a:lnTo>
                  <a:pt x="80950" y="54540"/>
                </a:lnTo>
                <a:lnTo>
                  <a:pt x="80950" y="54550"/>
                </a:lnTo>
                <a:lnTo>
                  <a:pt x="80950" y="54560"/>
                </a:lnTo>
                <a:lnTo>
                  <a:pt x="80950" y="54570"/>
                </a:lnTo>
                <a:lnTo>
                  <a:pt x="80940" y="54580"/>
                </a:lnTo>
                <a:lnTo>
                  <a:pt x="80940" y="54590"/>
                </a:lnTo>
                <a:lnTo>
                  <a:pt x="80930" y="54600"/>
                </a:lnTo>
                <a:lnTo>
                  <a:pt x="80930" y="54610"/>
                </a:lnTo>
                <a:lnTo>
                  <a:pt x="80930" y="54620"/>
                </a:lnTo>
                <a:lnTo>
                  <a:pt x="80930" y="54630"/>
                </a:lnTo>
                <a:lnTo>
                  <a:pt x="80940" y="54640"/>
                </a:lnTo>
                <a:lnTo>
                  <a:pt x="80950" y="54640"/>
                </a:lnTo>
                <a:lnTo>
                  <a:pt x="80960" y="54660"/>
                </a:lnTo>
                <a:lnTo>
                  <a:pt x="80960" y="54670"/>
                </a:lnTo>
                <a:lnTo>
                  <a:pt x="80970" y="54680"/>
                </a:lnTo>
                <a:lnTo>
                  <a:pt x="80980" y="54690"/>
                </a:lnTo>
                <a:lnTo>
                  <a:pt x="80990" y="54700"/>
                </a:lnTo>
                <a:lnTo>
                  <a:pt x="80990" y="54710"/>
                </a:lnTo>
                <a:lnTo>
                  <a:pt x="80990" y="54720"/>
                </a:lnTo>
                <a:lnTo>
                  <a:pt x="80990" y="54730"/>
                </a:lnTo>
                <a:lnTo>
                  <a:pt x="80990" y="54740"/>
                </a:lnTo>
                <a:lnTo>
                  <a:pt x="80990" y="54750"/>
                </a:lnTo>
                <a:lnTo>
                  <a:pt x="80990" y="54760"/>
                </a:lnTo>
                <a:lnTo>
                  <a:pt x="80990" y="54770"/>
                </a:lnTo>
                <a:lnTo>
                  <a:pt x="80990" y="54780"/>
                </a:lnTo>
                <a:lnTo>
                  <a:pt x="80980" y="54780"/>
                </a:lnTo>
                <a:lnTo>
                  <a:pt x="80980" y="54790"/>
                </a:lnTo>
                <a:lnTo>
                  <a:pt x="80970" y="54800"/>
                </a:lnTo>
                <a:lnTo>
                  <a:pt x="80960" y="54800"/>
                </a:lnTo>
                <a:lnTo>
                  <a:pt x="80950" y="54810"/>
                </a:lnTo>
                <a:lnTo>
                  <a:pt x="80950" y="54820"/>
                </a:lnTo>
                <a:lnTo>
                  <a:pt x="80940" y="54820"/>
                </a:lnTo>
                <a:lnTo>
                  <a:pt x="80940" y="54830"/>
                </a:lnTo>
                <a:lnTo>
                  <a:pt x="80940" y="54840"/>
                </a:lnTo>
                <a:lnTo>
                  <a:pt x="80940" y="54850"/>
                </a:lnTo>
                <a:lnTo>
                  <a:pt x="80940" y="54860"/>
                </a:lnTo>
                <a:lnTo>
                  <a:pt x="80940" y="54870"/>
                </a:lnTo>
                <a:lnTo>
                  <a:pt x="80940" y="54880"/>
                </a:lnTo>
                <a:lnTo>
                  <a:pt x="80940" y="54890"/>
                </a:lnTo>
                <a:lnTo>
                  <a:pt x="80940" y="54900"/>
                </a:lnTo>
                <a:lnTo>
                  <a:pt x="80930" y="54910"/>
                </a:lnTo>
                <a:lnTo>
                  <a:pt x="80930" y="54920"/>
                </a:lnTo>
                <a:lnTo>
                  <a:pt x="80920" y="54930"/>
                </a:lnTo>
                <a:lnTo>
                  <a:pt x="80920" y="54940"/>
                </a:lnTo>
                <a:lnTo>
                  <a:pt x="80910" y="54950"/>
                </a:lnTo>
                <a:lnTo>
                  <a:pt x="80910" y="54960"/>
                </a:lnTo>
                <a:lnTo>
                  <a:pt x="80900" y="54970"/>
                </a:lnTo>
                <a:lnTo>
                  <a:pt x="80900" y="54980"/>
                </a:lnTo>
                <a:lnTo>
                  <a:pt x="80890" y="54990"/>
                </a:lnTo>
                <a:lnTo>
                  <a:pt x="80880" y="55000"/>
                </a:lnTo>
                <a:lnTo>
                  <a:pt x="80870" y="55010"/>
                </a:lnTo>
                <a:lnTo>
                  <a:pt x="80870" y="55020"/>
                </a:lnTo>
                <a:lnTo>
                  <a:pt x="80860" y="55020"/>
                </a:lnTo>
                <a:lnTo>
                  <a:pt x="80850" y="55030"/>
                </a:lnTo>
                <a:lnTo>
                  <a:pt x="80720" y="55160"/>
                </a:lnTo>
                <a:lnTo>
                  <a:pt x="80600" y="55240"/>
                </a:lnTo>
                <a:lnTo>
                  <a:pt x="80430" y="55330"/>
                </a:lnTo>
                <a:lnTo>
                  <a:pt x="80340" y="55370"/>
                </a:lnTo>
                <a:lnTo>
                  <a:pt x="80330" y="55380"/>
                </a:lnTo>
                <a:lnTo>
                  <a:pt x="80320" y="55380"/>
                </a:lnTo>
                <a:lnTo>
                  <a:pt x="80300" y="55390"/>
                </a:lnTo>
                <a:lnTo>
                  <a:pt x="80290" y="55400"/>
                </a:lnTo>
                <a:lnTo>
                  <a:pt x="80270" y="55410"/>
                </a:lnTo>
                <a:lnTo>
                  <a:pt x="80260" y="55410"/>
                </a:lnTo>
                <a:lnTo>
                  <a:pt x="80250" y="55420"/>
                </a:lnTo>
                <a:lnTo>
                  <a:pt x="80240" y="55420"/>
                </a:lnTo>
                <a:lnTo>
                  <a:pt x="80240" y="55430"/>
                </a:lnTo>
                <a:lnTo>
                  <a:pt x="80230" y="55430"/>
                </a:lnTo>
                <a:lnTo>
                  <a:pt x="80220" y="55430"/>
                </a:lnTo>
                <a:lnTo>
                  <a:pt x="80220" y="55440"/>
                </a:lnTo>
                <a:lnTo>
                  <a:pt x="80210" y="55440"/>
                </a:lnTo>
                <a:lnTo>
                  <a:pt x="80200" y="55450"/>
                </a:lnTo>
                <a:lnTo>
                  <a:pt x="80190" y="55460"/>
                </a:lnTo>
                <a:lnTo>
                  <a:pt x="80180" y="55470"/>
                </a:lnTo>
                <a:lnTo>
                  <a:pt x="80180" y="55480"/>
                </a:lnTo>
                <a:lnTo>
                  <a:pt x="80170" y="55480"/>
                </a:lnTo>
                <a:lnTo>
                  <a:pt x="80170" y="55490"/>
                </a:lnTo>
                <a:lnTo>
                  <a:pt x="80160" y="55490"/>
                </a:lnTo>
                <a:lnTo>
                  <a:pt x="80150" y="55500"/>
                </a:lnTo>
                <a:lnTo>
                  <a:pt x="80130" y="55500"/>
                </a:lnTo>
                <a:lnTo>
                  <a:pt x="80130" y="55510"/>
                </a:lnTo>
                <a:lnTo>
                  <a:pt x="80120" y="55510"/>
                </a:lnTo>
                <a:lnTo>
                  <a:pt x="80110" y="55510"/>
                </a:lnTo>
                <a:lnTo>
                  <a:pt x="80090" y="55510"/>
                </a:lnTo>
                <a:lnTo>
                  <a:pt x="80080" y="55510"/>
                </a:lnTo>
                <a:lnTo>
                  <a:pt x="80070" y="55510"/>
                </a:lnTo>
                <a:lnTo>
                  <a:pt x="80060" y="55510"/>
                </a:lnTo>
                <a:lnTo>
                  <a:pt x="80050" y="55510"/>
                </a:lnTo>
                <a:lnTo>
                  <a:pt x="80040" y="55510"/>
                </a:lnTo>
                <a:lnTo>
                  <a:pt x="80030" y="55500"/>
                </a:lnTo>
                <a:lnTo>
                  <a:pt x="80020" y="55500"/>
                </a:lnTo>
                <a:lnTo>
                  <a:pt x="80020" y="55490"/>
                </a:lnTo>
                <a:lnTo>
                  <a:pt x="80010" y="55490"/>
                </a:lnTo>
                <a:lnTo>
                  <a:pt x="80010" y="55480"/>
                </a:lnTo>
                <a:lnTo>
                  <a:pt x="79950" y="55530"/>
                </a:lnTo>
                <a:lnTo>
                  <a:pt x="79950" y="55630"/>
                </a:lnTo>
                <a:lnTo>
                  <a:pt x="79950" y="55640"/>
                </a:lnTo>
                <a:lnTo>
                  <a:pt x="79960" y="55650"/>
                </a:lnTo>
                <a:lnTo>
                  <a:pt x="79960" y="55660"/>
                </a:lnTo>
                <a:lnTo>
                  <a:pt x="79960" y="55670"/>
                </a:lnTo>
                <a:lnTo>
                  <a:pt x="79970" y="55670"/>
                </a:lnTo>
                <a:lnTo>
                  <a:pt x="79970" y="55680"/>
                </a:lnTo>
                <a:lnTo>
                  <a:pt x="79970" y="55690"/>
                </a:lnTo>
                <a:lnTo>
                  <a:pt x="79970" y="55700"/>
                </a:lnTo>
                <a:lnTo>
                  <a:pt x="79970" y="55710"/>
                </a:lnTo>
                <a:lnTo>
                  <a:pt x="79980" y="55710"/>
                </a:lnTo>
                <a:lnTo>
                  <a:pt x="79980" y="55720"/>
                </a:lnTo>
                <a:lnTo>
                  <a:pt x="79980" y="55730"/>
                </a:lnTo>
                <a:lnTo>
                  <a:pt x="79980" y="55740"/>
                </a:lnTo>
                <a:lnTo>
                  <a:pt x="79980" y="55750"/>
                </a:lnTo>
                <a:lnTo>
                  <a:pt x="79980" y="55770"/>
                </a:lnTo>
                <a:lnTo>
                  <a:pt x="79980" y="55780"/>
                </a:lnTo>
                <a:lnTo>
                  <a:pt x="79990" y="55800"/>
                </a:lnTo>
                <a:lnTo>
                  <a:pt x="79990" y="55810"/>
                </a:lnTo>
                <a:lnTo>
                  <a:pt x="79990" y="55820"/>
                </a:lnTo>
                <a:lnTo>
                  <a:pt x="79990" y="55830"/>
                </a:lnTo>
                <a:lnTo>
                  <a:pt x="79990" y="55840"/>
                </a:lnTo>
                <a:lnTo>
                  <a:pt x="79990" y="55850"/>
                </a:lnTo>
                <a:lnTo>
                  <a:pt x="79990" y="55860"/>
                </a:lnTo>
                <a:lnTo>
                  <a:pt x="79990" y="55870"/>
                </a:lnTo>
                <a:lnTo>
                  <a:pt x="79980" y="55890"/>
                </a:lnTo>
                <a:lnTo>
                  <a:pt x="79980" y="55900"/>
                </a:lnTo>
                <a:lnTo>
                  <a:pt x="80030" y="56190"/>
                </a:lnTo>
                <a:lnTo>
                  <a:pt x="80000" y="56230"/>
                </a:lnTo>
                <a:lnTo>
                  <a:pt x="80000" y="56240"/>
                </a:lnTo>
                <a:lnTo>
                  <a:pt x="80000" y="56250"/>
                </a:lnTo>
                <a:lnTo>
                  <a:pt x="80000" y="56260"/>
                </a:lnTo>
                <a:lnTo>
                  <a:pt x="80000" y="56270"/>
                </a:lnTo>
                <a:lnTo>
                  <a:pt x="79990" y="56280"/>
                </a:lnTo>
                <a:lnTo>
                  <a:pt x="79990" y="56290"/>
                </a:lnTo>
                <a:lnTo>
                  <a:pt x="79980" y="56310"/>
                </a:lnTo>
                <a:lnTo>
                  <a:pt x="79980" y="56320"/>
                </a:lnTo>
                <a:lnTo>
                  <a:pt x="79970" y="56330"/>
                </a:lnTo>
                <a:lnTo>
                  <a:pt x="79970" y="56340"/>
                </a:lnTo>
                <a:lnTo>
                  <a:pt x="79970" y="56350"/>
                </a:lnTo>
                <a:lnTo>
                  <a:pt x="79960" y="56360"/>
                </a:lnTo>
                <a:lnTo>
                  <a:pt x="79960" y="56370"/>
                </a:lnTo>
                <a:lnTo>
                  <a:pt x="79950" y="56380"/>
                </a:lnTo>
                <a:lnTo>
                  <a:pt x="79950" y="56390"/>
                </a:lnTo>
                <a:lnTo>
                  <a:pt x="79940" y="56410"/>
                </a:lnTo>
                <a:lnTo>
                  <a:pt x="79930" y="56420"/>
                </a:lnTo>
                <a:lnTo>
                  <a:pt x="79920" y="56430"/>
                </a:lnTo>
                <a:lnTo>
                  <a:pt x="79910" y="56430"/>
                </a:lnTo>
                <a:lnTo>
                  <a:pt x="79900" y="56440"/>
                </a:lnTo>
                <a:lnTo>
                  <a:pt x="79890" y="56440"/>
                </a:lnTo>
                <a:lnTo>
                  <a:pt x="79870" y="56450"/>
                </a:lnTo>
                <a:lnTo>
                  <a:pt x="79860" y="56460"/>
                </a:lnTo>
                <a:lnTo>
                  <a:pt x="79860" y="56470"/>
                </a:lnTo>
                <a:lnTo>
                  <a:pt x="79850" y="56480"/>
                </a:lnTo>
                <a:lnTo>
                  <a:pt x="79840" y="56490"/>
                </a:lnTo>
                <a:lnTo>
                  <a:pt x="79830" y="56500"/>
                </a:lnTo>
                <a:lnTo>
                  <a:pt x="79830" y="56510"/>
                </a:lnTo>
                <a:lnTo>
                  <a:pt x="79820" y="56520"/>
                </a:lnTo>
                <a:lnTo>
                  <a:pt x="79810" y="56540"/>
                </a:lnTo>
                <a:lnTo>
                  <a:pt x="79800" y="56560"/>
                </a:lnTo>
                <a:lnTo>
                  <a:pt x="79800" y="56570"/>
                </a:lnTo>
                <a:lnTo>
                  <a:pt x="79790" y="56570"/>
                </a:lnTo>
                <a:lnTo>
                  <a:pt x="79790" y="56580"/>
                </a:lnTo>
                <a:lnTo>
                  <a:pt x="79780" y="56580"/>
                </a:lnTo>
                <a:lnTo>
                  <a:pt x="79780" y="56590"/>
                </a:lnTo>
                <a:lnTo>
                  <a:pt x="79770" y="56590"/>
                </a:lnTo>
                <a:lnTo>
                  <a:pt x="79760" y="56590"/>
                </a:lnTo>
                <a:lnTo>
                  <a:pt x="79750" y="56590"/>
                </a:lnTo>
                <a:lnTo>
                  <a:pt x="79750" y="56600"/>
                </a:lnTo>
                <a:lnTo>
                  <a:pt x="79740" y="56600"/>
                </a:lnTo>
                <a:lnTo>
                  <a:pt x="79740" y="56610"/>
                </a:lnTo>
                <a:lnTo>
                  <a:pt x="79730" y="56620"/>
                </a:lnTo>
                <a:lnTo>
                  <a:pt x="79720" y="56630"/>
                </a:lnTo>
                <a:lnTo>
                  <a:pt x="79710" y="56640"/>
                </a:lnTo>
                <a:lnTo>
                  <a:pt x="79700" y="56650"/>
                </a:lnTo>
                <a:lnTo>
                  <a:pt x="79690" y="56650"/>
                </a:lnTo>
                <a:lnTo>
                  <a:pt x="79680" y="56660"/>
                </a:lnTo>
                <a:lnTo>
                  <a:pt x="79670" y="56660"/>
                </a:lnTo>
                <a:lnTo>
                  <a:pt x="79660" y="56660"/>
                </a:lnTo>
                <a:lnTo>
                  <a:pt x="79650" y="56660"/>
                </a:lnTo>
                <a:lnTo>
                  <a:pt x="79640" y="56660"/>
                </a:lnTo>
                <a:lnTo>
                  <a:pt x="79630" y="56670"/>
                </a:lnTo>
                <a:lnTo>
                  <a:pt x="79620" y="56670"/>
                </a:lnTo>
                <a:lnTo>
                  <a:pt x="79610" y="56670"/>
                </a:lnTo>
                <a:lnTo>
                  <a:pt x="79600" y="56680"/>
                </a:lnTo>
                <a:lnTo>
                  <a:pt x="79580" y="56690"/>
                </a:lnTo>
                <a:lnTo>
                  <a:pt x="79570" y="56700"/>
                </a:lnTo>
                <a:lnTo>
                  <a:pt x="79560" y="56710"/>
                </a:lnTo>
                <a:lnTo>
                  <a:pt x="79560" y="56720"/>
                </a:lnTo>
                <a:lnTo>
                  <a:pt x="79550" y="56720"/>
                </a:lnTo>
                <a:lnTo>
                  <a:pt x="79550" y="56730"/>
                </a:lnTo>
                <a:lnTo>
                  <a:pt x="79540" y="56730"/>
                </a:lnTo>
                <a:lnTo>
                  <a:pt x="79530" y="56730"/>
                </a:lnTo>
                <a:lnTo>
                  <a:pt x="79520" y="56730"/>
                </a:lnTo>
                <a:lnTo>
                  <a:pt x="79510" y="56740"/>
                </a:lnTo>
                <a:lnTo>
                  <a:pt x="79500" y="56750"/>
                </a:lnTo>
                <a:lnTo>
                  <a:pt x="79480" y="56760"/>
                </a:lnTo>
                <a:lnTo>
                  <a:pt x="79470" y="56770"/>
                </a:lnTo>
                <a:lnTo>
                  <a:pt x="79460" y="56770"/>
                </a:lnTo>
                <a:lnTo>
                  <a:pt x="79450" y="56780"/>
                </a:lnTo>
                <a:lnTo>
                  <a:pt x="79450" y="56790"/>
                </a:lnTo>
                <a:lnTo>
                  <a:pt x="79440" y="56790"/>
                </a:lnTo>
                <a:lnTo>
                  <a:pt x="79430" y="56800"/>
                </a:lnTo>
                <a:lnTo>
                  <a:pt x="79420" y="56800"/>
                </a:lnTo>
                <a:lnTo>
                  <a:pt x="79400" y="56810"/>
                </a:lnTo>
                <a:lnTo>
                  <a:pt x="79390" y="56810"/>
                </a:lnTo>
                <a:lnTo>
                  <a:pt x="79380" y="56820"/>
                </a:lnTo>
                <a:lnTo>
                  <a:pt x="79370" y="56820"/>
                </a:lnTo>
                <a:lnTo>
                  <a:pt x="79360" y="56820"/>
                </a:lnTo>
                <a:lnTo>
                  <a:pt x="79350" y="56820"/>
                </a:lnTo>
                <a:lnTo>
                  <a:pt x="79340" y="56830"/>
                </a:lnTo>
                <a:lnTo>
                  <a:pt x="79330" y="56840"/>
                </a:lnTo>
                <a:lnTo>
                  <a:pt x="79320" y="56840"/>
                </a:lnTo>
                <a:lnTo>
                  <a:pt x="79310" y="56840"/>
                </a:lnTo>
                <a:lnTo>
                  <a:pt x="79300" y="56850"/>
                </a:lnTo>
                <a:lnTo>
                  <a:pt x="79280" y="56860"/>
                </a:lnTo>
                <a:lnTo>
                  <a:pt x="79260" y="56870"/>
                </a:lnTo>
                <a:lnTo>
                  <a:pt x="79250" y="56870"/>
                </a:lnTo>
                <a:lnTo>
                  <a:pt x="79240" y="56870"/>
                </a:lnTo>
                <a:lnTo>
                  <a:pt x="79230" y="56870"/>
                </a:lnTo>
                <a:lnTo>
                  <a:pt x="79230" y="56880"/>
                </a:lnTo>
                <a:lnTo>
                  <a:pt x="79220" y="56880"/>
                </a:lnTo>
                <a:lnTo>
                  <a:pt x="79220" y="56890"/>
                </a:lnTo>
                <a:lnTo>
                  <a:pt x="79210" y="56890"/>
                </a:lnTo>
                <a:lnTo>
                  <a:pt x="79200" y="56890"/>
                </a:lnTo>
                <a:lnTo>
                  <a:pt x="79190" y="56890"/>
                </a:lnTo>
                <a:lnTo>
                  <a:pt x="79180" y="56890"/>
                </a:lnTo>
                <a:lnTo>
                  <a:pt x="79170" y="56900"/>
                </a:lnTo>
                <a:lnTo>
                  <a:pt x="79160" y="56910"/>
                </a:lnTo>
                <a:lnTo>
                  <a:pt x="79150" y="56910"/>
                </a:lnTo>
                <a:lnTo>
                  <a:pt x="79150" y="56920"/>
                </a:lnTo>
                <a:lnTo>
                  <a:pt x="79140" y="56930"/>
                </a:lnTo>
                <a:lnTo>
                  <a:pt x="79130" y="56940"/>
                </a:lnTo>
                <a:lnTo>
                  <a:pt x="79120" y="56950"/>
                </a:lnTo>
                <a:lnTo>
                  <a:pt x="79110" y="56950"/>
                </a:lnTo>
                <a:lnTo>
                  <a:pt x="79100" y="56950"/>
                </a:lnTo>
                <a:lnTo>
                  <a:pt x="79090" y="56950"/>
                </a:lnTo>
                <a:lnTo>
                  <a:pt x="79080" y="56950"/>
                </a:lnTo>
                <a:lnTo>
                  <a:pt x="79070" y="56950"/>
                </a:lnTo>
                <a:lnTo>
                  <a:pt x="79060" y="56960"/>
                </a:lnTo>
                <a:lnTo>
                  <a:pt x="79050" y="56960"/>
                </a:lnTo>
                <a:lnTo>
                  <a:pt x="79040" y="56970"/>
                </a:lnTo>
                <a:lnTo>
                  <a:pt x="79030" y="56970"/>
                </a:lnTo>
                <a:lnTo>
                  <a:pt x="79020" y="56970"/>
                </a:lnTo>
                <a:lnTo>
                  <a:pt x="79010" y="56980"/>
                </a:lnTo>
                <a:lnTo>
                  <a:pt x="79000" y="56980"/>
                </a:lnTo>
                <a:lnTo>
                  <a:pt x="78990" y="56990"/>
                </a:lnTo>
                <a:lnTo>
                  <a:pt x="78980" y="56990"/>
                </a:lnTo>
                <a:lnTo>
                  <a:pt x="78970" y="56980"/>
                </a:lnTo>
                <a:lnTo>
                  <a:pt x="78960" y="56970"/>
                </a:lnTo>
                <a:lnTo>
                  <a:pt x="78950" y="56970"/>
                </a:lnTo>
                <a:lnTo>
                  <a:pt x="78940" y="56970"/>
                </a:lnTo>
                <a:lnTo>
                  <a:pt x="78930" y="56970"/>
                </a:lnTo>
                <a:lnTo>
                  <a:pt x="78920" y="56970"/>
                </a:lnTo>
                <a:lnTo>
                  <a:pt x="78910" y="56980"/>
                </a:lnTo>
                <a:lnTo>
                  <a:pt x="78900" y="56980"/>
                </a:lnTo>
                <a:lnTo>
                  <a:pt x="78890" y="56980"/>
                </a:lnTo>
                <a:lnTo>
                  <a:pt x="78880" y="56980"/>
                </a:lnTo>
                <a:lnTo>
                  <a:pt x="78880" y="56970"/>
                </a:lnTo>
                <a:lnTo>
                  <a:pt x="78870" y="56970"/>
                </a:lnTo>
                <a:lnTo>
                  <a:pt x="78870" y="56960"/>
                </a:lnTo>
                <a:lnTo>
                  <a:pt x="78870" y="56950"/>
                </a:lnTo>
                <a:lnTo>
                  <a:pt x="78870" y="56940"/>
                </a:lnTo>
                <a:lnTo>
                  <a:pt x="78860" y="56940"/>
                </a:lnTo>
                <a:lnTo>
                  <a:pt x="78850" y="56950"/>
                </a:lnTo>
                <a:lnTo>
                  <a:pt x="78840" y="56950"/>
                </a:lnTo>
                <a:lnTo>
                  <a:pt x="78830" y="56950"/>
                </a:lnTo>
                <a:lnTo>
                  <a:pt x="78890" y="57130"/>
                </a:lnTo>
                <a:lnTo>
                  <a:pt x="78860" y="57140"/>
                </a:lnTo>
                <a:lnTo>
                  <a:pt x="78860" y="57150"/>
                </a:lnTo>
                <a:lnTo>
                  <a:pt x="78860" y="57160"/>
                </a:lnTo>
                <a:lnTo>
                  <a:pt x="78850" y="57170"/>
                </a:lnTo>
                <a:lnTo>
                  <a:pt x="78850" y="57180"/>
                </a:lnTo>
                <a:lnTo>
                  <a:pt x="78840" y="57180"/>
                </a:lnTo>
                <a:lnTo>
                  <a:pt x="78830" y="57190"/>
                </a:lnTo>
                <a:lnTo>
                  <a:pt x="78820" y="57190"/>
                </a:lnTo>
                <a:lnTo>
                  <a:pt x="78810" y="57200"/>
                </a:lnTo>
                <a:lnTo>
                  <a:pt x="78800" y="57200"/>
                </a:lnTo>
                <a:lnTo>
                  <a:pt x="78790" y="57200"/>
                </a:lnTo>
                <a:lnTo>
                  <a:pt x="78790" y="57210"/>
                </a:lnTo>
                <a:lnTo>
                  <a:pt x="78780" y="57210"/>
                </a:lnTo>
                <a:lnTo>
                  <a:pt x="78780" y="57220"/>
                </a:lnTo>
                <a:lnTo>
                  <a:pt x="78780" y="57230"/>
                </a:lnTo>
                <a:lnTo>
                  <a:pt x="78770" y="57240"/>
                </a:lnTo>
                <a:lnTo>
                  <a:pt x="78760" y="57250"/>
                </a:lnTo>
                <a:lnTo>
                  <a:pt x="78750" y="57250"/>
                </a:lnTo>
                <a:lnTo>
                  <a:pt x="78740" y="57250"/>
                </a:lnTo>
                <a:lnTo>
                  <a:pt x="78730" y="57250"/>
                </a:lnTo>
                <a:lnTo>
                  <a:pt x="78730" y="57260"/>
                </a:lnTo>
                <a:lnTo>
                  <a:pt x="78710" y="57260"/>
                </a:lnTo>
                <a:lnTo>
                  <a:pt x="78700" y="57260"/>
                </a:lnTo>
                <a:lnTo>
                  <a:pt x="78680" y="57260"/>
                </a:lnTo>
                <a:lnTo>
                  <a:pt x="78670" y="57270"/>
                </a:lnTo>
                <a:lnTo>
                  <a:pt x="78650" y="57270"/>
                </a:lnTo>
                <a:lnTo>
                  <a:pt x="78640" y="57270"/>
                </a:lnTo>
                <a:lnTo>
                  <a:pt x="78630" y="57270"/>
                </a:lnTo>
                <a:lnTo>
                  <a:pt x="78620" y="57270"/>
                </a:lnTo>
                <a:lnTo>
                  <a:pt x="78620" y="57280"/>
                </a:lnTo>
                <a:lnTo>
                  <a:pt x="78610" y="57280"/>
                </a:lnTo>
                <a:lnTo>
                  <a:pt x="78610" y="57290"/>
                </a:lnTo>
                <a:lnTo>
                  <a:pt x="78610" y="57300"/>
                </a:lnTo>
                <a:lnTo>
                  <a:pt x="78600" y="57310"/>
                </a:lnTo>
                <a:lnTo>
                  <a:pt x="78590" y="57310"/>
                </a:lnTo>
                <a:lnTo>
                  <a:pt x="78580" y="57310"/>
                </a:lnTo>
                <a:lnTo>
                  <a:pt x="78570" y="57310"/>
                </a:lnTo>
                <a:lnTo>
                  <a:pt x="78560" y="57310"/>
                </a:lnTo>
                <a:lnTo>
                  <a:pt x="78550" y="57310"/>
                </a:lnTo>
                <a:lnTo>
                  <a:pt x="78550" y="57320"/>
                </a:lnTo>
                <a:lnTo>
                  <a:pt x="78540" y="57320"/>
                </a:lnTo>
                <a:lnTo>
                  <a:pt x="78530" y="57320"/>
                </a:lnTo>
                <a:lnTo>
                  <a:pt x="78530" y="57330"/>
                </a:lnTo>
                <a:lnTo>
                  <a:pt x="78520" y="57330"/>
                </a:lnTo>
                <a:lnTo>
                  <a:pt x="78510" y="57330"/>
                </a:lnTo>
                <a:lnTo>
                  <a:pt x="78500" y="57330"/>
                </a:lnTo>
                <a:lnTo>
                  <a:pt x="78500" y="57320"/>
                </a:lnTo>
                <a:lnTo>
                  <a:pt x="78490" y="57320"/>
                </a:lnTo>
                <a:lnTo>
                  <a:pt x="78490" y="57310"/>
                </a:lnTo>
                <a:lnTo>
                  <a:pt x="78490" y="57300"/>
                </a:lnTo>
                <a:lnTo>
                  <a:pt x="78490" y="57290"/>
                </a:lnTo>
                <a:lnTo>
                  <a:pt x="78490" y="57280"/>
                </a:lnTo>
                <a:lnTo>
                  <a:pt x="78490" y="57270"/>
                </a:lnTo>
                <a:lnTo>
                  <a:pt x="78500" y="57270"/>
                </a:lnTo>
                <a:lnTo>
                  <a:pt x="78500" y="57260"/>
                </a:lnTo>
                <a:lnTo>
                  <a:pt x="78500" y="57250"/>
                </a:lnTo>
                <a:lnTo>
                  <a:pt x="78500" y="57240"/>
                </a:lnTo>
                <a:lnTo>
                  <a:pt x="78500" y="57230"/>
                </a:lnTo>
                <a:lnTo>
                  <a:pt x="78490" y="57220"/>
                </a:lnTo>
                <a:lnTo>
                  <a:pt x="78480" y="57210"/>
                </a:lnTo>
                <a:lnTo>
                  <a:pt x="78470" y="57210"/>
                </a:lnTo>
                <a:lnTo>
                  <a:pt x="78460" y="57210"/>
                </a:lnTo>
                <a:lnTo>
                  <a:pt x="78450" y="57200"/>
                </a:lnTo>
                <a:lnTo>
                  <a:pt x="78440" y="57210"/>
                </a:lnTo>
                <a:lnTo>
                  <a:pt x="78430" y="57210"/>
                </a:lnTo>
                <a:lnTo>
                  <a:pt x="78420" y="57210"/>
                </a:lnTo>
                <a:lnTo>
                  <a:pt x="78420" y="57230"/>
                </a:lnTo>
                <a:lnTo>
                  <a:pt x="78450" y="57310"/>
                </a:lnTo>
                <a:lnTo>
                  <a:pt x="78490" y="57380"/>
                </a:lnTo>
                <a:lnTo>
                  <a:pt x="78510" y="57420"/>
                </a:lnTo>
                <a:lnTo>
                  <a:pt x="78520" y="57450"/>
                </a:lnTo>
                <a:lnTo>
                  <a:pt x="78560" y="57500"/>
                </a:lnTo>
                <a:lnTo>
                  <a:pt x="78580" y="57540"/>
                </a:lnTo>
                <a:lnTo>
                  <a:pt x="78550" y="57550"/>
                </a:lnTo>
                <a:lnTo>
                  <a:pt x="78550" y="57560"/>
                </a:lnTo>
                <a:lnTo>
                  <a:pt x="78550" y="57570"/>
                </a:lnTo>
                <a:lnTo>
                  <a:pt x="78550" y="57580"/>
                </a:lnTo>
                <a:lnTo>
                  <a:pt x="78550" y="57590"/>
                </a:lnTo>
                <a:lnTo>
                  <a:pt x="78540" y="57600"/>
                </a:lnTo>
                <a:lnTo>
                  <a:pt x="78540" y="57620"/>
                </a:lnTo>
                <a:lnTo>
                  <a:pt x="78530" y="57630"/>
                </a:lnTo>
                <a:lnTo>
                  <a:pt x="78530" y="57640"/>
                </a:lnTo>
                <a:lnTo>
                  <a:pt x="78520" y="57650"/>
                </a:lnTo>
                <a:lnTo>
                  <a:pt x="78510" y="57660"/>
                </a:lnTo>
                <a:lnTo>
                  <a:pt x="78500" y="57670"/>
                </a:lnTo>
                <a:lnTo>
                  <a:pt x="78490" y="57670"/>
                </a:lnTo>
                <a:lnTo>
                  <a:pt x="78480" y="57680"/>
                </a:lnTo>
                <a:lnTo>
                  <a:pt x="78470" y="57680"/>
                </a:lnTo>
                <a:lnTo>
                  <a:pt x="78460" y="57680"/>
                </a:lnTo>
                <a:lnTo>
                  <a:pt x="78440" y="57690"/>
                </a:lnTo>
                <a:lnTo>
                  <a:pt x="78430" y="57690"/>
                </a:lnTo>
                <a:lnTo>
                  <a:pt x="78420" y="57690"/>
                </a:lnTo>
                <a:lnTo>
                  <a:pt x="78410" y="57700"/>
                </a:lnTo>
                <a:lnTo>
                  <a:pt x="78400" y="57700"/>
                </a:lnTo>
                <a:lnTo>
                  <a:pt x="78400" y="57710"/>
                </a:lnTo>
                <a:lnTo>
                  <a:pt x="78400" y="57720"/>
                </a:lnTo>
                <a:lnTo>
                  <a:pt x="78400" y="57730"/>
                </a:lnTo>
                <a:lnTo>
                  <a:pt x="78390" y="57730"/>
                </a:lnTo>
                <a:lnTo>
                  <a:pt x="78390" y="57740"/>
                </a:lnTo>
                <a:lnTo>
                  <a:pt x="78390" y="57750"/>
                </a:lnTo>
                <a:lnTo>
                  <a:pt x="78380" y="57750"/>
                </a:lnTo>
                <a:lnTo>
                  <a:pt x="78370" y="57750"/>
                </a:lnTo>
                <a:lnTo>
                  <a:pt x="78360" y="57760"/>
                </a:lnTo>
                <a:lnTo>
                  <a:pt x="78350" y="57760"/>
                </a:lnTo>
                <a:lnTo>
                  <a:pt x="78340" y="57770"/>
                </a:lnTo>
                <a:lnTo>
                  <a:pt x="78330" y="57780"/>
                </a:lnTo>
                <a:lnTo>
                  <a:pt x="78330" y="57790"/>
                </a:lnTo>
                <a:lnTo>
                  <a:pt x="78320" y="57800"/>
                </a:lnTo>
                <a:lnTo>
                  <a:pt x="78310" y="57800"/>
                </a:lnTo>
                <a:lnTo>
                  <a:pt x="78300" y="57810"/>
                </a:lnTo>
                <a:lnTo>
                  <a:pt x="78300" y="57820"/>
                </a:lnTo>
                <a:lnTo>
                  <a:pt x="78310" y="57830"/>
                </a:lnTo>
                <a:lnTo>
                  <a:pt x="78310" y="57840"/>
                </a:lnTo>
                <a:lnTo>
                  <a:pt x="78310" y="57850"/>
                </a:lnTo>
                <a:lnTo>
                  <a:pt x="78310" y="57860"/>
                </a:lnTo>
                <a:lnTo>
                  <a:pt x="78300" y="57860"/>
                </a:lnTo>
                <a:lnTo>
                  <a:pt x="78300" y="57870"/>
                </a:lnTo>
                <a:lnTo>
                  <a:pt x="78290" y="57870"/>
                </a:lnTo>
                <a:lnTo>
                  <a:pt x="78290" y="57880"/>
                </a:lnTo>
                <a:lnTo>
                  <a:pt x="78280" y="57880"/>
                </a:lnTo>
                <a:lnTo>
                  <a:pt x="78270" y="57890"/>
                </a:lnTo>
                <a:lnTo>
                  <a:pt x="78270" y="57900"/>
                </a:lnTo>
                <a:lnTo>
                  <a:pt x="78270" y="57910"/>
                </a:lnTo>
                <a:lnTo>
                  <a:pt x="78260" y="57920"/>
                </a:lnTo>
                <a:lnTo>
                  <a:pt x="78260" y="57930"/>
                </a:lnTo>
                <a:lnTo>
                  <a:pt x="78260" y="57940"/>
                </a:lnTo>
                <a:lnTo>
                  <a:pt x="78250" y="57940"/>
                </a:lnTo>
                <a:lnTo>
                  <a:pt x="78240" y="57950"/>
                </a:lnTo>
                <a:lnTo>
                  <a:pt x="78230" y="57950"/>
                </a:lnTo>
                <a:lnTo>
                  <a:pt x="78220" y="57960"/>
                </a:lnTo>
                <a:lnTo>
                  <a:pt x="78220" y="57970"/>
                </a:lnTo>
                <a:lnTo>
                  <a:pt x="78220" y="57980"/>
                </a:lnTo>
                <a:lnTo>
                  <a:pt x="78220" y="57990"/>
                </a:lnTo>
                <a:lnTo>
                  <a:pt x="78230" y="57990"/>
                </a:lnTo>
                <a:lnTo>
                  <a:pt x="78230" y="58000"/>
                </a:lnTo>
                <a:lnTo>
                  <a:pt x="78230" y="58010"/>
                </a:lnTo>
                <a:lnTo>
                  <a:pt x="78230" y="58020"/>
                </a:lnTo>
                <a:lnTo>
                  <a:pt x="78230" y="58030"/>
                </a:lnTo>
                <a:lnTo>
                  <a:pt x="78230" y="58040"/>
                </a:lnTo>
                <a:lnTo>
                  <a:pt x="78230" y="58050"/>
                </a:lnTo>
                <a:lnTo>
                  <a:pt x="78240" y="58050"/>
                </a:lnTo>
                <a:lnTo>
                  <a:pt x="78240" y="58060"/>
                </a:lnTo>
                <a:lnTo>
                  <a:pt x="78240" y="58070"/>
                </a:lnTo>
                <a:lnTo>
                  <a:pt x="78240" y="58080"/>
                </a:lnTo>
                <a:lnTo>
                  <a:pt x="78240" y="58090"/>
                </a:lnTo>
                <a:lnTo>
                  <a:pt x="78230" y="58100"/>
                </a:lnTo>
                <a:lnTo>
                  <a:pt x="78230" y="58110"/>
                </a:lnTo>
                <a:lnTo>
                  <a:pt x="78220" y="58110"/>
                </a:lnTo>
                <a:lnTo>
                  <a:pt x="78210" y="58120"/>
                </a:lnTo>
                <a:lnTo>
                  <a:pt x="78200" y="58130"/>
                </a:lnTo>
                <a:lnTo>
                  <a:pt x="78200" y="58140"/>
                </a:lnTo>
                <a:lnTo>
                  <a:pt x="78190" y="58140"/>
                </a:lnTo>
                <a:lnTo>
                  <a:pt x="78180" y="58160"/>
                </a:lnTo>
                <a:lnTo>
                  <a:pt x="78170" y="58170"/>
                </a:lnTo>
                <a:lnTo>
                  <a:pt x="78160" y="58180"/>
                </a:lnTo>
                <a:lnTo>
                  <a:pt x="78160" y="58190"/>
                </a:lnTo>
                <a:lnTo>
                  <a:pt x="78150" y="58190"/>
                </a:lnTo>
                <a:lnTo>
                  <a:pt x="78150" y="58200"/>
                </a:lnTo>
                <a:lnTo>
                  <a:pt x="78140" y="58200"/>
                </a:lnTo>
                <a:lnTo>
                  <a:pt x="78140" y="58210"/>
                </a:lnTo>
                <a:lnTo>
                  <a:pt x="78130" y="58210"/>
                </a:lnTo>
                <a:lnTo>
                  <a:pt x="78120" y="58210"/>
                </a:lnTo>
                <a:lnTo>
                  <a:pt x="78110" y="58210"/>
                </a:lnTo>
                <a:lnTo>
                  <a:pt x="78100" y="58220"/>
                </a:lnTo>
                <a:lnTo>
                  <a:pt x="78090" y="58230"/>
                </a:lnTo>
                <a:lnTo>
                  <a:pt x="78080" y="58230"/>
                </a:lnTo>
                <a:lnTo>
                  <a:pt x="78070" y="58230"/>
                </a:lnTo>
                <a:lnTo>
                  <a:pt x="78060" y="58230"/>
                </a:lnTo>
                <a:lnTo>
                  <a:pt x="78050" y="58230"/>
                </a:lnTo>
                <a:lnTo>
                  <a:pt x="78040" y="58230"/>
                </a:lnTo>
                <a:lnTo>
                  <a:pt x="78030" y="58230"/>
                </a:lnTo>
                <a:lnTo>
                  <a:pt x="78020" y="58230"/>
                </a:lnTo>
                <a:lnTo>
                  <a:pt x="78010" y="58230"/>
                </a:lnTo>
                <a:lnTo>
                  <a:pt x="78000" y="58230"/>
                </a:lnTo>
                <a:lnTo>
                  <a:pt x="77990" y="58230"/>
                </a:lnTo>
                <a:lnTo>
                  <a:pt x="77990" y="58220"/>
                </a:lnTo>
                <a:lnTo>
                  <a:pt x="77990" y="58210"/>
                </a:lnTo>
                <a:lnTo>
                  <a:pt x="77990" y="58200"/>
                </a:lnTo>
                <a:lnTo>
                  <a:pt x="77980" y="58190"/>
                </a:lnTo>
                <a:lnTo>
                  <a:pt x="77970" y="58190"/>
                </a:lnTo>
                <a:lnTo>
                  <a:pt x="77960" y="58190"/>
                </a:lnTo>
                <a:lnTo>
                  <a:pt x="77950" y="58200"/>
                </a:lnTo>
                <a:lnTo>
                  <a:pt x="77940" y="58200"/>
                </a:lnTo>
                <a:lnTo>
                  <a:pt x="77930" y="58200"/>
                </a:lnTo>
                <a:lnTo>
                  <a:pt x="77920" y="58190"/>
                </a:lnTo>
                <a:lnTo>
                  <a:pt x="77910" y="58190"/>
                </a:lnTo>
                <a:lnTo>
                  <a:pt x="77900" y="58190"/>
                </a:lnTo>
                <a:lnTo>
                  <a:pt x="77890" y="58190"/>
                </a:lnTo>
                <a:lnTo>
                  <a:pt x="77890" y="58180"/>
                </a:lnTo>
                <a:lnTo>
                  <a:pt x="77880" y="58180"/>
                </a:lnTo>
                <a:lnTo>
                  <a:pt x="77870" y="58170"/>
                </a:lnTo>
                <a:lnTo>
                  <a:pt x="77870" y="58160"/>
                </a:lnTo>
                <a:lnTo>
                  <a:pt x="77870" y="58140"/>
                </a:lnTo>
                <a:lnTo>
                  <a:pt x="77870" y="58130"/>
                </a:lnTo>
                <a:lnTo>
                  <a:pt x="77870" y="58120"/>
                </a:lnTo>
                <a:lnTo>
                  <a:pt x="77860" y="58110"/>
                </a:lnTo>
                <a:lnTo>
                  <a:pt x="77860" y="58090"/>
                </a:lnTo>
                <a:lnTo>
                  <a:pt x="77850" y="58080"/>
                </a:lnTo>
                <a:lnTo>
                  <a:pt x="77840" y="58060"/>
                </a:lnTo>
                <a:lnTo>
                  <a:pt x="77840" y="58050"/>
                </a:lnTo>
                <a:lnTo>
                  <a:pt x="77830" y="58040"/>
                </a:lnTo>
                <a:lnTo>
                  <a:pt x="77830" y="58030"/>
                </a:lnTo>
                <a:lnTo>
                  <a:pt x="77820" y="58020"/>
                </a:lnTo>
                <a:lnTo>
                  <a:pt x="77820" y="58010"/>
                </a:lnTo>
                <a:lnTo>
                  <a:pt x="77810" y="58000"/>
                </a:lnTo>
                <a:lnTo>
                  <a:pt x="77810" y="57990"/>
                </a:lnTo>
                <a:lnTo>
                  <a:pt x="77810" y="57980"/>
                </a:lnTo>
                <a:lnTo>
                  <a:pt x="77800" y="57970"/>
                </a:lnTo>
                <a:lnTo>
                  <a:pt x="77800" y="57960"/>
                </a:lnTo>
                <a:lnTo>
                  <a:pt x="77800" y="57950"/>
                </a:lnTo>
                <a:lnTo>
                  <a:pt x="77800" y="57940"/>
                </a:lnTo>
                <a:lnTo>
                  <a:pt x="77790" y="57940"/>
                </a:lnTo>
                <a:lnTo>
                  <a:pt x="77790" y="57930"/>
                </a:lnTo>
                <a:lnTo>
                  <a:pt x="77780" y="57920"/>
                </a:lnTo>
                <a:lnTo>
                  <a:pt x="77770" y="57910"/>
                </a:lnTo>
                <a:lnTo>
                  <a:pt x="77760" y="57900"/>
                </a:lnTo>
                <a:lnTo>
                  <a:pt x="77750" y="57900"/>
                </a:lnTo>
                <a:lnTo>
                  <a:pt x="77740" y="57890"/>
                </a:lnTo>
                <a:lnTo>
                  <a:pt x="77730" y="57890"/>
                </a:lnTo>
                <a:lnTo>
                  <a:pt x="77710" y="57890"/>
                </a:lnTo>
                <a:lnTo>
                  <a:pt x="77700" y="57880"/>
                </a:lnTo>
                <a:lnTo>
                  <a:pt x="77690" y="57880"/>
                </a:lnTo>
                <a:lnTo>
                  <a:pt x="77680" y="57870"/>
                </a:lnTo>
                <a:lnTo>
                  <a:pt x="77670" y="57870"/>
                </a:lnTo>
                <a:lnTo>
                  <a:pt x="77670" y="57860"/>
                </a:lnTo>
                <a:lnTo>
                  <a:pt x="77660" y="57860"/>
                </a:lnTo>
                <a:lnTo>
                  <a:pt x="77650" y="57860"/>
                </a:lnTo>
                <a:lnTo>
                  <a:pt x="77650" y="57870"/>
                </a:lnTo>
                <a:lnTo>
                  <a:pt x="77640" y="57870"/>
                </a:lnTo>
                <a:lnTo>
                  <a:pt x="77630" y="57870"/>
                </a:lnTo>
                <a:lnTo>
                  <a:pt x="77620" y="57870"/>
                </a:lnTo>
                <a:lnTo>
                  <a:pt x="77610" y="57870"/>
                </a:lnTo>
                <a:lnTo>
                  <a:pt x="77600" y="57880"/>
                </a:lnTo>
                <a:lnTo>
                  <a:pt x="77590" y="57880"/>
                </a:lnTo>
                <a:lnTo>
                  <a:pt x="77580" y="57880"/>
                </a:lnTo>
                <a:lnTo>
                  <a:pt x="77570" y="57880"/>
                </a:lnTo>
                <a:lnTo>
                  <a:pt x="77570" y="57890"/>
                </a:lnTo>
                <a:lnTo>
                  <a:pt x="77560" y="57890"/>
                </a:lnTo>
                <a:lnTo>
                  <a:pt x="77550" y="57890"/>
                </a:lnTo>
                <a:lnTo>
                  <a:pt x="77540" y="57890"/>
                </a:lnTo>
                <a:lnTo>
                  <a:pt x="77530" y="57890"/>
                </a:lnTo>
                <a:lnTo>
                  <a:pt x="77520" y="57900"/>
                </a:lnTo>
                <a:lnTo>
                  <a:pt x="77510" y="57900"/>
                </a:lnTo>
                <a:lnTo>
                  <a:pt x="77500" y="57900"/>
                </a:lnTo>
                <a:lnTo>
                  <a:pt x="77490" y="57910"/>
                </a:lnTo>
                <a:lnTo>
                  <a:pt x="77490" y="57920"/>
                </a:lnTo>
                <a:lnTo>
                  <a:pt x="77480" y="57930"/>
                </a:lnTo>
                <a:lnTo>
                  <a:pt x="77470" y="57940"/>
                </a:lnTo>
                <a:lnTo>
                  <a:pt x="77460" y="57950"/>
                </a:lnTo>
                <a:lnTo>
                  <a:pt x="77460" y="57960"/>
                </a:lnTo>
                <a:lnTo>
                  <a:pt x="77460" y="57970"/>
                </a:lnTo>
                <a:lnTo>
                  <a:pt x="77460" y="57980"/>
                </a:lnTo>
                <a:lnTo>
                  <a:pt x="77460" y="57990"/>
                </a:lnTo>
                <a:lnTo>
                  <a:pt x="77460" y="58000"/>
                </a:lnTo>
                <a:lnTo>
                  <a:pt x="77450" y="58010"/>
                </a:lnTo>
                <a:lnTo>
                  <a:pt x="77450" y="58020"/>
                </a:lnTo>
                <a:lnTo>
                  <a:pt x="77440" y="58020"/>
                </a:lnTo>
                <a:lnTo>
                  <a:pt x="77440" y="58030"/>
                </a:lnTo>
                <a:lnTo>
                  <a:pt x="77430" y="58030"/>
                </a:lnTo>
                <a:lnTo>
                  <a:pt x="77430" y="58040"/>
                </a:lnTo>
                <a:lnTo>
                  <a:pt x="77420" y="58050"/>
                </a:lnTo>
                <a:lnTo>
                  <a:pt x="77420" y="58060"/>
                </a:lnTo>
                <a:lnTo>
                  <a:pt x="77410" y="58060"/>
                </a:lnTo>
                <a:lnTo>
                  <a:pt x="77400" y="58070"/>
                </a:lnTo>
                <a:lnTo>
                  <a:pt x="77390" y="58070"/>
                </a:lnTo>
                <a:lnTo>
                  <a:pt x="77390" y="58080"/>
                </a:lnTo>
                <a:lnTo>
                  <a:pt x="77390" y="58090"/>
                </a:lnTo>
                <a:lnTo>
                  <a:pt x="77390" y="58100"/>
                </a:lnTo>
                <a:lnTo>
                  <a:pt x="77390" y="58110"/>
                </a:lnTo>
                <a:lnTo>
                  <a:pt x="77380" y="58120"/>
                </a:lnTo>
                <a:lnTo>
                  <a:pt x="77370" y="58120"/>
                </a:lnTo>
                <a:lnTo>
                  <a:pt x="77360" y="58120"/>
                </a:lnTo>
                <a:lnTo>
                  <a:pt x="77350" y="58110"/>
                </a:lnTo>
                <a:lnTo>
                  <a:pt x="77340" y="58110"/>
                </a:lnTo>
                <a:lnTo>
                  <a:pt x="77330" y="58110"/>
                </a:lnTo>
                <a:lnTo>
                  <a:pt x="77330" y="58120"/>
                </a:lnTo>
                <a:lnTo>
                  <a:pt x="77320" y="58120"/>
                </a:lnTo>
                <a:lnTo>
                  <a:pt x="77310" y="58130"/>
                </a:lnTo>
                <a:lnTo>
                  <a:pt x="77310" y="58140"/>
                </a:lnTo>
                <a:lnTo>
                  <a:pt x="77300" y="58150"/>
                </a:lnTo>
                <a:lnTo>
                  <a:pt x="77290" y="58160"/>
                </a:lnTo>
                <a:lnTo>
                  <a:pt x="77280" y="58160"/>
                </a:lnTo>
                <a:lnTo>
                  <a:pt x="77270" y="58160"/>
                </a:lnTo>
                <a:lnTo>
                  <a:pt x="77250" y="58160"/>
                </a:lnTo>
                <a:lnTo>
                  <a:pt x="77250" y="58150"/>
                </a:lnTo>
                <a:lnTo>
                  <a:pt x="77240" y="58150"/>
                </a:lnTo>
                <a:lnTo>
                  <a:pt x="77230" y="58150"/>
                </a:lnTo>
                <a:lnTo>
                  <a:pt x="77220" y="58150"/>
                </a:lnTo>
                <a:lnTo>
                  <a:pt x="77210" y="58150"/>
                </a:lnTo>
                <a:lnTo>
                  <a:pt x="77200" y="58150"/>
                </a:lnTo>
                <a:lnTo>
                  <a:pt x="77200" y="58160"/>
                </a:lnTo>
                <a:lnTo>
                  <a:pt x="77190" y="58160"/>
                </a:lnTo>
                <a:lnTo>
                  <a:pt x="77180" y="58150"/>
                </a:lnTo>
                <a:lnTo>
                  <a:pt x="77170" y="58150"/>
                </a:lnTo>
                <a:lnTo>
                  <a:pt x="77160" y="58150"/>
                </a:lnTo>
                <a:lnTo>
                  <a:pt x="77150" y="58140"/>
                </a:lnTo>
                <a:lnTo>
                  <a:pt x="77140" y="58140"/>
                </a:lnTo>
                <a:lnTo>
                  <a:pt x="77130" y="58140"/>
                </a:lnTo>
                <a:lnTo>
                  <a:pt x="77130" y="58130"/>
                </a:lnTo>
                <a:lnTo>
                  <a:pt x="77120" y="58130"/>
                </a:lnTo>
                <a:lnTo>
                  <a:pt x="77120" y="58120"/>
                </a:lnTo>
                <a:lnTo>
                  <a:pt x="77100" y="58110"/>
                </a:lnTo>
                <a:lnTo>
                  <a:pt x="77090" y="58110"/>
                </a:lnTo>
                <a:lnTo>
                  <a:pt x="77080" y="58110"/>
                </a:lnTo>
                <a:lnTo>
                  <a:pt x="77070" y="58110"/>
                </a:lnTo>
                <a:lnTo>
                  <a:pt x="77060" y="58110"/>
                </a:lnTo>
                <a:lnTo>
                  <a:pt x="77060" y="58100"/>
                </a:lnTo>
                <a:lnTo>
                  <a:pt x="77050" y="58100"/>
                </a:lnTo>
                <a:lnTo>
                  <a:pt x="77050" y="58090"/>
                </a:lnTo>
                <a:lnTo>
                  <a:pt x="77040" y="58090"/>
                </a:lnTo>
                <a:lnTo>
                  <a:pt x="77040" y="58080"/>
                </a:lnTo>
                <a:lnTo>
                  <a:pt x="77030" y="58080"/>
                </a:lnTo>
                <a:lnTo>
                  <a:pt x="77020" y="58080"/>
                </a:lnTo>
                <a:lnTo>
                  <a:pt x="77010" y="58080"/>
                </a:lnTo>
                <a:lnTo>
                  <a:pt x="77000" y="58090"/>
                </a:lnTo>
                <a:lnTo>
                  <a:pt x="76990" y="58090"/>
                </a:lnTo>
                <a:lnTo>
                  <a:pt x="76990" y="58100"/>
                </a:lnTo>
                <a:lnTo>
                  <a:pt x="76980" y="58100"/>
                </a:lnTo>
                <a:lnTo>
                  <a:pt x="76970" y="58100"/>
                </a:lnTo>
                <a:lnTo>
                  <a:pt x="76960" y="58100"/>
                </a:lnTo>
                <a:lnTo>
                  <a:pt x="76950" y="58100"/>
                </a:lnTo>
                <a:lnTo>
                  <a:pt x="76940" y="58090"/>
                </a:lnTo>
                <a:lnTo>
                  <a:pt x="76930" y="58090"/>
                </a:lnTo>
                <a:lnTo>
                  <a:pt x="76920" y="58080"/>
                </a:lnTo>
                <a:lnTo>
                  <a:pt x="76910" y="58080"/>
                </a:lnTo>
                <a:lnTo>
                  <a:pt x="76910" y="58070"/>
                </a:lnTo>
                <a:lnTo>
                  <a:pt x="76900" y="58070"/>
                </a:lnTo>
                <a:lnTo>
                  <a:pt x="76890" y="58060"/>
                </a:lnTo>
                <a:lnTo>
                  <a:pt x="76880" y="58060"/>
                </a:lnTo>
                <a:lnTo>
                  <a:pt x="76870" y="58060"/>
                </a:lnTo>
                <a:lnTo>
                  <a:pt x="76860" y="58060"/>
                </a:lnTo>
                <a:lnTo>
                  <a:pt x="76850" y="58070"/>
                </a:lnTo>
                <a:lnTo>
                  <a:pt x="76840" y="58070"/>
                </a:lnTo>
                <a:lnTo>
                  <a:pt x="76830" y="58080"/>
                </a:lnTo>
                <a:lnTo>
                  <a:pt x="76820" y="58090"/>
                </a:lnTo>
                <a:lnTo>
                  <a:pt x="76820" y="58100"/>
                </a:lnTo>
                <a:lnTo>
                  <a:pt x="76810" y="58110"/>
                </a:lnTo>
                <a:lnTo>
                  <a:pt x="76810" y="58120"/>
                </a:lnTo>
                <a:lnTo>
                  <a:pt x="76810" y="58130"/>
                </a:lnTo>
                <a:lnTo>
                  <a:pt x="76810" y="58140"/>
                </a:lnTo>
                <a:lnTo>
                  <a:pt x="76810" y="58150"/>
                </a:lnTo>
                <a:lnTo>
                  <a:pt x="76810" y="58160"/>
                </a:lnTo>
                <a:lnTo>
                  <a:pt x="76810" y="58170"/>
                </a:lnTo>
                <a:lnTo>
                  <a:pt x="76810" y="58180"/>
                </a:lnTo>
                <a:lnTo>
                  <a:pt x="76800" y="58180"/>
                </a:lnTo>
                <a:lnTo>
                  <a:pt x="76800" y="58190"/>
                </a:lnTo>
                <a:lnTo>
                  <a:pt x="76800" y="58200"/>
                </a:lnTo>
                <a:lnTo>
                  <a:pt x="76800" y="58210"/>
                </a:lnTo>
                <a:lnTo>
                  <a:pt x="76800" y="58220"/>
                </a:lnTo>
                <a:lnTo>
                  <a:pt x="76800" y="58230"/>
                </a:lnTo>
                <a:lnTo>
                  <a:pt x="76800" y="58240"/>
                </a:lnTo>
                <a:lnTo>
                  <a:pt x="76800" y="58250"/>
                </a:lnTo>
                <a:lnTo>
                  <a:pt x="76800" y="58260"/>
                </a:lnTo>
                <a:lnTo>
                  <a:pt x="76810" y="58260"/>
                </a:lnTo>
                <a:lnTo>
                  <a:pt x="76810" y="58270"/>
                </a:lnTo>
                <a:lnTo>
                  <a:pt x="76820" y="58280"/>
                </a:lnTo>
                <a:lnTo>
                  <a:pt x="76820" y="58290"/>
                </a:lnTo>
                <a:lnTo>
                  <a:pt x="76830" y="58300"/>
                </a:lnTo>
                <a:lnTo>
                  <a:pt x="76830" y="58310"/>
                </a:lnTo>
                <a:lnTo>
                  <a:pt x="76840" y="58320"/>
                </a:lnTo>
                <a:lnTo>
                  <a:pt x="76840" y="58330"/>
                </a:lnTo>
                <a:lnTo>
                  <a:pt x="76850" y="58340"/>
                </a:lnTo>
                <a:lnTo>
                  <a:pt x="76850" y="58350"/>
                </a:lnTo>
                <a:lnTo>
                  <a:pt x="76850" y="58360"/>
                </a:lnTo>
                <a:lnTo>
                  <a:pt x="76850" y="58370"/>
                </a:lnTo>
                <a:lnTo>
                  <a:pt x="76840" y="58380"/>
                </a:lnTo>
                <a:lnTo>
                  <a:pt x="76830" y="58390"/>
                </a:lnTo>
                <a:lnTo>
                  <a:pt x="76820" y="58400"/>
                </a:lnTo>
                <a:lnTo>
                  <a:pt x="76810" y="58410"/>
                </a:lnTo>
                <a:lnTo>
                  <a:pt x="76810" y="58420"/>
                </a:lnTo>
                <a:lnTo>
                  <a:pt x="76800" y="58430"/>
                </a:lnTo>
                <a:lnTo>
                  <a:pt x="76790" y="58440"/>
                </a:lnTo>
                <a:lnTo>
                  <a:pt x="76780" y="58450"/>
                </a:lnTo>
                <a:lnTo>
                  <a:pt x="76770" y="58460"/>
                </a:lnTo>
                <a:lnTo>
                  <a:pt x="76760" y="58470"/>
                </a:lnTo>
                <a:lnTo>
                  <a:pt x="76750" y="58470"/>
                </a:lnTo>
                <a:lnTo>
                  <a:pt x="76740" y="58470"/>
                </a:lnTo>
                <a:lnTo>
                  <a:pt x="76730" y="58470"/>
                </a:lnTo>
                <a:lnTo>
                  <a:pt x="76730" y="58480"/>
                </a:lnTo>
                <a:lnTo>
                  <a:pt x="76720" y="58480"/>
                </a:lnTo>
                <a:lnTo>
                  <a:pt x="76720" y="58490"/>
                </a:lnTo>
                <a:lnTo>
                  <a:pt x="76710" y="58490"/>
                </a:lnTo>
                <a:lnTo>
                  <a:pt x="76710" y="58480"/>
                </a:lnTo>
                <a:lnTo>
                  <a:pt x="76660" y="58540"/>
                </a:lnTo>
                <a:lnTo>
                  <a:pt x="76620" y="58690"/>
                </a:lnTo>
                <a:lnTo>
                  <a:pt x="76620" y="58700"/>
                </a:lnTo>
                <a:lnTo>
                  <a:pt x="76620" y="58710"/>
                </a:lnTo>
                <a:lnTo>
                  <a:pt x="76620" y="58720"/>
                </a:lnTo>
                <a:lnTo>
                  <a:pt x="76620" y="58730"/>
                </a:lnTo>
                <a:lnTo>
                  <a:pt x="76610" y="58730"/>
                </a:lnTo>
                <a:lnTo>
                  <a:pt x="76610" y="58740"/>
                </a:lnTo>
                <a:lnTo>
                  <a:pt x="76610" y="58750"/>
                </a:lnTo>
                <a:lnTo>
                  <a:pt x="76590" y="58810"/>
                </a:lnTo>
                <a:lnTo>
                  <a:pt x="76590" y="58820"/>
                </a:lnTo>
                <a:lnTo>
                  <a:pt x="76590" y="58830"/>
                </a:lnTo>
                <a:lnTo>
                  <a:pt x="76590" y="58840"/>
                </a:lnTo>
                <a:lnTo>
                  <a:pt x="76590" y="58850"/>
                </a:lnTo>
                <a:lnTo>
                  <a:pt x="76580" y="58860"/>
                </a:lnTo>
                <a:lnTo>
                  <a:pt x="76570" y="58870"/>
                </a:lnTo>
                <a:lnTo>
                  <a:pt x="76560" y="58870"/>
                </a:lnTo>
                <a:lnTo>
                  <a:pt x="76550" y="58880"/>
                </a:lnTo>
                <a:lnTo>
                  <a:pt x="76550" y="58890"/>
                </a:lnTo>
                <a:lnTo>
                  <a:pt x="76540" y="58900"/>
                </a:lnTo>
                <a:lnTo>
                  <a:pt x="76540" y="58910"/>
                </a:lnTo>
                <a:lnTo>
                  <a:pt x="76540" y="58920"/>
                </a:lnTo>
                <a:lnTo>
                  <a:pt x="76550" y="58920"/>
                </a:lnTo>
                <a:lnTo>
                  <a:pt x="76550" y="58930"/>
                </a:lnTo>
                <a:lnTo>
                  <a:pt x="76540" y="58940"/>
                </a:lnTo>
                <a:lnTo>
                  <a:pt x="76530" y="58940"/>
                </a:lnTo>
                <a:lnTo>
                  <a:pt x="76530" y="58950"/>
                </a:lnTo>
                <a:lnTo>
                  <a:pt x="76520" y="58950"/>
                </a:lnTo>
                <a:lnTo>
                  <a:pt x="76510" y="58950"/>
                </a:lnTo>
                <a:lnTo>
                  <a:pt x="76510" y="58960"/>
                </a:lnTo>
                <a:lnTo>
                  <a:pt x="76540" y="59040"/>
                </a:lnTo>
                <a:lnTo>
                  <a:pt x="76560" y="59110"/>
                </a:lnTo>
                <a:lnTo>
                  <a:pt x="76550" y="59140"/>
                </a:lnTo>
                <a:lnTo>
                  <a:pt x="76560" y="59150"/>
                </a:lnTo>
                <a:lnTo>
                  <a:pt x="76560" y="59160"/>
                </a:lnTo>
                <a:lnTo>
                  <a:pt x="76570" y="59160"/>
                </a:lnTo>
                <a:lnTo>
                  <a:pt x="76570" y="59170"/>
                </a:lnTo>
                <a:lnTo>
                  <a:pt x="76570" y="59180"/>
                </a:lnTo>
                <a:lnTo>
                  <a:pt x="76560" y="59180"/>
                </a:lnTo>
                <a:lnTo>
                  <a:pt x="76560" y="59190"/>
                </a:lnTo>
                <a:lnTo>
                  <a:pt x="76550" y="59190"/>
                </a:lnTo>
                <a:lnTo>
                  <a:pt x="76550" y="59200"/>
                </a:lnTo>
                <a:lnTo>
                  <a:pt x="76550" y="59210"/>
                </a:lnTo>
                <a:lnTo>
                  <a:pt x="76550" y="59220"/>
                </a:lnTo>
                <a:lnTo>
                  <a:pt x="76550" y="59230"/>
                </a:lnTo>
                <a:lnTo>
                  <a:pt x="76540" y="59240"/>
                </a:lnTo>
                <a:lnTo>
                  <a:pt x="76540" y="59260"/>
                </a:lnTo>
                <a:lnTo>
                  <a:pt x="76540" y="59270"/>
                </a:lnTo>
                <a:lnTo>
                  <a:pt x="76540" y="59280"/>
                </a:lnTo>
                <a:lnTo>
                  <a:pt x="76540" y="59290"/>
                </a:lnTo>
                <a:lnTo>
                  <a:pt x="76540" y="59300"/>
                </a:lnTo>
                <a:lnTo>
                  <a:pt x="76530" y="59310"/>
                </a:lnTo>
                <a:lnTo>
                  <a:pt x="76530" y="59320"/>
                </a:lnTo>
                <a:lnTo>
                  <a:pt x="76530" y="59330"/>
                </a:lnTo>
                <a:lnTo>
                  <a:pt x="76520" y="59340"/>
                </a:lnTo>
                <a:lnTo>
                  <a:pt x="76520" y="59350"/>
                </a:lnTo>
                <a:lnTo>
                  <a:pt x="76510" y="59360"/>
                </a:lnTo>
                <a:lnTo>
                  <a:pt x="76510" y="59370"/>
                </a:lnTo>
                <a:lnTo>
                  <a:pt x="76510" y="59380"/>
                </a:lnTo>
                <a:lnTo>
                  <a:pt x="76500" y="59390"/>
                </a:lnTo>
                <a:lnTo>
                  <a:pt x="76500" y="59400"/>
                </a:lnTo>
                <a:lnTo>
                  <a:pt x="76490" y="59400"/>
                </a:lnTo>
                <a:lnTo>
                  <a:pt x="76480" y="59400"/>
                </a:lnTo>
                <a:lnTo>
                  <a:pt x="76480" y="59410"/>
                </a:lnTo>
                <a:lnTo>
                  <a:pt x="76470" y="59400"/>
                </a:lnTo>
                <a:lnTo>
                  <a:pt x="76460" y="59400"/>
                </a:lnTo>
                <a:lnTo>
                  <a:pt x="76460" y="59410"/>
                </a:lnTo>
                <a:lnTo>
                  <a:pt x="76450" y="59410"/>
                </a:lnTo>
                <a:lnTo>
                  <a:pt x="76440" y="59410"/>
                </a:lnTo>
                <a:lnTo>
                  <a:pt x="76430" y="59430"/>
                </a:lnTo>
                <a:lnTo>
                  <a:pt x="76430" y="59440"/>
                </a:lnTo>
                <a:lnTo>
                  <a:pt x="76430" y="59450"/>
                </a:lnTo>
                <a:lnTo>
                  <a:pt x="76420" y="59450"/>
                </a:lnTo>
                <a:lnTo>
                  <a:pt x="76420" y="59460"/>
                </a:lnTo>
                <a:lnTo>
                  <a:pt x="76420" y="59470"/>
                </a:lnTo>
                <a:lnTo>
                  <a:pt x="76410" y="59480"/>
                </a:lnTo>
                <a:lnTo>
                  <a:pt x="76400" y="59480"/>
                </a:lnTo>
                <a:lnTo>
                  <a:pt x="76390" y="59480"/>
                </a:lnTo>
                <a:lnTo>
                  <a:pt x="76370" y="59510"/>
                </a:lnTo>
                <a:lnTo>
                  <a:pt x="76260" y="59580"/>
                </a:lnTo>
                <a:lnTo>
                  <a:pt x="76260" y="59590"/>
                </a:lnTo>
                <a:lnTo>
                  <a:pt x="76260" y="59600"/>
                </a:lnTo>
                <a:lnTo>
                  <a:pt x="76260" y="59610"/>
                </a:lnTo>
                <a:lnTo>
                  <a:pt x="76260" y="59620"/>
                </a:lnTo>
                <a:lnTo>
                  <a:pt x="76260" y="59630"/>
                </a:lnTo>
                <a:lnTo>
                  <a:pt x="76260" y="59640"/>
                </a:lnTo>
                <a:lnTo>
                  <a:pt x="76260" y="59650"/>
                </a:lnTo>
                <a:lnTo>
                  <a:pt x="76260" y="59660"/>
                </a:lnTo>
                <a:lnTo>
                  <a:pt x="76250" y="59660"/>
                </a:lnTo>
                <a:lnTo>
                  <a:pt x="76250" y="59670"/>
                </a:lnTo>
                <a:lnTo>
                  <a:pt x="76240" y="59670"/>
                </a:lnTo>
                <a:lnTo>
                  <a:pt x="76230" y="59670"/>
                </a:lnTo>
                <a:lnTo>
                  <a:pt x="76220" y="59680"/>
                </a:lnTo>
                <a:lnTo>
                  <a:pt x="76210" y="59690"/>
                </a:lnTo>
                <a:lnTo>
                  <a:pt x="76200" y="59700"/>
                </a:lnTo>
                <a:lnTo>
                  <a:pt x="76200" y="59710"/>
                </a:lnTo>
                <a:lnTo>
                  <a:pt x="76190" y="59720"/>
                </a:lnTo>
                <a:lnTo>
                  <a:pt x="76180" y="59730"/>
                </a:lnTo>
                <a:lnTo>
                  <a:pt x="76180" y="59740"/>
                </a:lnTo>
                <a:lnTo>
                  <a:pt x="76180" y="59750"/>
                </a:lnTo>
                <a:lnTo>
                  <a:pt x="76180" y="59760"/>
                </a:lnTo>
                <a:lnTo>
                  <a:pt x="76170" y="59760"/>
                </a:lnTo>
                <a:lnTo>
                  <a:pt x="76160" y="59770"/>
                </a:lnTo>
                <a:lnTo>
                  <a:pt x="76150" y="59770"/>
                </a:lnTo>
                <a:lnTo>
                  <a:pt x="76140" y="59780"/>
                </a:lnTo>
                <a:lnTo>
                  <a:pt x="76130" y="59780"/>
                </a:lnTo>
                <a:lnTo>
                  <a:pt x="76120" y="59780"/>
                </a:lnTo>
                <a:lnTo>
                  <a:pt x="76110" y="59780"/>
                </a:lnTo>
                <a:lnTo>
                  <a:pt x="76110" y="59770"/>
                </a:lnTo>
                <a:lnTo>
                  <a:pt x="76100" y="59770"/>
                </a:lnTo>
                <a:lnTo>
                  <a:pt x="76090" y="59760"/>
                </a:lnTo>
                <a:lnTo>
                  <a:pt x="76070" y="59760"/>
                </a:lnTo>
                <a:lnTo>
                  <a:pt x="76060" y="59760"/>
                </a:lnTo>
                <a:lnTo>
                  <a:pt x="76050" y="59760"/>
                </a:lnTo>
                <a:lnTo>
                  <a:pt x="76040" y="59760"/>
                </a:lnTo>
                <a:lnTo>
                  <a:pt x="76030" y="59760"/>
                </a:lnTo>
                <a:lnTo>
                  <a:pt x="76020" y="59770"/>
                </a:lnTo>
                <a:lnTo>
                  <a:pt x="76010" y="59770"/>
                </a:lnTo>
                <a:lnTo>
                  <a:pt x="76000" y="59770"/>
                </a:lnTo>
                <a:lnTo>
                  <a:pt x="76000" y="59780"/>
                </a:lnTo>
                <a:lnTo>
                  <a:pt x="75990" y="59780"/>
                </a:lnTo>
                <a:lnTo>
                  <a:pt x="75980" y="59780"/>
                </a:lnTo>
                <a:lnTo>
                  <a:pt x="75970" y="59790"/>
                </a:lnTo>
                <a:lnTo>
                  <a:pt x="75960" y="59790"/>
                </a:lnTo>
                <a:lnTo>
                  <a:pt x="75950" y="59780"/>
                </a:lnTo>
                <a:lnTo>
                  <a:pt x="75930" y="59770"/>
                </a:lnTo>
                <a:lnTo>
                  <a:pt x="75920" y="59760"/>
                </a:lnTo>
                <a:lnTo>
                  <a:pt x="75910" y="59760"/>
                </a:lnTo>
                <a:lnTo>
                  <a:pt x="75900" y="59760"/>
                </a:lnTo>
                <a:lnTo>
                  <a:pt x="75890" y="59750"/>
                </a:lnTo>
                <a:lnTo>
                  <a:pt x="75880" y="59750"/>
                </a:lnTo>
                <a:lnTo>
                  <a:pt x="75870" y="59750"/>
                </a:lnTo>
                <a:lnTo>
                  <a:pt x="75860" y="59750"/>
                </a:lnTo>
                <a:lnTo>
                  <a:pt x="75860" y="59760"/>
                </a:lnTo>
                <a:lnTo>
                  <a:pt x="75860" y="59770"/>
                </a:lnTo>
                <a:lnTo>
                  <a:pt x="75850" y="59770"/>
                </a:lnTo>
                <a:lnTo>
                  <a:pt x="75850" y="59780"/>
                </a:lnTo>
                <a:lnTo>
                  <a:pt x="75840" y="59770"/>
                </a:lnTo>
                <a:lnTo>
                  <a:pt x="75830" y="59770"/>
                </a:lnTo>
                <a:lnTo>
                  <a:pt x="75810" y="59770"/>
                </a:lnTo>
                <a:lnTo>
                  <a:pt x="75800" y="59760"/>
                </a:lnTo>
                <a:lnTo>
                  <a:pt x="75790" y="59760"/>
                </a:lnTo>
                <a:lnTo>
                  <a:pt x="75770" y="59750"/>
                </a:lnTo>
                <a:lnTo>
                  <a:pt x="75760" y="59750"/>
                </a:lnTo>
                <a:lnTo>
                  <a:pt x="75750" y="59750"/>
                </a:lnTo>
                <a:lnTo>
                  <a:pt x="75740" y="59760"/>
                </a:lnTo>
                <a:lnTo>
                  <a:pt x="75740" y="59770"/>
                </a:lnTo>
                <a:lnTo>
                  <a:pt x="75730" y="59770"/>
                </a:lnTo>
                <a:lnTo>
                  <a:pt x="75720" y="59760"/>
                </a:lnTo>
                <a:lnTo>
                  <a:pt x="75710" y="59770"/>
                </a:lnTo>
                <a:lnTo>
                  <a:pt x="75700" y="59770"/>
                </a:lnTo>
                <a:lnTo>
                  <a:pt x="75690" y="59770"/>
                </a:lnTo>
                <a:lnTo>
                  <a:pt x="75680" y="59770"/>
                </a:lnTo>
                <a:lnTo>
                  <a:pt x="75670" y="59770"/>
                </a:lnTo>
                <a:lnTo>
                  <a:pt x="75660" y="59760"/>
                </a:lnTo>
                <a:lnTo>
                  <a:pt x="75660" y="59750"/>
                </a:lnTo>
                <a:lnTo>
                  <a:pt x="75650" y="59750"/>
                </a:lnTo>
                <a:lnTo>
                  <a:pt x="75640" y="59750"/>
                </a:lnTo>
                <a:lnTo>
                  <a:pt x="75640" y="59760"/>
                </a:lnTo>
                <a:lnTo>
                  <a:pt x="75630" y="59760"/>
                </a:lnTo>
                <a:lnTo>
                  <a:pt x="75630" y="59770"/>
                </a:lnTo>
                <a:lnTo>
                  <a:pt x="75620" y="59770"/>
                </a:lnTo>
                <a:lnTo>
                  <a:pt x="75610" y="59770"/>
                </a:lnTo>
                <a:lnTo>
                  <a:pt x="75600" y="59770"/>
                </a:lnTo>
                <a:lnTo>
                  <a:pt x="75590" y="59760"/>
                </a:lnTo>
                <a:lnTo>
                  <a:pt x="75580" y="59760"/>
                </a:lnTo>
                <a:lnTo>
                  <a:pt x="75570" y="59760"/>
                </a:lnTo>
                <a:lnTo>
                  <a:pt x="75570" y="59750"/>
                </a:lnTo>
                <a:lnTo>
                  <a:pt x="75560" y="59750"/>
                </a:lnTo>
                <a:lnTo>
                  <a:pt x="75550" y="59740"/>
                </a:lnTo>
                <a:lnTo>
                  <a:pt x="75540" y="59740"/>
                </a:lnTo>
                <a:lnTo>
                  <a:pt x="75530" y="59750"/>
                </a:lnTo>
                <a:lnTo>
                  <a:pt x="75520" y="59750"/>
                </a:lnTo>
                <a:lnTo>
                  <a:pt x="75510" y="59750"/>
                </a:lnTo>
                <a:lnTo>
                  <a:pt x="75510" y="59760"/>
                </a:lnTo>
                <a:lnTo>
                  <a:pt x="75500" y="59760"/>
                </a:lnTo>
                <a:lnTo>
                  <a:pt x="75490" y="59760"/>
                </a:lnTo>
                <a:lnTo>
                  <a:pt x="75480" y="59760"/>
                </a:lnTo>
                <a:lnTo>
                  <a:pt x="75390" y="59860"/>
                </a:lnTo>
                <a:lnTo>
                  <a:pt x="75320" y="59970"/>
                </a:lnTo>
                <a:lnTo>
                  <a:pt x="75310" y="59980"/>
                </a:lnTo>
                <a:lnTo>
                  <a:pt x="75300" y="59990"/>
                </a:lnTo>
                <a:lnTo>
                  <a:pt x="75300" y="60000"/>
                </a:lnTo>
                <a:lnTo>
                  <a:pt x="75300" y="60010"/>
                </a:lnTo>
                <a:lnTo>
                  <a:pt x="75300" y="60020"/>
                </a:lnTo>
                <a:lnTo>
                  <a:pt x="75300" y="60030"/>
                </a:lnTo>
                <a:lnTo>
                  <a:pt x="75300" y="60040"/>
                </a:lnTo>
                <a:lnTo>
                  <a:pt x="75290" y="60050"/>
                </a:lnTo>
                <a:lnTo>
                  <a:pt x="75290" y="60060"/>
                </a:lnTo>
                <a:lnTo>
                  <a:pt x="75280" y="60060"/>
                </a:lnTo>
                <a:lnTo>
                  <a:pt x="75280" y="60070"/>
                </a:lnTo>
                <a:lnTo>
                  <a:pt x="75280" y="60080"/>
                </a:lnTo>
                <a:lnTo>
                  <a:pt x="75280" y="60090"/>
                </a:lnTo>
                <a:lnTo>
                  <a:pt x="75270" y="60100"/>
                </a:lnTo>
                <a:lnTo>
                  <a:pt x="75270" y="60110"/>
                </a:lnTo>
                <a:lnTo>
                  <a:pt x="75270" y="60120"/>
                </a:lnTo>
                <a:lnTo>
                  <a:pt x="75260" y="60130"/>
                </a:lnTo>
                <a:lnTo>
                  <a:pt x="75260" y="60140"/>
                </a:lnTo>
                <a:lnTo>
                  <a:pt x="75260" y="60150"/>
                </a:lnTo>
                <a:lnTo>
                  <a:pt x="75250" y="60160"/>
                </a:lnTo>
                <a:lnTo>
                  <a:pt x="75240" y="60160"/>
                </a:lnTo>
                <a:lnTo>
                  <a:pt x="75230" y="60170"/>
                </a:lnTo>
                <a:lnTo>
                  <a:pt x="75220" y="60170"/>
                </a:lnTo>
                <a:lnTo>
                  <a:pt x="75210" y="60170"/>
                </a:lnTo>
                <a:lnTo>
                  <a:pt x="75200" y="60170"/>
                </a:lnTo>
                <a:lnTo>
                  <a:pt x="75190" y="60170"/>
                </a:lnTo>
                <a:lnTo>
                  <a:pt x="75170" y="60170"/>
                </a:lnTo>
                <a:lnTo>
                  <a:pt x="75150" y="60170"/>
                </a:lnTo>
                <a:lnTo>
                  <a:pt x="75130" y="60170"/>
                </a:lnTo>
                <a:lnTo>
                  <a:pt x="75120" y="60160"/>
                </a:lnTo>
                <a:lnTo>
                  <a:pt x="75110" y="60160"/>
                </a:lnTo>
                <a:lnTo>
                  <a:pt x="75100" y="60160"/>
                </a:lnTo>
                <a:lnTo>
                  <a:pt x="75090" y="60150"/>
                </a:lnTo>
                <a:lnTo>
                  <a:pt x="75080" y="60140"/>
                </a:lnTo>
                <a:lnTo>
                  <a:pt x="75070" y="60140"/>
                </a:lnTo>
                <a:lnTo>
                  <a:pt x="75060" y="60130"/>
                </a:lnTo>
                <a:lnTo>
                  <a:pt x="75050" y="60120"/>
                </a:lnTo>
                <a:lnTo>
                  <a:pt x="75050" y="60110"/>
                </a:lnTo>
                <a:lnTo>
                  <a:pt x="75040" y="60100"/>
                </a:lnTo>
                <a:lnTo>
                  <a:pt x="75040" y="60090"/>
                </a:lnTo>
                <a:lnTo>
                  <a:pt x="75040" y="60080"/>
                </a:lnTo>
                <a:lnTo>
                  <a:pt x="75030" y="60080"/>
                </a:lnTo>
                <a:lnTo>
                  <a:pt x="75030" y="60070"/>
                </a:lnTo>
                <a:lnTo>
                  <a:pt x="75030" y="60060"/>
                </a:lnTo>
                <a:lnTo>
                  <a:pt x="75020" y="60060"/>
                </a:lnTo>
                <a:lnTo>
                  <a:pt x="75010" y="60050"/>
                </a:lnTo>
                <a:lnTo>
                  <a:pt x="75010" y="60040"/>
                </a:lnTo>
                <a:lnTo>
                  <a:pt x="75000" y="60040"/>
                </a:lnTo>
                <a:lnTo>
                  <a:pt x="75000" y="60030"/>
                </a:lnTo>
                <a:lnTo>
                  <a:pt x="75010" y="60020"/>
                </a:lnTo>
                <a:lnTo>
                  <a:pt x="75010" y="60010"/>
                </a:lnTo>
                <a:lnTo>
                  <a:pt x="75020" y="60010"/>
                </a:lnTo>
                <a:lnTo>
                  <a:pt x="75020" y="60000"/>
                </a:lnTo>
                <a:lnTo>
                  <a:pt x="75030" y="60000"/>
                </a:lnTo>
                <a:lnTo>
                  <a:pt x="75030" y="59990"/>
                </a:lnTo>
                <a:lnTo>
                  <a:pt x="75040" y="59980"/>
                </a:lnTo>
                <a:lnTo>
                  <a:pt x="75050" y="59960"/>
                </a:lnTo>
                <a:lnTo>
                  <a:pt x="75060" y="59950"/>
                </a:lnTo>
                <a:lnTo>
                  <a:pt x="75060" y="59940"/>
                </a:lnTo>
                <a:lnTo>
                  <a:pt x="75070" y="59930"/>
                </a:lnTo>
                <a:lnTo>
                  <a:pt x="75080" y="59920"/>
                </a:lnTo>
                <a:lnTo>
                  <a:pt x="75080" y="59910"/>
                </a:lnTo>
                <a:lnTo>
                  <a:pt x="75090" y="59900"/>
                </a:lnTo>
                <a:lnTo>
                  <a:pt x="75090" y="59890"/>
                </a:lnTo>
                <a:lnTo>
                  <a:pt x="75090" y="59880"/>
                </a:lnTo>
                <a:lnTo>
                  <a:pt x="75090" y="59870"/>
                </a:lnTo>
                <a:lnTo>
                  <a:pt x="75090" y="59860"/>
                </a:lnTo>
                <a:lnTo>
                  <a:pt x="75090" y="59840"/>
                </a:lnTo>
                <a:lnTo>
                  <a:pt x="75090" y="59830"/>
                </a:lnTo>
                <a:lnTo>
                  <a:pt x="75090" y="59820"/>
                </a:lnTo>
                <a:lnTo>
                  <a:pt x="75090" y="59810"/>
                </a:lnTo>
                <a:lnTo>
                  <a:pt x="75080" y="59810"/>
                </a:lnTo>
                <a:lnTo>
                  <a:pt x="75080" y="59800"/>
                </a:lnTo>
                <a:lnTo>
                  <a:pt x="74960" y="59850"/>
                </a:lnTo>
                <a:lnTo>
                  <a:pt x="74850" y="59900"/>
                </a:lnTo>
                <a:lnTo>
                  <a:pt x="74820" y="59960"/>
                </a:lnTo>
                <a:lnTo>
                  <a:pt x="74760" y="60030"/>
                </a:lnTo>
                <a:lnTo>
                  <a:pt x="74770" y="60040"/>
                </a:lnTo>
                <a:lnTo>
                  <a:pt x="74770" y="60050"/>
                </a:lnTo>
                <a:lnTo>
                  <a:pt x="74780" y="60060"/>
                </a:lnTo>
                <a:lnTo>
                  <a:pt x="74790" y="60070"/>
                </a:lnTo>
                <a:lnTo>
                  <a:pt x="74790" y="60080"/>
                </a:lnTo>
                <a:lnTo>
                  <a:pt x="74800" y="60080"/>
                </a:lnTo>
                <a:lnTo>
                  <a:pt x="74800" y="60090"/>
                </a:lnTo>
                <a:lnTo>
                  <a:pt x="74810" y="60100"/>
                </a:lnTo>
                <a:lnTo>
                  <a:pt x="74810" y="60110"/>
                </a:lnTo>
                <a:lnTo>
                  <a:pt x="74820" y="60110"/>
                </a:lnTo>
                <a:lnTo>
                  <a:pt x="74810" y="60120"/>
                </a:lnTo>
                <a:lnTo>
                  <a:pt x="74800" y="60120"/>
                </a:lnTo>
                <a:lnTo>
                  <a:pt x="74790" y="60130"/>
                </a:lnTo>
                <a:lnTo>
                  <a:pt x="74780" y="60130"/>
                </a:lnTo>
                <a:lnTo>
                  <a:pt x="74770" y="60130"/>
                </a:lnTo>
                <a:lnTo>
                  <a:pt x="74770" y="60140"/>
                </a:lnTo>
                <a:lnTo>
                  <a:pt x="74770" y="60150"/>
                </a:lnTo>
                <a:lnTo>
                  <a:pt x="74770" y="60160"/>
                </a:lnTo>
                <a:lnTo>
                  <a:pt x="74760" y="60160"/>
                </a:lnTo>
                <a:lnTo>
                  <a:pt x="74760" y="60170"/>
                </a:lnTo>
                <a:lnTo>
                  <a:pt x="74760" y="60180"/>
                </a:lnTo>
                <a:lnTo>
                  <a:pt x="74750" y="60180"/>
                </a:lnTo>
                <a:lnTo>
                  <a:pt x="74740" y="60170"/>
                </a:lnTo>
                <a:lnTo>
                  <a:pt x="74730" y="60170"/>
                </a:lnTo>
                <a:lnTo>
                  <a:pt x="74720" y="60180"/>
                </a:lnTo>
                <a:lnTo>
                  <a:pt x="74710" y="60180"/>
                </a:lnTo>
                <a:lnTo>
                  <a:pt x="74700" y="60180"/>
                </a:lnTo>
                <a:lnTo>
                  <a:pt x="74690" y="60180"/>
                </a:lnTo>
                <a:lnTo>
                  <a:pt x="74680" y="60180"/>
                </a:lnTo>
                <a:lnTo>
                  <a:pt x="74670" y="60180"/>
                </a:lnTo>
                <a:lnTo>
                  <a:pt x="74660" y="60180"/>
                </a:lnTo>
                <a:lnTo>
                  <a:pt x="74650" y="60180"/>
                </a:lnTo>
                <a:lnTo>
                  <a:pt x="74640" y="60180"/>
                </a:lnTo>
                <a:lnTo>
                  <a:pt x="74630" y="60190"/>
                </a:lnTo>
                <a:lnTo>
                  <a:pt x="74620" y="60190"/>
                </a:lnTo>
                <a:lnTo>
                  <a:pt x="74610" y="60190"/>
                </a:lnTo>
                <a:lnTo>
                  <a:pt x="74600" y="60180"/>
                </a:lnTo>
                <a:lnTo>
                  <a:pt x="74590" y="60180"/>
                </a:lnTo>
                <a:lnTo>
                  <a:pt x="74570" y="60180"/>
                </a:lnTo>
                <a:lnTo>
                  <a:pt x="74560" y="60180"/>
                </a:lnTo>
                <a:lnTo>
                  <a:pt x="74550" y="60180"/>
                </a:lnTo>
                <a:lnTo>
                  <a:pt x="74540" y="60170"/>
                </a:lnTo>
                <a:lnTo>
                  <a:pt x="74530" y="60170"/>
                </a:lnTo>
                <a:lnTo>
                  <a:pt x="74530" y="60160"/>
                </a:lnTo>
                <a:lnTo>
                  <a:pt x="74520" y="60150"/>
                </a:lnTo>
                <a:lnTo>
                  <a:pt x="74520" y="60140"/>
                </a:lnTo>
                <a:lnTo>
                  <a:pt x="74520" y="60130"/>
                </a:lnTo>
                <a:lnTo>
                  <a:pt x="74530" y="60130"/>
                </a:lnTo>
                <a:lnTo>
                  <a:pt x="74530" y="60120"/>
                </a:lnTo>
                <a:lnTo>
                  <a:pt x="74540" y="60110"/>
                </a:lnTo>
                <a:lnTo>
                  <a:pt x="74540" y="60100"/>
                </a:lnTo>
                <a:lnTo>
                  <a:pt x="74550" y="60090"/>
                </a:lnTo>
                <a:lnTo>
                  <a:pt x="74550" y="60080"/>
                </a:lnTo>
                <a:lnTo>
                  <a:pt x="74550" y="60060"/>
                </a:lnTo>
                <a:lnTo>
                  <a:pt x="74550" y="60050"/>
                </a:lnTo>
                <a:lnTo>
                  <a:pt x="74560" y="60050"/>
                </a:lnTo>
                <a:lnTo>
                  <a:pt x="74560" y="60040"/>
                </a:lnTo>
                <a:lnTo>
                  <a:pt x="74570" y="60040"/>
                </a:lnTo>
                <a:lnTo>
                  <a:pt x="74570" y="60030"/>
                </a:lnTo>
                <a:lnTo>
                  <a:pt x="74580" y="60030"/>
                </a:lnTo>
                <a:lnTo>
                  <a:pt x="74590" y="60020"/>
                </a:lnTo>
                <a:lnTo>
                  <a:pt x="74590" y="60010"/>
                </a:lnTo>
                <a:lnTo>
                  <a:pt x="74590" y="60000"/>
                </a:lnTo>
                <a:lnTo>
                  <a:pt x="74560" y="59890"/>
                </a:lnTo>
                <a:lnTo>
                  <a:pt x="74550" y="59890"/>
                </a:lnTo>
                <a:lnTo>
                  <a:pt x="74550" y="59880"/>
                </a:lnTo>
                <a:lnTo>
                  <a:pt x="74540" y="59880"/>
                </a:lnTo>
                <a:lnTo>
                  <a:pt x="74530" y="59880"/>
                </a:lnTo>
                <a:lnTo>
                  <a:pt x="74520" y="59880"/>
                </a:lnTo>
                <a:lnTo>
                  <a:pt x="74510" y="59890"/>
                </a:lnTo>
                <a:lnTo>
                  <a:pt x="74500" y="59890"/>
                </a:lnTo>
                <a:lnTo>
                  <a:pt x="74490" y="59890"/>
                </a:lnTo>
                <a:lnTo>
                  <a:pt x="74480" y="59890"/>
                </a:lnTo>
                <a:lnTo>
                  <a:pt x="74470" y="59890"/>
                </a:lnTo>
                <a:lnTo>
                  <a:pt x="74460" y="59890"/>
                </a:lnTo>
                <a:lnTo>
                  <a:pt x="74460" y="59900"/>
                </a:lnTo>
                <a:lnTo>
                  <a:pt x="74450" y="59900"/>
                </a:lnTo>
                <a:lnTo>
                  <a:pt x="74440" y="59910"/>
                </a:lnTo>
                <a:lnTo>
                  <a:pt x="74430" y="59910"/>
                </a:lnTo>
                <a:lnTo>
                  <a:pt x="74400" y="59930"/>
                </a:lnTo>
                <a:lnTo>
                  <a:pt x="74200" y="60260"/>
                </a:lnTo>
                <a:lnTo>
                  <a:pt x="74210" y="60260"/>
                </a:lnTo>
                <a:lnTo>
                  <a:pt x="74220" y="60260"/>
                </a:lnTo>
                <a:lnTo>
                  <a:pt x="74220" y="60270"/>
                </a:lnTo>
                <a:lnTo>
                  <a:pt x="74220" y="60280"/>
                </a:lnTo>
                <a:lnTo>
                  <a:pt x="74210" y="60280"/>
                </a:lnTo>
                <a:lnTo>
                  <a:pt x="74210" y="60290"/>
                </a:lnTo>
                <a:lnTo>
                  <a:pt x="74200" y="60290"/>
                </a:lnTo>
                <a:lnTo>
                  <a:pt x="74190" y="60300"/>
                </a:lnTo>
                <a:lnTo>
                  <a:pt x="74190" y="60310"/>
                </a:lnTo>
                <a:lnTo>
                  <a:pt x="74190" y="60320"/>
                </a:lnTo>
                <a:lnTo>
                  <a:pt x="74200" y="60320"/>
                </a:lnTo>
                <a:lnTo>
                  <a:pt x="74200" y="60330"/>
                </a:lnTo>
                <a:lnTo>
                  <a:pt x="74210" y="60340"/>
                </a:lnTo>
                <a:lnTo>
                  <a:pt x="74220" y="60350"/>
                </a:lnTo>
                <a:lnTo>
                  <a:pt x="74230" y="60350"/>
                </a:lnTo>
                <a:lnTo>
                  <a:pt x="74230" y="60360"/>
                </a:lnTo>
                <a:lnTo>
                  <a:pt x="74230" y="60370"/>
                </a:lnTo>
                <a:lnTo>
                  <a:pt x="74220" y="60380"/>
                </a:lnTo>
                <a:lnTo>
                  <a:pt x="74210" y="60380"/>
                </a:lnTo>
                <a:lnTo>
                  <a:pt x="74200" y="60380"/>
                </a:lnTo>
                <a:lnTo>
                  <a:pt x="74190" y="60380"/>
                </a:lnTo>
                <a:lnTo>
                  <a:pt x="74180" y="60380"/>
                </a:lnTo>
                <a:lnTo>
                  <a:pt x="74180" y="60370"/>
                </a:lnTo>
                <a:lnTo>
                  <a:pt x="74170" y="60380"/>
                </a:lnTo>
                <a:lnTo>
                  <a:pt x="74170" y="60390"/>
                </a:lnTo>
                <a:lnTo>
                  <a:pt x="74180" y="60390"/>
                </a:lnTo>
                <a:lnTo>
                  <a:pt x="74180" y="60400"/>
                </a:lnTo>
                <a:lnTo>
                  <a:pt x="74190" y="60400"/>
                </a:lnTo>
                <a:lnTo>
                  <a:pt x="74200" y="60410"/>
                </a:lnTo>
                <a:lnTo>
                  <a:pt x="74190" y="60410"/>
                </a:lnTo>
                <a:lnTo>
                  <a:pt x="74190" y="60420"/>
                </a:lnTo>
                <a:lnTo>
                  <a:pt x="74180" y="60430"/>
                </a:lnTo>
                <a:lnTo>
                  <a:pt x="74170" y="60430"/>
                </a:lnTo>
                <a:lnTo>
                  <a:pt x="74160" y="60420"/>
                </a:lnTo>
                <a:lnTo>
                  <a:pt x="74150" y="60420"/>
                </a:lnTo>
                <a:lnTo>
                  <a:pt x="74140" y="60420"/>
                </a:lnTo>
                <a:lnTo>
                  <a:pt x="74130" y="60430"/>
                </a:lnTo>
                <a:lnTo>
                  <a:pt x="74130" y="60440"/>
                </a:lnTo>
                <a:lnTo>
                  <a:pt x="74120" y="60440"/>
                </a:lnTo>
                <a:lnTo>
                  <a:pt x="74120" y="60450"/>
                </a:lnTo>
                <a:lnTo>
                  <a:pt x="74130" y="60460"/>
                </a:lnTo>
                <a:lnTo>
                  <a:pt x="74130" y="60470"/>
                </a:lnTo>
                <a:lnTo>
                  <a:pt x="74130" y="60480"/>
                </a:lnTo>
                <a:lnTo>
                  <a:pt x="74130" y="60490"/>
                </a:lnTo>
                <a:lnTo>
                  <a:pt x="74120" y="60490"/>
                </a:lnTo>
                <a:lnTo>
                  <a:pt x="74120" y="60500"/>
                </a:lnTo>
                <a:lnTo>
                  <a:pt x="74120" y="60510"/>
                </a:lnTo>
                <a:lnTo>
                  <a:pt x="74110" y="60520"/>
                </a:lnTo>
                <a:lnTo>
                  <a:pt x="74100" y="60530"/>
                </a:lnTo>
                <a:lnTo>
                  <a:pt x="74100" y="60540"/>
                </a:lnTo>
                <a:lnTo>
                  <a:pt x="74090" y="60540"/>
                </a:lnTo>
                <a:lnTo>
                  <a:pt x="74080" y="60530"/>
                </a:lnTo>
                <a:lnTo>
                  <a:pt x="74070" y="60520"/>
                </a:lnTo>
                <a:lnTo>
                  <a:pt x="74060" y="60520"/>
                </a:lnTo>
                <a:lnTo>
                  <a:pt x="74050" y="60510"/>
                </a:lnTo>
                <a:lnTo>
                  <a:pt x="74040" y="60510"/>
                </a:lnTo>
                <a:lnTo>
                  <a:pt x="74030" y="60510"/>
                </a:lnTo>
                <a:lnTo>
                  <a:pt x="74020" y="60510"/>
                </a:lnTo>
                <a:lnTo>
                  <a:pt x="74010" y="60510"/>
                </a:lnTo>
                <a:lnTo>
                  <a:pt x="74000" y="60510"/>
                </a:lnTo>
                <a:lnTo>
                  <a:pt x="74000" y="60520"/>
                </a:lnTo>
                <a:lnTo>
                  <a:pt x="73990" y="60520"/>
                </a:lnTo>
                <a:lnTo>
                  <a:pt x="73980" y="60530"/>
                </a:lnTo>
                <a:lnTo>
                  <a:pt x="73970" y="60530"/>
                </a:lnTo>
                <a:lnTo>
                  <a:pt x="73960" y="60530"/>
                </a:lnTo>
                <a:lnTo>
                  <a:pt x="73950" y="60540"/>
                </a:lnTo>
                <a:lnTo>
                  <a:pt x="73950" y="60550"/>
                </a:lnTo>
                <a:lnTo>
                  <a:pt x="73950" y="60560"/>
                </a:lnTo>
                <a:lnTo>
                  <a:pt x="73950" y="60570"/>
                </a:lnTo>
                <a:lnTo>
                  <a:pt x="73940" y="60580"/>
                </a:lnTo>
                <a:lnTo>
                  <a:pt x="73940" y="60590"/>
                </a:lnTo>
                <a:lnTo>
                  <a:pt x="73940" y="60600"/>
                </a:lnTo>
                <a:lnTo>
                  <a:pt x="73940" y="60610"/>
                </a:lnTo>
                <a:lnTo>
                  <a:pt x="73930" y="60610"/>
                </a:lnTo>
                <a:lnTo>
                  <a:pt x="73930" y="60620"/>
                </a:lnTo>
                <a:lnTo>
                  <a:pt x="73920" y="60620"/>
                </a:lnTo>
                <a:lnTo>
                  <a:pt x="73910" y="60620"/>
                </a:lnTo>
                <a:lnTo>
                  <a:pt x="73900" y="60620"/>
                </a:lnTo>
                <a:lnTo>
                  <a:pt x="73890" y="60630"/>
                </a:lnTo>
                <a:lnTo>
                  <a:pt x="73880" y="60630"/>
                </a:lnTo>
                <a:lnTo>
                  <a:pt x="73870" y="60630"/>
                </a:lnTo>
                <a:lnTo>
                  <a:pt x="73870" y="60640"/>
                </a:lnTo>
                <a:lnTo>
                  <a:pt x="73860" y="60640"/>
                </a:lnTo>
                <a:lnTo>
                  <a:pt x="73860" y="60650"/>
                </a:lnTo>
                <a:lnTo>
                  <a:pt x="73850" y="60650"/>
                </a:lnTo>
                <a:lnTo>
                  <a:pt x="73850" y="60660"/>
                </a:lnTo>
                <a:lnTo>
                  <a:pt x="73840" y="60660"/>
                </a:lnTo>
                <a:lnTo>
                  <a:pt x="73830" y="60660"/>
                </a:lnTo>
                <a:lnTo>
                  <a:pt x="73820" y="60670"/>
                </a:lnTo>
                <a:lnTo>
                  <a:pt x="73810" y="60670"/>
                </a:lnTo>
                <a:lnTo>
                  <a:pt x="73800" y="60680"/>
                </a:lnTo>
                <a:lnTo>
                  <a:pt x="73790" y="60680"/>
                </a:lnTo>
                <a:lnTo>
                  <a:pt x="73780" y="60690"/>
                </a:lnTo>
                <a:lnTo>
                  <a:pt x="73770" y="60690"/>
                </a:lnTo>
                <a:lnTo>
                  <a:pt x="73760" y="60690"/>
                </a:lnTo>
                <a:lnTo>
                  <a:pt x="73750" y="60690"/>
                </a:lnTo>
                <a:lnTo>
                  <a:pt x="73740" y="60690"/>
                </a:lnTo>
                <a:lnTo>
                  <a:pt x="73730" y="60690"/>
                </a:lnTo>
                <a:lnTo>
                  <a:pt x="73730" y="60680"/>
                </a:lnTo>
                <a:lnTo>
                  <a:pt x="73730" y="60670"/>
                </a:lnTo>
                <a:lnTo>
                  <a:pt x="73730" y="60660"/>
                </a:lnTo>
                <a:lnTo>
                  <a:pt x="73720" y="60660"/>
                </a:lnTo>
                <a:lnTo>
                  <a:pt x="73710" y="60650"/>
                </a:lnTo>
                <a:lnTo>
                  <a:pt x="73710" y="60640"/>
                </a:lnTo>
                <a:lnTo>
                  <a:pt x="73710" y="60630"/>
                </a:lnTo>
                <a:lnTo>
                  <a:pt x="73700" y="60630"/>
                </a:lnTo>
                <a:lnTo>
                  <a:pt x="73690" y="60640"/>
                </a:lnTo>
                <a:lnTo>
                  <a:pt x="73680" y="60640"/>
                </a:lnTo>
                <a:lnTo>
                  <a:pt x="73680" y="60650"/>
                </a:lnTo>
                <a:lnTo>
                  <a:pt x="73680" y="60660"/>
                </a:lnTo>
                <a:lnTo>
                  <a:pt x="73680" y="60670"/>
                </a:lnTo>
                <a:lnTo>
                  <a:pt x="73670" y="60670"/>
                </a:lnTo>
                <a:lnTo>
                  <a:pt x="73670" y="60680"/>
                </a:lnTo>
                <a:lnTo>
                  <a:pt x="73660" y="60680"/>
                </a:lnTo>
                <a:lnTo>
                  <a:pt x="73650" y="60690"/>
                </a:lnTo>
                <a:lnTo>
                  <a:pt x="73640" y="60690"/>
                </a:lnTo>
                <a:lnTo>
                  <a:pt x="73630" y="60690"/>
                </a:lnTo>
                <a:lnTo>
                  <a:pt x="73630" y="60700"/>
                </a:lnTo>
                <a:lnTo>
                  <a:pt x="73620" y="60700"/>
                </a:lnTo>
                <a:lnTo>
                  <a:pt x="73600" y="60690"/>
                </a:lnTo>
                <a:lnTo>
                  <a:pt x="73590" y="60690"/>
                </a:lnTo>
                <a:lnTo>
                  <a:pt x="73580" y="60690"/>
                </a:lnTo>
                <a:lnTo>
                  <a:pt x="73580" y="60700"/>
                </a:lnTo>
                <a:lnTo>
                  <a:pt x="73570" y="60700"/>
                </a:lnTo>
                <a:lnTo>
                  <a:pt x="73570" y="60710"/>
                </a:lnTo>
                <a:lnTo>
                  <a:pt x="73560" y="60720"/>
                </a:lnTo>
                <a:lnTo>
                  <a:pt x="73560" y="60730"/>
                </a:lnTo>
                <a:lnTo>
                  <a:pt x="73550" y="60730"/>
                </a:lnTo>
                <a:lnTo>
                  <a:pt x="73550" y="60740"/>
                </a:lnTo>
                <a:lnTo>
                  <a:pt x="73540" y="60740"/>
                </a:lnTo>
                <a:lnTo>
                  <a:pt x="73530" y="60740"/>
                </a:lnTo>
                <a:lnTo>
                  <a:pt x="73520" y="60740"/>
                </a:lnTo>
                <a:lnTo>
                  <a:pt x="73510" y="60740"/>
                </a:lnTo>
                <a:lnTo>
                  <a:pt x="73500" y="60740"/>
                </a:lnTo>
                <a:lnTo>
                  <a:pt x="73500" y="60750"/>
                </a:lnTo>
                <a:lnTo>
                  <a:pt x="73490" y="60750"/>
                </a:lnTo>
                <a:lnTo>
                  <a:pt x="73490" y="60760"/>
                </a:lnTo>
                <a:lnTo>
                  <a:pt x="73480" y="60760"/>
                </a:lnTo>
                <a:lnTo>
                  <a:pt x="73480" y="60770"/>
                </a:lnTo>
                <a:lnTo>
                  <a:pt x="73480" y="60780"/>
                </a:lnTo>
                <a:lnTo>
                  <a:pt x="73480" y="60790"/>
                </a:lnTo>
                <a:lnTo>
                  <a:pt x="73480" y="60800"/>
                </a:lnTo>
                <a:lnTo>
                  <a:pt x="73480" y="60810"/>
                </a:lnTo>
                <a:lnTo>
                  <a:pt x="73480" y="60820"/>
                </a:lnTo>
                <a:lnTo>
                  <a:pt x="73480" y="60830"/>
                </a:lnTo>
                <a:lnTo>
                  <a:pt x="73480" y="60840"/>
                </a:lnTo>
                <a:lnTo>
                  <a:pt x="73480" y="60850"/>
                </a:lnTo>
                <a:lnTo>
                  <a:pt x="73480" y="60860"/>
                </a:lnTo>
                <a:lnTo>
                  <a:pt x="73470" y="60860"/>
                </a:lnTo>
                <a:lnTo>
                  <a:pt x="73460" y="60870"/>
                </a:lnTo>
                <a:lnTo>
                  <a:pt x="73450" y="60870"/>
                </a:lnTo>
                <a:lnTo>
                  <a:pt x="73440" y="60870"/>
                </a:lnTo>
                <a:lnTo>
                  <a:pt x="73430" y="60870"/>
                </a:lnTo>
                <a:lnTo>
                  <a:pt x="73420" y="60870"/>
                </a:lnTo>
                <a:lnTo>
                  <a:pt x="73410" y="60880"/>
                </a:lnTo>
                <a:lnTo>
                  <a:pt x="73400" y="60880"/>
                </a:lnTo>
                <a:lnTo>
                  <a:pt x="73390" y="60880"/>
                </a:lnTo>
                <a:lnTo>
                  <a:pt x="73380" y="60870"/>
                </a:lnTo>
                <a:lnTo>
                  <a:pt x="73370" y="60860"/>
                </a:lnTo>
                <a:lnTo>
                  <a:pt x="73370" y="60850"/>
                </a:lnTo>
                <a:lnTo>
                  <a:pt x="73370" y="60840"/>
                </a:lnTo>
                <a:lnTo>
                  <a:pt x="73370" y="60830"/>
                </a:lnTo>
                <a:lnTo>
                  <a:pt x="73380" y="60820"/>
                </a:lnTo>
                <a:lnTo>
                  <a:pt x="73390" y="60800"/>
                </a:lnTo>
                <a:lnTo>
                  <a:pt x="73390" y="60790"/>
                </a:lnTo>
                <a:lnTo>
                  <a:pt x="73390" y="60780"/>
                </a:lnTo>
                <a:lnTo>
                  <a:pt x="73400" y="60780"/>
                </a:lnTo>
                <a:lnTo>
                  <a:pt x="73400" y="60770"/>
                </a:lnTo>
                <a:lnTo>
                  <a:pt x="73400" y="60760"/>
                </a:lnTo>
                <a:lnTo>
                  <a:pt x="73320" y="60790"/>
                </a:lnTo>
                <a:lnTo>
                  <a:pt x="73310" y="60790"/>
                </a:lnTo>
                <a:lnTo>
                  <a:pt x="73300" y="60800"/>
                </a:lnTo>
                <a:lnTo>
                  <a:pt x="73290" y="60800"/>
                </a:lnTo>
                <a:lnTo>
                  <a:pt x="73280" y="60800"/>
                </a:lnTo>
                <a:lnTo>
                  <a:pt x="73230" y="60810"/>
                </a:lnTo>
                <a:lnTo>
                  <a:pt x="73220" y="60820"/>
                </a:lnTo>
                <a:lnTo>
                  <a:pt x="73220" y="60830"/>
                </a:lnTo>
                <a:lnTo>
                  <a:pt x="73210" y="60830"/>
                </a:lnTo>
                <a:lnTo>
                  <a:pt x="73210" y="60840"/>
                </a:lnTo>
                <a:lnTo>
                  <a:pt x="73200" y="60840"/>
                </a:lnTo>
                <a:lnTo>
                  <a:pt x="73190" y="60840"/>
                </a:lnTo>
                <a:lnTo>
                  <a:pt x="73180" y="60840"/>
                </a:lnTo>
                <a:lnTo>
                  <a:pt x="73180" y="60850"/>
                </a:lnTo>
                <a:lnTo>
                  <a:pt x="73170" y="60850"/>
                </a:lnTo>
                <a:lnTo>
                  <a:pt x="73170" y="60860"/>
                </a:lnTo>
                <a:lnTo>
                  <a:pt x="73160" y="60860"/>
                </a:lnTo>
                <a:lnTo>
                  <a:pt x="73150" y="60860"/>
                </a:lnTo>
                <a:lnTo>
                  <a:pt x="73090" y="60930"/>
                </a:lnTo>
                <a:lnTo>
                  <a:pt x="73090" y="60940"/>
                </a:lnTo>
                <a:lnTo>
                  <a:pt x="73090" y="60950"/>
                </a:lnTo>
                <a:lnTo>
                  <a:pt x="73090" y="60960"/>
                </a:lnTo>
                <a:lnTo>
                  <a:pt x="73090" y="60970"/>
                </a:lnTo>
                <a:lnTo>
                  <a:pt x="73180" y="61110"/>
                </a:lnTo>
                <a:lnTo>
                  <a:pt x="73190" y="61110"/>
                </a:lnTo>
                <a:lnTo>
                  <a:pt x="73200" y="61110"/>
                </a:lnTo>
                <a:lnTo>
                  <a:pt x="73210" y="61110"/>
                </a:lnTo>
                <a:lnTo>
                  <a:pt x="73210" y="61120"/>
                </a:lnTo>
                <a:lnTo>
                  <a:pt x="73220" y="61120"/>
                </a:lnTo>
                <a:lnTo>
                  <a:pt x="73230" y="61120"/>
                </a:lnTo>
                <a:lnTo>
                  <a:pt x="73230" y="61130"/>
                </a:lnTo>
                <a:lnTo>
                  <a:pt x="73240" y="61130"/>
                </a:lnTo>
                <a:lnTo>
                  <a:pt x="73240" y="61140"/>
                </a:lnTo>
                <a:lnTo>
                  <a:pt x="73240" y="61150"/>
                </a:lnTo>
                <a:lnTo>
                  <a:pt x="73240" y="61160"/>
                </a:lnTo>
                <a:lnTo>
                  <a:pt x="73250" y="61160"/>
                </a:lnTo>
                <a:lnTo>
                  <a:pt x="73250" y="61170"/>
                </a:lnTo>
                <a:lnTo>
                  <a:pt x="73250" y="61180"/>
                </a:lnTo>
                <a:lnTo>
                  <a:pt x="73240" y="61190"/>
                </a:lnTo>
                <a:lnTo>
                  <a:pt x="73230" y="61180"/>
                </a:lnTo>
                <a:lnTo>
                  <a:pt x="73220" y="61180"/>
                </a:lnTo>
                <a:lnTo>
                  <a:pt x="73210" y="61180"/>
                </a:lnTo>
                <a:lnTo>
                  <a:pt x="73200" y="61180"/>
                </a:lnTo>
                <a:lnTo>
                  <a:pt x="73190" y="61180"/>
                </a:lnTo>
                <a:lnTo>
                  <a:pt x="73180" y="61190"/>
                </a:lnTo>
                <a:lnTo>
                  <a:pt x="73170" y="61190"/>
                </a:lnTo>
                <a:lnTo>
                  <a:pt x="73170" y="61200"/>
                </a:lnTo>
                <a:lnTo>
                  <a:pt x="73160" y="61200"/>
                </a:lnTo>
                <a:lnTo>
                  <a:pt x="73160" y="61210"/>
                </a:lnTo>
                <a:lnTo>
                  <a:pt x="73160" y="61220"/>
                </a:lnTo>
                <a:lnTo>
                  <a:pt x="73170" y="61230"/>
                </a:lnTo>
                <a:lnTo>
                  <a:pt x="73170" y="61240"/>
                </a:lnTo>
                <a:lnTo>
                  <a:pt x="73170" y="61250"/>
                </a:lnTo>
                <a:lnTo>
                  <a:pt x="73160" y="61250"/>
                </a:lnTo>
                <a:lnTo>
                  <a:pt x="73150" y="61260"/>
                </a:lnTo>
                <a:lnTo>
                  <a:pt x="73140" y="61260"/>
                </a:lnTo>
                <a:lnTo>
                  <a:pt x="73130" y="61260"/>
                </a:lnTo>
                <a:lnTo>
                  <a:pt x="73120" y="61260"/>
                </a:lnTo>
                <a:lnTo>
                  <a:pt x="73110" y="61250"/>
                </a:lnTo>
                <a:lnTo>
                  <a:pt x="73100" y="61240"/>
                </a:lnTo>
                <a:lnTo>
                  <a:pt x="73100" y="61230"/>
                </a:lnTo>
                <a:lnTo>
                  <a:pt x="73090" y="61230"/>
                </a:lnTo>
                <a:lnTo>
                  <a:pt x="73080" y="61230"/>
                </a:lnTo>
                <a:lnTo>
                  <a:pt x="73080" y="61240"/>
                </a:lnTo>
                <a:lnTo>
                  <a:pt x="73080" y="61250"/>
                </a:lnTo>
                <a:lnTo>
                  <a:pt x="73070" y="61250"/>
                </a:lnTo>
                <a:lnTo>
                  <a:pt x="73060" y="61250"/>
                </a:lnTo>
                <a:lnTo>
                  <a:pt x="73050" y="61240"/>
                </a:lnTo>
                <a:lnTo>
                  <a:pt x="73040" y="61240"/>
                </a:lnTo>
                <a:lnTo>
                  <a:pt x="73030" y="61240"/>
                </a:lnTo>
                <a:lnTo>
                  <a:pt x="73030" y="61230"/>
                </a:lnTo>
                <a:lnTo>
                  <a:pt x="73020" y="61220"/>
                </a:lnTo>
                <a:lnTo>
                  <a:pt x="73010" y="61210"/>
                </a:lnTo>
                <a:lnTo>
                  <a:pt x="73000" y="61200"/>
                </a:lnTo>
                <a:lnTo>
                  <a:pt x="72990" y="61200"/>
                </a:lnTo>
                <a:lnTo>
                  <a:pt x="72980" y="61190"/>
                </a:lnTo>
                <a:lnTo>
                  <a:pt x="72970" y="61180"/>
                </a:lnTo>
                <a:lnTo>
                  <a:pt x="72960" y="61180"/>
                </a:lnTo>
                <a:lnTo>
                  <a:pt x="72960" y="61170"/>
                </a:lnTo>
                <a:lnTo>
                  <a:pt x="72950" y="61170"/>
                </a:lnTo>
                <a:lnTo>
                  <a:pt x="72940" y="61170"/>
                </a:lnTo>
                <a:lnTo>
                  <a:pt x="72940" y="61160"/>
                </a:lnTo>
                <a:lnTo>
                  <a:pt x="72930" y="61160"/>
                </a:lnTo>
                <a:lnTo>
                  <a:pt x="72920" y="61160"/>
                </a:lnTo>
                <a:lnTo>
                  <a:pt x="72910" y="61150"/>
                </a:lnTo>
                <a:lnTo>
                  <a:pt x="72910" y="61140"/>
                </a:lnTo>
                <a:lnTo>
                  <a:pt x="72900" y="61130"/>
                </a:lnTo>
                <a:lnTo>
                  <a:pt x="72890" y="61130"/>
                </a:lnTo>
                <a:lnTo>
                  <a:pt x="72880" y="61140"/>
                </a:lnTo>
                <a:lnTo>
                  <a:pt x="72880" y="61150"/>
                </a:lnTo>
                <a:lnTo>
                  <a:pt x="72870" y="61150"/>
                </a:lnTo>
                <a:lnTo>
                  <a:pt x="72860" y="61150"/>
                </a:lnTo>
                <a:lnTo>
                  <a:pt x="72850" y="61150"/>
                </a:lnTo>
                <a:lnTo>
                  <a:pt x="72840" y="61150"/>
                </a:lnTo>
                <a:lnTo>
                  <a:pt x="72840" y="61160"/>
                </a:lnTo>
                <a:lnTo>
                  <a:pt x="72840" y="61170"/>
                </a:lnTo>
                <a:lnTo>
                  <a:pt x="72840" y="61180"/>
                </a:lnTo>
                <a:lnTo>
                  <a:pt x="72850" y="61180"/>
                </a:lnTo>
                <a:lnTo>
                  <a:pt x="72850" y="61190"/>
                </a:lnTo>
                <a:lnTo>
                  <a:pt x="72850" y="61200"/>
                </a:lnTo>
                <a:lnTo>
                  <a:pt x="72840" y="61210"/>
                </a:lnTo>
                <a:lnTo>
                  <a:pt x="72840" y="61220"/>
                </a:lnTo>
                <a:lnTo>
                  <a:pt x="72830" y="61230"/>
                </a:lnTo>
                <a:lnTo>
                  <a:pt x="72830" y="61240"/>
                </a:lnTo>
                <a:lnTo>
                  <a:pt x="72830" y="61250"/>
                </a:lnTo>
                <a:lnTo>
                  <a:pt x="72830" y="61260"/>
                </a:lnTo>
                <a:lnTo>
                  <a:pt x="72830" y="61270"/>
                </a:lnTo>
                <a:lnTo>
                  <a:pt x="72830" y="61280"/>
                </a:lnTo>
                <a:lnTo>
                  <a:pt x="72820" y="61280"/>
                </a:lnTo>
                <a:lnTo>
                  <a:pt x="72810" y="61280"/>
                </a:lnTo>
                <a:lnTo>
                  <a:pt x="72800" y="61280"/>
                </a:lnTo>
                <a:lnTo>
                  <a:pt x="72790" y="61280"/>
                </a:lnTo>
                <a:lnTo>
                  <a:pt x="72780" y="61280"/>
                </a:lnTo>
                <a:lnTo>
                  <a:pt x="72770" y="61270"/>
                </a:lnTo>
                <a:lnTo>
                  <a:pt x="72770" y="61260"/>
                </a:lnTo>
                <a:lnTo>
                  <a:pt x="72780" y="61250"/>
                </a:lnTo>
                <a:lnTo>
                  <a:pt x="72770" y="61250"/>
                </a:lnTo>
                <a:lnTo>
                  <a:pt x="72770" y="61240"/>
                </a:lnTo>
                <a:lnTo>
                  <a:pt x="72760" y="61250"/>
                </a:lnTo>
                <a:lnTo>
                  <a:pt x="72760" y="61260"/>
                </a:lnTo>
                <a:lnTo>
                  <a:pt x="72750" y="61260"/>
                </a:lnTo>
                <a:lnTo>
                  <a:pt x="72740" y="61260"/>
                </a:lnTo>
                <a:lnTo>
                  <a:pt x="72730" y="61260"/>
                </a:lnTo>
                <a:lnTo>
                  <a:pt x="72730" y="61250"/>
                </a:lnTo>
                <a:lnTo>
                  <a:pt x="72680" y="61190"/>
                </a:lnTo>
                <a:lnTo>
                  <a:pt x="72580" y="61150"/>
                </a:lnTo>
                <a:lnTo>
                  <a:pt x="72550" y="61150"/>
                </a:lnTo>
                <a:lnTo>
                  <a:pt x="72540" y="61160"/>
                </a:lnTo>
                <a:lnTo>
                  <a:pt x="72540" y="61170"/>
                </a:lnTo>
                <a:lnTo>
                  <a:pt x="72540" y="61180"/>
                </a:lnTo>
                <a:lnTo>
                  <a:pt x="72530" y="61180"/>
                </a:lnTo>
                <a:lnTo>
                  <a:pt x="72530" y="61190"/>
                </a:lnTo>
                <a:lnTo>
                  <a:pt x="72540" y="61200"/>
                </a:lnTo>
                <a:lnTo>
                  <a:pt x="72550" y="61200"/>
                </a:lnTo>
                <a:lnTo>
                  <a:pt x="72550" y="61190"/>
                </a:lnTo>
                <a:lnTo>
                  <a:pt x="72560" y="61190"/>
                </a:lnTo>
                <a:lnTo>
                  <a:pt x="72570" y="61180"/>
                </a:lnTo>
                <a:lnTo>
                  <a:pt x="72580" y="61180"/>
                </a:lnTo>
                <a:lnTo>
                  <a:pt x="72590" y="61190"/>
                </a:lnTo>
                <a:lnTo>
                  <a:pt x="72590" y="61200"/>
                </a:lnTo>
                <a:lnTo>
                  <a:pt x="72590" y="61210"/>
                </a:lnTo>
                <a:lnTo>
                  <a:pt x="72580" y="61220"/>
                </a:lnTo>
                <a:lnTo>
                  <a:pt x="72570" y="61220"/>
                </a:lnTo>
                <a:lnTo>
                  <a:pt x="72560" y="61230"/>
                </a:lnTo>
                <a:lnTo>
                  <a:pt x="72560" y="61240"/>
                </a:lnTo>
                <a:lnTo>
                  <a:pt x="72550" y="61240"/>
                </a:lnTo>
                <a:lnTo>
                  <a:pt x="72550" y="61250"/>
                </a:lnTo>
                <a:lnTo>
                  <a:pt x="72550" y="61260"/>
                </a:lnTo>
                <a:lnTo>
                  <a:pt x="72550" y="61270"/>
                </a:lnTo>
                <a:lnTo>
                  <a:pt x="72540" y="61280"/>
                </a:lnTo>
                <a:lnTo>
                  <a:pt x="72540" y="61290"/>
                </a:lnTo>
                <a:lnTo>
                  <a:pt x="72540" y="61300"/>
                </a:lnTo>
                <a:lnTo>
                  <a:pt x="72540" y="61310"/>
                </a:lnTo>
                <a:lnTo>
                  <a:pt x="72540" y="61320"/>
                </a:lnTo>
                <a:lnTo>
                  <a:pt x="72540" y="61330"/>
                </a:lnTo>
                <a:lnTo>
                  <a:pt x="72550" y="61330"/>
                </a:lnTo>
                <a:lnTo>
                  <a:pt x="72550" y="61340"/>
                </a:lnTo>
                <a:lnTo>
                  <a:pt x="72550" y="61350"/>
                </a:lnTo>
                <a:lnTo>
                  <a:pt x="72550" y="61360"/>
                </a:lnTo>
                <a:lnTo>
                  <a:pt x="72560" y="61360"/>
                </a:lnTo>
                <a:lnTo>
                  <a:pt x="72560" y="61370"/>
                </a:lnTo>
                <a:lnTo>
                  <a:pt x="72570" y="61380"/>
                </a:lnTo>
                <a:lnTo>
                  <a:pt x="72570" y="61390"/>
                </a:lnTo>
                <a:lnTo>
                  <a:pt x="72570" y="61400"/>
                </a:lnTo>
                <a:lnTo>
                  <a:pt x="72580" y="61400"/>
                </a:lnTo>
                <a:lnTo>
                  <a:pt x="72580" y="61410"/>
                </a:lnTo>
                <a:lnTo>
                  <a:pt x="72590" y="61420"/>
                </a:lnTo>
                <a:lnTo>
                  <a:pt x="72590" y="61430"/>
                </a:lnTo>
                <a:lnTo>
                  <a:pt x="72590" y="61440"/>
                </a:lnTo>
                <a:lnTo>
                  <a:pt x="72600" y="61440"/>
                </a:lnTo>
                <a:lnTo>
                  <a:pt x="72600" y="61450"/>
                </a:lnTo>
                <a:lnTo>
                  <a:pt x="72610" y="61440"/>
                </a:lnTo>
                <a:lnTo>
                  <a:pt x="72620" y="61440"/>
                </a:lnTo>
                <a:lnTo>
                  <a:pt x="72630" y="61440"/>
                </a:lnTo>
                <a:lnTo>
                  <a:pt x="72630" y="61430"/>
                </a:lnTo>
                <a:lnTo>
                  <a:pt x="72640" y="61430"/>
                </a:lnTo>
                <a:lnTo>
                  <a:pt x="72650" y="61430"/>
                </a:lnTo>
                <a:lnTo>
                  <a:pt x="72660" y="61430"/>
                </a:lnTo>
                <a:lnTo>
                  <a:pt x="72670" y="61430"/>
                </a:lnTo>
                <a:lnTo>
                  <a:pt x="72680" y="61430"/>
                </a:lnTo>
                <a:lnTo>
                  <a:pt x="72680" y="61440"/>
                </a:lnTo>
                <a:lnTo>
                  <a:pt x="72680" y="61450"/>
                </a:lnTo>
                <a:lnTo>
                  <a:pt x="72680" y="61460"/>
                </a:lnTo>
                <a:lnTo>
                  <a:pt x="72680" y="61470"/>
                </a:lnTo>
                <a:lnTo>
                  <a:pt x="72690" y="61470"/>
                </a:lnTo>
                <a:lnTo>
                  <a:pt x="72690" y="61480"/>
                </a:lnTo>
                <a:lnTo>
                  <a:pt x="72690" y="61490"/>
                </a:lnTo>
                <a:lnTo>
                  <a:pt x="72690" y="61500"/>
                </a:lnTo>
                <a:lnTo>
                  <a:pt x="72690" y="61510"/>
                </a:lnTo>
                <a:lnTo>
                  <a:pt x="72700" y="61520"/>
                </a:lnTo>
                <a:lnTo>
                  <a:pt x="72700" y="61530"/>
                </a:lnTo>
                <a:lnTo>
                  <a:pt x="72700" y="61540"/>
                </a:lnTo>
                <a:lnTo>
                  <a:pt x="72710" y="61540"/>
                </a:lnTo>
                <a:lnTo>
                  <a:pt x="72710" y="61550"/>
                </a:lnTo>
                <a:lnTo>
                  <a:pt x="72720" y="61560"/>
                </a:lnTo>
                <a:lnTo>
                  <a:pt x="72730" y="61570"/>
                </a:lnTo>
                <a:lnTo>
                  <a:pt x="72730" y="61580"/>
                </a:lnTo>
                <a:lnTo>
                  <a:pt x="72730" y="61590"/>
                </a:lnTo>
                <a:lnTo>
                  <a:pt x="72730" y="61600"/>
                </a:lnTo>
                <a:lnTo>
                  <a:pt x="72730" y="61610"/>
                </a:lnTo>
                <a:lnTo>
                  <a:pt x="72730" y="61600"/>
                </a:lnTo>
                <a:lnTo>
                  <a:pt x="72720" y="61600"/>
                </a:lnTo>
                <a:lnTo>
                  <a:pt x="72720" y="61590"/>
                </a:lnTo>
                <a:lnTo>
                  <a:pt x="72710" y="61590"/>
                </a:lnTo>
                <a:lnTo>
                  <a:pt x="72700" y="61590"/>
                </a:lnTo>
                <a:lnTo>
                  <a:pt x="72690" y="61600"/>
                </a:lnTo>
                <a:lnTo>
                  <a:pt x="72700" y="61600"/>
                </a:lnTo>
                <a:lnTo>
                  <a:pt x="72700" y="61610"/>
                </a:lnTo>
                <a:lnTo>
                  <a:pt x="72700" y="61620"/>
                </a:lnTo>
                <a:lnTo>
                  <a:pt x="72700" y="61630"/>
                </a:lnTo>
                <a:lnTo>
                  <a:pt x="72700" y="61640"/>
                </a:lnTo>
                <a:lnTo>
                  <a:pt x="72690" y="61640"/>
                </a:lnTo>
                <a:lnTo>
                  <a:pt x="72680" y="61640"/>
                </a:lnTo>
                <a:lnTo>
                  <a:pt x="72680" y="61650"/>
                </a:lnTo>
                <a:lnTo>
                  <a:pt x="72670" y="61650"/>
                </a:lnTo>
                <a:lnTo>
                  <a:pt x="72660" y="61650"/>
                </a:lnTo>
                <a:lnTo>
                  <a:pt x="72660" y="61660"/>
                </a:lnTo>
                <a:lnTo>
                  <a:pt x="72650" y="61660"/>
                </a:lnTo>
                <a:lnTo>
                  <a:pt x="72640" y="61660"/>
                </a:lnTo>
                <a:lnTo>
                  <a:pt x="72630" y="61650"/>
                </a:lnTo>
                <a:lnTo>
                  <a:pt x="72620" y="61650"/>
                </a:lnTo>
                <a:lnTo>
                  <a:pt x="72620" y="61640"/>
                </a:lnTo>
                <a:lnTo>
                  <a:pt x="72610" y="61640"/>
                </a:lnTo>
                <a:lnTo>
                  <a:pt x="72600" y="61640"/>
                </a:lnTo>
                <a:lnTo>
                  <a:pt x="72590" y="61650"/>
                </a:lnTo>
                <a:lnTo>
                  <a:pt x="72580" y="61650"/>
                </a:lnTo>
                <a:lnTo>
                  <a:pt x="72570" y="61650"/>
                </a:lnTo>
                <a:lnTo>
                  <a:pt x="72560" y="61650"/>
                </a:lnTo>
                <a:lnTo>
                  <a:pt x="72550" y="61650"/>
                </a:lnTo>
                <a:lnTo>
                  <a:pt x="72540" y="61650"/>
                </a:lnTo>
                <a:lnTo>
                  <a:pt x="72530" y="61650"/>
                </a:lnTo>
                <a:lnTo>
                  <a:pt x="72520" y="61650"/>
                </a:lnTo>
                <a:lnTo>
                  <a:pt x="72510" y="61650"/>
                </a:lnTo>
                <a:lnTo>
                  <a:pt x="72500" y="61650"/>
                </a:lnTo>
                <a:lnTo>
                  <a:pt x="72510" y="61650"/>
                </a:lnTo>
                <a:lnTo>
                  <a:pt x="72510" y="61640"/>
                </a:lnTo>
                <a:lnTo>
                  <a:pt x="72520" y="61630"/>
                </a:lnTo>
                <a:lnTo>
                  <a:pt x="72520" y="61620"/>
                </a:lnTo>
                <a:lnTo>
                  <a:pt x="72520" y="61610"/>
                </a:lnTo>
                <a:lnTo>
                  <a:pt x="72510" y="61610"/>
                </a:lnTo>
                <a:lnTo>
                  <a:pt x="72510" y="61600"/>
                </a:lnTo>
                <a:lnTo>
                  <a:pt x="72500" y="61600"/>
                </a:lnTo>
                <a:lnTo>
                  <a:pt x="72490" y="61600"/>
                </a:lnTo>
                <a:lnTo>
                  <a:pt x="72480" y="61600"/>
                </a:lnTo>
                <a:lnTo>
                  <a:pt x="72470" y="61600"/>
                </a:lnTo>
                <a:lnTo>
                  <a:pt x="72460" y="61600"/>
                </a:lnTo>
                <a:lnTo>
                  <a:pt x="72450" y="61600"/>
                </a:lnTo>
                <a:lnTo>
                  <a:pt x="72450" y="61590"/>
                </a:lnTo>
                <a:lnTo>
                  <a:pt x="72440" y="61590"/>
                </a:lnTo>
                <a:lnTo>
                  <a:pt x="72430" y="61580"/>
                </a:lnTo>
                <a:lnTo>
                  <a:pt x="72420" y="61580"/>
                </a:lnTo>
                <a:lnTo>
                  <a:pt x="72420" y="61570"/>
                </a:lnTo>
                <a:lnTo>
                  <a:pt x="72410" y="61560"/>
                </a:lnTo>
                <a:lnTo>
                  <a:pt x="72410" y="61550"/>
                </a:lnTo>
                <a:lnTo>
                  <a:pt x="72390" y="61550"/>
                </a:lnTo>
                <a:lnTo>
                  <a:pt x="72390" y="61560"/>
                </a:lnTo>
                <a:lnTo>
                  <a:pt x="72390" y="61570"/>
                </a:lnTo>
                <a:lnTo>
                  <a:pt x="72390" y="61580"/>
                </a:lnTo>
                <a:lnTo>
                  <a:pt x="72380" y="61590"/>
                </a:lnTo>
                <a:lnTo>
                  <a:pt x="72370" y="61600"/>
                </a:lnTo>
                <a:lnTo>
                  <a:pt x="72370" y="61610"/>
                </a:lnTo>
                <a:lnTo>
                  <a:pt x="72360" y="61610"/>
                </a:lnTo>
                <a:lnTo>
                  <a:pt x="72360" y="61620"/>
                </a:lnTo>
                <a:lnTo>
                  <a:pt x="72350" y="61620"/>
                </a:lnTo>
                <a:lnTo>
                  <a:pt x="72340" y="61620"/>
                </a:lnTo>
                <a:lnTo>
                  <a:pt x="72330" y="61620"/>
                </a:lnTo>
                <a:lnTo>
                  <a:pt x="72320" y="61620"/>
                </a:lnTo>
                <a:lnTo>
                  <a:pt x="72320" y="61610"/>
                </a:lnTo>
                <a:lnTo>
                  <a:pt x="72320" y="61600"/>
                </a:lnTo>
                <a:lnTo>
                  <a:pt x="72320" y="61590"/>
                </a:lnTo>
                <a:lnTo>
                  <a:pt x="72310" y="61590"/>
                </a:lnTo>
                <a:lnTo>
                  <a:pt x="72300" y="61600"/>
                </a:lnTo>
                <a:lnTo>
                  <a:pt x="72300" y="61610"/>
                </a:lnTo>
                <a:lnTo>
                  <a:pt x="72310" y="61610"/>
                </a:lnTo>
                <a:lnTo>
                  <a:pt x="72310" y="61620"/>
                </a:lnTo>
                <a:lnTo>
                  <a:pt x="72300" y="61620"/>
                </a:lnTo>
                <a:lnTo>
                  <a:pt x="72300" y="61630"/>
                </a:lnTo>
                <a:lnTo>
                  <a:pt x="72300" y="61640"/>
                </a:lnTo>
                <a:lnTo>
                  <a:pt x="72300" y="61650"/>
                </a:lnTo>
                <a:lnTo>
                  <a:pt x="72300" y="61660"/>
                </a:lnTo>
                <a:lnTo>
                  <a:pt x="72300" y="61670"/>
                </a:lnTo>
                <a:lnTo>
                  <a:pt x="72300" y="61680"/>
                </a:lnTo>
                <a:lnTo>
                  <a:pt x="72310" y="61690"/>
                </a:lnTo>
                <a:lnTo>
                  <a:pt x="72310" y="61700"/>
                </a:lnTo>
                <a:lnTo>
                  <a:pt x="72310" y="61710"/>
                </a:lnTo>
                <a:lnTo>
                  <a:pt x="72300" y="61710"/>
                </a:lnTo>
                <a:lnTo>
                  <a:pt x="72300" y="61720"/>
                </a:lnTo>
                <a:lnTo>
                  <a:pt x="72300" y="61730"/>
                </a:lnTo>
                <a:lnTo>
                  <a:pt x="72290" y="61730"/>
                </a:lnTo>
                <a:lnTo>
                  <a:pt x="72290" y="61740"/>
                </a:lnTo>
                <a:lnTo>
                  <a:pt x="72290" y="61750"/>
                </a:lnTo>
                <a:lnTo>
                  <a:pt x="72290" y="61760"/>
                </a:lnTo>
                <a:lnTo>
                  <a:pt x="72300" y="61770"/>
                </a:lnTo>
                <a:lnTo>
                  <a:pt x="72300" y="61790"/>
                </a:lnTo>
                <a:lnTo>
                  <a:pt x="72300" y="61800"/>
                </a:lnTo>
                <a:lnTo>
                  <a:pt x="72310" y="61800"/>
                </a:lnTo>
                <a:lnTo>
                  <a:pt x="72310" y="61810"/>
                </a:lnTo>
                <a:lnTo>
                  <a:pt x="72310" y="61820"/>
                </a:lnTo>
                <a:lnTo>
                  <a:pt x="72310" y="61830"/>
                </a:lnTo>
                <a:lnTo>
                  <a:pt x="72300" y="61830"/>
                </a:lnTo>
                <a:lnTo>
                  <a:pt x="72300" y="61840"/>
                </a:lnTo>
                <a:lnTo>
                  <a:pt x="72300" y="61850"/>
                </a:lnTo>
                <a:lnTo>
                  <a:pt x="72300" y="61860"/>
                </a:lnTo>
                <a:lnTo>
                  <a:pt x="72300" y="61870"/>
                </a:lnTo>
                <a:lnTo>
                  <a:pt x="72290" y="61870"/>
                </a:lnTo>
                <a:lnTo>
                  <a:pt x="72290" y="61880"/>
                </a:lnTo>
                <a:lnTo>
                  <a:pt x="72280" y="61890"/>
                </a:lnTo>
                <a:lnTo>
                  <a:pt x="72270" y="61900"/>
                </a:lnTo>
                <a:lnTo>
                  <a:pt x="72260" y="61900"/>
                </a:lnTo>
                <a:lnTo>
                  <a:pt x="72250" y="61900"/>
                </a:lnTo>
                <a:lnTo>
                  <a:pt x="72240" y="61900"/>
                </a:lnTo>
                <a:lnTo>
                  <a:pt x="72230" y="61900"/>
                </a:lnTo>
                <a:lnTo>
                  <a:pt x="72230" y="61910"/>
                </a:lnTo>
                <a:lnTo>
                  <a:pt x="72220" y="61910"/>
                </a:lnTo>
                <a:lnTo>
                  <a:pt x="72220" y="61920"/>
                </a:lnTo>
                <a:lnTo>
                  <a:pt x="72230" y="61920"/>
                </a:lnTo>
                <a:lnTo>
                  <a:pt x="72230" y="61930"/>
                </a:lnTo>
                <a:lnTo>
                  <a:pt x="72230" y="61940"/>
                </a:lnTo>
                <a:lnTo>
                  <a:pt x="72220" y="61950"/>
                </a:lnTo>
                <a:lnTo>
                  <a:pt x="72210" y="61950"/>
                </a:lnTo>
                <a:lnTo>
                  <a:pt x="72210" y="61940"/>
                </a:lnTo>
                <a:lnTo>
                  <a:pt x="72200" y="61930"/>
                </a:lnTo>
                <a:lnTo>
                  <a:pt x="72190" y="61930"/>
                </a:lnTo>
                <a:lnTo>
                  <a:pt x="72190" y="61920"/>
                </a:lnTo>
                <a:lnTo>
                  <a:pt x="72180" y="61920"/>
                </a:lnTo>
                <a:lnTo>
                  <a:pt x="72170" y="61920"/>
                </a:lnTo>
                <a:lnTo>
                  <a:pt x="72160" y="61920"/>
                </a:lnTo>
                <a:lnTo>
                  <a:pt x="72150" y="61920"/>
                </a:lnTo>
                <a:lnTo>
                  <a:pt x="72140" y="61920"/>
                </a:lnTo>
                <a:lnTo>
                  <a:pt x="72130" y="61920"/>
                </a:lnTo>
                <a:lnTo>
                  <a:pt x="72120" y="61920"/>
                </a:lnTo>
                <a:lnTo>
                  <a:pt x="72110" y="61910"/>
                </a:lnTo>
                <a:lnTo>
                  <a:pt x="72100" y="61910"/>
                </a:lnTo>
                <a:lnTo>
                  <a:pt x="72090" y="61900"/>
                </a:lnTo>
                <a:lnTo>
                  <a:pt x="72080" y="61900"/>
                </a:lnTo>
                <a:lnTo>
                  <a:pt x="72070" y="61900"/>
                </a:lnTo>
                <a:lnTo>
                  <a:pt x="72060" y="61900"/>
                </a:lnTo>
                <a:lnTo>
                  <a:pt x="72060" y="61910"/>
                </a:lnTo>
                <a:lnTo>
                  <a:pt x="72040" y="61920"/>
                </a:lnTo>
                <a:lnTo>
                  <a:pt x="72040" y="61930"/>
                </a:lnTo>
                <a:lnTo>
                  <a:pt x="72050" y="61930"/>
                </a:lnTo>
                <a:lnTo>
                  <a:pt x="72050" y="61940"/>
                </a:lnTo>
                <a:lnTo>
                  <a:pt x="72050" y="61950"/>
                </a:lnTo>
                <a:lnTo>
                  <a:pt x="72050" y="61960"/>
                </a:lnTo>
                <a:lnTo>
                  <a:pt x="72040" y="61970"/>
                </a:lnTo>
                <a:lnTo>
                  <a:pt x="72040" y="61980"/>
                </a:lnTo>
                <a:lnTo>
                  <a:pt x="72040" y="61990"/>
                </a:lnTo>
                <a:lnTo>
                  <a:pt x="72050" y="61990"/>
                </a:lnTo>
                <a:lnTo>
                  <a:pt x="72050" y="62000"/>
                </a:lnTo>
                <a:lnTo>
                  <a:pt x="72060" y="62000"/>
                </a:lnTo>
                <a:lnTo>
                  <a:pt x="72070" y="62000"/>
                </a:lnTo>
                <a:lnTo>
                  <a:pt x="72080" y="62000"/>
                </a:lnTo>
                <a:lnTo>
                  <a:pt x="72090" y="62000"/>
                </a:lnTo>
                <a:lnTo>
                  <a:pt x="72090" y="62010"/>
                </a:lnTo>
                <a:lnTo>
                  <a:pt x="72090" y="62020"/>
                </a:lnTo>
                <a:lnTo>
                  <a:pt x="72080" y="62020"/>
                </a:lnTo>
                <a:lnTo>
                  <a:pt x="72080" y="62030"/>
                </a:lnTo>
                <a:lnTo>
                  <a:pt x="72070" y="62030"/>
                </a:lnTo>
                <a:lnTo>
                  <a:pt x="72060" y="62040"/>
                </a:lnTo>
                <a:lnTo>
                  <a:pt x="72050" y="62040"/>
                </a:lnTo>
                <a:lnTo>
                  <a:pt x="72050" y="62050"/>
                </a:lnTo>
                <a:lnTo>
                  <a:pt x="72040" y="62060"/>
                </a:lnTo>
                <a:lnTo>
                  <a:pt x="72030" y="62060"/>
                </a:lnTo>
                <a:lnTo>
                  <a:pt x="72020" y="62060"/>
                </a:lnTo>
                <a:lnTo>
                  <a:pt x="72010" y="62060"/>
                </a:lnTo>
                <a:lnTo>
                  <a:pt x="72000" y="62060"/>
                </a:lnTo>
                <a:lnTo>
                  <a:pt x="71990" y="62060"/>
                </a:lnTo>
                <a:lnTo>
                  <a:pt x="71980" y="62060"/>
                </a:lnTo>
                <a:lnTo>
                  <a:pt x="71980" y="62050"/>
                </a:lnTo>
                <a:lnTo>
                  <a:pt x="71970" y="62050"/>
                </a:lnTo>
                <a:lnTo>
                  <a:pt x="71970" y="62040"/>
                </a:lnTo>
                <a:lnTo>
                  <a:pt x="71960" y="62040"/>
                </a:lnTo>
                <a:lnTo>
                  <a:pt x="71960" y="62030"/>
                </a:lnTo>
                <a:lnTo>
                  <a:pt x="71970" y="62030"/>
                </a:lnTo>
                <a:lnTo>
                  <a:pt x="71980" y="62020"/>
                </a:lnTo>
                <a:lnTo>
                  <a:pt x="71970" y="62010"/>
                </a:lnTo>
                <a:lnTo>
                  <a:pt x="71960" y="62010"/>
                </a:lnTo>
                <a:lnTo>
                  <a:pt x="71950" y="62020"/>
                </a:lnTo>
                <a:lnTo>
                  <a:pt x="71940" y="62020"/>
                </a:lnTo>
                <a:lnTo>
                  <a:pt x="71930" y="62020"/>
                </a:lnTo>
                <a:lnTo>
                  <a:pt x="71930" y="62030"/>
                </a:lnTo>
                <a:lnTo>
                  <a:pt x="71920" y="62030"/>
                </a:lnTo>
                <a:lnTo>
                  <a:pt x="71910" y="62030"/>
                </a:lnTo>
                <a:lnTo>
                  <a:pt x="71900" y="62030"/>
                </a:lnTo>
                <a:lnTo>
                  <a:pt x="71890" y="62030"/>
                </a:lnTo>
                <a:lnTo>
                  <a:pt x="71880" y="62030"/>
                </a:lnTo>
                <a:lnTo>
                  <a:pt x="71890" y="62160"/>
                </a:lnTo>
                <a:lnTo>
                  <a:pt x="71900" y="62190"/>
                </a:lnTo>
                <a:lnTo>
                  <a:pt x="71910" y="62190"/>
                </a:lnTo>
                <a:lnTo>
                  <a:pt x="71910" y="62180"/>
                </a:lnTo>
                <a:lnTo>
                  <a:pt x="71920" y="62180"/>
                </a:lnTo>
                <a:lnTo>
                  <a:pt x="71920" y="62170"/>
                </a:lnTo>
                <a:lnTo>
                  <a:pt x="71930" y="62170"/>
                </a:lnTo>
                <a:lnTo>
                  <a:pt x="71940" y="62170"/>
                </a:lnTo>
                <a:lnTo>
                  <a:pt x="71940" y="62180"/>
                </a:lnTo>
                <a:lnTo>
                  <a:pt x="71940" y="62190"/>
                </a:lnTo>
                <a:lnTo>
                  <a:pt x="71940" y="62200"/>
                </a:lnTo>
                <a:lnTo>
                  <a:pt x="71950" y="62200"/>
                </a:lnTo>
                <a:lnTo>
                  <a:pt x="71950" y="62210"/>
                </a:lnTo>
                <a:lnTo>
                  <a:pt x="71950" y="62220"/>
                </a:lnTo>
                <a:lnTo>
                  <a:pt x="71960" y="62220"/>
                </a:lnTo>
                <a:lnTo>
                  <a:pt x="71970" y="62230"/>
                </a:lnTo>
                <a:lnTo>
                  <a:pt x="71980" y="62230"/>
                </a:lnTo>
                <a:lnTo>
                  <a:pt x="71990" y="62230"/>
                </a:lnTo>
                <a:lnTo>
                  <a:pt x="71990" y="62240"/>
                </a:lnTo>
                <a:lnTo>
                  <a:pt x="72000" y="62240"/>
                </a:lnTo>
                <a:lnTo>
                  <a:pt x="72000" y="62250"/>
                </a:lnTo>
                <a:lnTo>
                  <a:pt x="72000" y="62260"/>
                </a:lnTo>
                <a:lnTo>
                  <a:pt x="72000" y="62270"/>
                </a:lnTo>
                <a:lnTo>
                  <a:pt x="72000" y="62280"/>
                </a:lnTo>
                <a:lnTo>
                  <a:pt x="72010" y="62280"/>
                </a:lnTo>
                <a:lnTo>
                  <a:pt x="72020" y="62280"/>
                </a:lnTo>
                <a:lnTo>
                  <a:pt x="72020" y="62290"/>
                </a:lnTo>
                <a:lnTo>
                  <a:pt x="72020" y="62300"/>
                </a:lnTo>
                <a:lnTo>
                  <a:pt x="72030" y="62300"/>
                </a:lnTo>
                <a:lnTo>
                  <a:pt x="72030" y="62310"/>
                </a:lnTo>
                <a:lnTo>
                  <a:pt x="72030" y="62320"/>
                </a:lnTo>
                <a:lnTo>
                  <a:pt x="72040" y="62320"/>
                </a:lnTo>
                <a:lnTo>
                  <a:pt x="72040" y="62330"/>
                </a:lnTo>
                <a:lnTo>
                  <a:pt x="72040" y="62340"/>
                </a:lnTo>
                <a:lnTo>
                  <a:pt x="72050" y="62340"/>
                </a:lnTo>
                <a:lnTo>
                  <a:pt x="72060" y="62350"/>
                </a:lnTo>
                <a:lnTo>
                  <a:pt x="72060" y="62360"/>
                </a:lnTo>
                <a:lnTo>
                  <a:pt x="72060" y="62370"/>
                </a:lnTo>
                <a:lnTo>
                  <a:pt x="72050" y="62370"/>
                </a:lnTo>
                <a:lnTo>
                  <a:pt x="72040" y="62370"/>
                </a:lnTo>
                <a:lnTo>
                  <a:pt x="72040" y="62380"/>
                </a:lnTo>
                <a:lnTo>
                  <a:pt x="72040" y="62390"/>
                </a:lnTo>
                <a:lnTo>
                  <a:pt x="72040" y="62400"/>
                </a:lnTo>
                <a:lnTo>
                  <a:pt x="72040" y="62410"/>
                </a:lnTo>
                <a:lnTo>
                  <a:pt x="72050" y="62420"/>
                </a:lnTo>
                <a:lnTo>
                  <a:pt x="72050" y="62430"/>
                </a:lnTo>
                <a:lnTo>
                  <a:pt x="72060" y="62430"/>
                </a:lnTo>
                <a:lnTo>
                  <a:pt x="72060" y="62440"/>
                </a:lnTo>
                <a:lnTo>
                  <a:pt x="72060" y="62450"/>
                </a:lnTo>
                <a:lnTo>
                  <a:pt x="72060" y="62460"/>
                </a:lnTo>
                <a:lnTo>
                  <a:pt x="72060" y="62470"/>
                </a:lnTo>
                <a:lnTo>
                  <a:pt x="72050" y="62470"/>
                </a:lnTo>
                <a:lnTo>
                  <a:pt x="72040" y="62460"/>
                </a:lnTo>
                <a:lnTo>
                  <a:pt x="72030" y="62460"/>
                </a:lnTo>
                <a:lnTo>
                  <a:pt x="72020" y="62460"/>
                </a:lnTo>
                <a:lnTo>
                  <a:pt x="72010" y="62460"/>
                </a:lnTo>
                <a:lnTo>
                  <a:pt x="72000" y="62460"/>
                </a:lnTo>
                <a:lnTo>
                  <a:pt x="72000" y="62470"/>
                </a:lnTo>
                <a:lnTo>
                  <a:pt x="72000" y="62480"/>
                </a:lnTo>
                <a:lnTo>
                  <a:pt x="72010" y="62490"/>
                </a:lnTo>
                <a:lnTo>
                  <a:pt x="72020" y="62490"/>
                </a:lnTo>
                <a:lnTo>
                  <a:pt x="72020" y="62500"/>
                </a:lnTo>
                <a:lnTo>
                  <a:pt x="72030" y="62500"/>
                </a:lnTo>
                <a:lnTo>
                  <a:pt x="72030" y="62510"/>
                </a:lnTo>
                <a:lnTo>
                  <a:pt x="72030" y="62520"/>
                </a:lnTo>
                <a:lnTo>
                  <a:pt x="72020" y="62530"/>
                </a:lnTo>
                <a:lnTo>
                  <a:pt x="72010" y="62540"/>
                </a:lnTo>
                <a:lnTo>
                  <a:pt x="72000" y="62540"/>
                </a:lnTo>
                <a:lnTo>
                  <a:pt x="72000" y="62550"/>
                </a:lnTo>
                <a:lnTo>
                  <a:pt x="71990" y="62550"/>
                </a:lnTo>
                <a:lnTo>
                  <a:pt x="71990" y="62560"/>
                </a:lnTo>
                <a:lnTo>
                  <a:pt x="71980" y="62570"/>
                </a:lnTo>
                <a:lnTo>
                  <a:pt x="71980" y="62580"/>
                </a:lnTo>
                <a:lnTo>
                  <a:pt x="71970" y="62590"/>
                </a:lnTo>
                <a:lnTo>
                  <a:pt x="71970" y="62600"/>
                </a:lnTo>
                <a:lnTo>
                  <a:pt x="71970" y="62610"/>
                </a:lnTo>
                <a:lnTo>
                  <a:pt x="71960" y="62620"/>
                </a:lnTo>
                <a:lnTo>
                  <a:pt x="71960" y="62630"/>
                </a:lnTo>
                <a:lnTo>
                  <a:pt x="71950" y="62630"/>
                </a:lnTo>
                <a:lnTo>
                  <a:pt x="71940" y="62630"/>
                </a:lnTo>
                <a:lnTo>
                  <a:pt x="71930" y="62630"/>
                </a:lnTo>
                <a:lnTo>
                  <a:pt x="71920" y="62630"/>
                </a:lnTo>
                <a:lnTo>
                  <a:pt x="71910" y="62630"/>
                </a:lnTo>
                <a:lnTo>
                  <a:pt x="71900" y="62630"/>
                </a:lnTo>
                <a:lnTo>
                  <a:pt x="71890" y="62640"/>
                </a:lnTo>
                <a:lnTo>
                  <a:pt x="71890" y="62650"/>
                </a:lnTo>
                <a:lnTo>
                  <a:pt x="71880" y="62650"/>
                </a:lnTo>
                <a:lnTo>
                  <a:pt x="71870" y="62660"/>
                </a:lnTo>
                <a:lnTo>
                  <a:pt x="71870" y="62670"/>
                </a:lnTo>
                <a:lnTo>
                  <a:pt x="71860" y="62670"/>
                </a:lnTo>
                <a:lnTo>
                  <a:pt x="71860" y="62680"/>
                </a:lnTo>
                <a:lnTo>
                  <a:pt x="71850" y="62680"/>
                </a:lnTo>
                <a:lnTo>
                  <a:pt x="71840" y="62690"/>
                </a:lnTo>
                <a:lnTo>
                  <a:pt x="71830" y="62690"/>
                </a:lnTo>
                <a:lnTo>
                  <a:pt x="71820" y="62690"/>
                </a:lnTo>
                <a:lnTo>
                  <a:pt x="71810" y="62700"/>
                </a:lnTo>
                <a:lnTo>
                  <a:pt x="71800" y="62700"/>
                </a:lnTo>
                <a:lnTo>
                  <a:pt x="71790" y="62710"/>
                </a:lnTo>
                <a:lnTo>
                  <a:pt x="71780" y="62710"/>
                </a:lnTo>
                <a:lnTo>
                  <a:pt x="71770" y="62720"/>
                </a:lnTo>
                <a:lnTo>
                  <a:pt x="71760" y="62730"/>
                </a:lnTo>
                <a:lnTo>
                  <a:pt x="71750" y="62730"/>
                </a:lnTo>
                <a:lnTo>
                  <a:pt x="71750" y="62740"/>
                </a:lnTo>
                <a:lnTo>
                  <a:pt x="71740" y="62740"/>
                </a:lnTo>
                <a:lnTo>
                  <a:pt x="71730" y="62750"/>
                </a:lnTo>
                <a:lnTo>
                  <a:pt x="71720" y="62750"/>
                </a:lnTo>
                <a:lnTo>
                  <a:pt x="71710" y="62750"/>
                </a:lnTo>
                <a:lnTo>
                  <a:pt x="71700" y="62750"/>
                </a:lnTo>
                <a:lnTo>
                  <a:pt x="71700" y="62760"/>
                </a:lnTo>
                <a:lnTo>
                  <a:pt x="71690" y="62750"/>
                </a:lnTo>
                <a:lnTo>
                  <a:pt x="71680" y="62750"/>
                </a:lnTo>
                <a:lnTo>
                  <a:pt x="71670" y="62750"/>
                </a:lnTo>
                <a:lnTo>
                  <a:pt x="71660" y="62750"/>
                </a:lnTo>
                <a:lnTo>
                  <a:pt x="71650" y="62740"/>
                </a:lnTo>
                <a:lnTo>
                  <a:pt x="71650" y="62730"/>
                </a:lnTo>
                <a:lnTo>
                  <a:pt x="71640" y="62730"/>
                </a:lnTo>
                <a:lnTo>
                  <a:pt x="71640" y="62720"/>
                </a:lnTo>
                <a:lnTo>
                  <a:pt x="71630" y="62720"/>
                </a:lnTo>
                <a:lnTo>
                  <a:pt x="71620" y="62710"/>
                </a:lnTo>
                <a:lnTo>
                  <a:pt x="71620" y="62700"/>
                </a:lnTo>
                <a:lnTo>
                  <a:pt x="71610" y="62700"/>
                </a:lnTo>
                <a:lnTo>
                  <a:pt x="71600" y="62690"/>
                </a:lnTo>
                <a:lnTo>
                  <a:pt x="71600" y="62680"/>
                </a:lnTo>
                <a:lnTo>
                  <a:pt x="71600" y="62670"/>
                </a:lnTo>
                <a:lnTo>
                  <a:pt x="71600" y="62660"/>
                </a:lnTo>
                <a:lnTo>
                  <a:pt x="71610" y="62660"/>
                </a:lnTo>
                <a:lnTo>
                  <a:pt x="71610" y="62650"/>
                </a:lnTo>
                <a:lnTo>
                  <a:pt x="71610" y="62640"/>
                </a:lnTo>
                <a:lnTo>
                  <a:pt x="71610" y="62630"/>
                </a:lnTo>
                <a:lnTo>
                  <a:pt x="71620" y="62620"/>
                </a:lnTo>
                <a:lnTo>
                  <a:pt x="71620" y="62610"/>
                </a:lnTo>
                <a:lnTo>
                  <a:pt x="71630" y="62610"/>
                </a:lnTo>
                <a:lnTo>
                  <a:pt x="71630" y="62600"/>
                </a:lnTo>
                <a:lnTo>
                  <a:pt x="71630" y="62590"/>
                </a:lnTo>
                <a:lnTo>
                  <a:pt x="71630" y="62580"/>
                </a:lnTo>
                <a:lnTo>
                  <a:pt x="71630" y="62570"/>
                </a:lnTo>
                <a:lnTo>
                  <a:pt x="71630" y="62560"/>
                </a:lnTo>
                <a:lnTo>
                  <a:pt x="71630" y="62550"/>
                </a:lnTo>
                <a:lnTo>
                  <a:pt x="71640" y="62540"/>
                </a:lnTo>
                <a:lnTo>
                  <a:pt x="71600" y="62500"/>
                </a:lnTo>
                <a:lnTo>
                  <a:pt x="71600" y="62510"/>
                </a:lnTo>
                <a:lnTo>
                  <a:pt x="71600" y="62520"/>
                </a:lnTo>
                <a:lnTo>
                  <a:pt x="71590" y="62520"/>
                </a:lnTo>
                <a:lnTo>
                  <a:pt x="71580" y="62520"/>
                </a:lnTo>
                <a:lnTo>
                  <a:pt x="71570" y="62520"/>
                </a:lnTo>
                <a:lnTo>
                  <a:pt x="71560" y="62520"/>
                </a:lnTo>
                <a:lnTo>
                  <a:pt x="71550" y="62510"/>
                </a:lnTo>
                <a:lnTo>
                  <a:pt x="71540" y="62500"/>
                </a:lnTo>
                <a:lnTo>
                  <a:pt x="71530" y="62490"/>
                </a:lnTo>
                <a:lnTo>
                  <a:pt x="71520" y="62490"/>
                </a:lnTo>
                <a:lnTo>
                  <a:pt x="71520" y="62480"/>
                </a:lnTo>
                <a:lnTo>
                  <a:pt x="71510" y="62480"/>
                </a:lnTo>
                <a:lnTo>
                  <a:pt x="71500" y="62470"/>
                </a:lnTo>
                <a:lnTo>
                  <a:pt x="71500" y="62460"/>
                </a:lnTo>
                <a:lnTo>
                  <a:pt x="71510" y="62460"/>
                </a:lnTo>
                <a:lnTo>
                  <a:pt x="71520" y="62450"/>
                </a:lnTo>
                <a:lnTo>
                  <a:pt x="71530" y="62440"/>
                </a:lnTo>
                <a:lnTo>
                  <a:pt x="71540" y="62440"/>
                </a:lnTo>
                <a:lnTo>
                  <a:pt x="71550" y="62430"/>
                </a:lnTo>
                <a:lnTo>
                  <a:pt x="71550" y="62420"/>
                </a:lnTo>
                <a:lnTo>
                  <a:pt x="71550" y="62410"/>
                </a:lnTo>
                <a:lnTo>
                  <a:pt x="71550" y="62400"/>
                </a:lnTo>
                <a:lnTo>
                  <a:pt x="71540" y="62400"/>
                </a:lnTo>
                <a:lnTo>
                  <a:pt x="71540" y="62390"/>
                </a:lnTo>
                <a:lnTo>
                  <a:pt x="71550" y="62380"/>
                </a:lnTo>
                <a:lnTo>
                  <a:pt x="71540" y="62360"/>
                </a:lnTo>
                <a:lnTo>
                  <a:pt x="71540" y="62350"/>
                </a:lnTo>
                <a:lnTo>
                  <a:pt x="71530" y="62350"/>
                </a:lnTo>
                <a:lnTo>
                  <a:pt x="71520" y="62350"/>
                </a:lnTo>
                <a:lnTo>
                  <a:pt x="71520" y="62360"/>
                </a:lnTo>
                <a:lnTo>
                  <a:pt x="71510" y="62360"/>
                </a:lnTo>
                <a:lnTo>
                  <a:pt x="71500" y="62360"/>
                </a:lnTo>
                <a:lnTo>
                  <a:pt x="71490" y="62360"/>
                </a:lnTo>
                <a:lnTo>
                  <a:pt x="71480" y="62350"/>
                </a:lnTo>
                <a:lnTo>
                  <a:pt x="71470" y="62340"/>
                </a:lnTo>
                <a:lnTo>
                  <a:pt x="71460" y="62330"/>
                </a:lnTo>
                <a:lnTo>
                  <a:pt x="71450" y="62320"/>
                </a:lnTo>
                <a:lnTo>
                  <a:pt x="71440" y="62310"/>
                </a:lnTo>
                <a:lnTo>
                  <a:pt x="71430" y="62310"/>
                </a:lnTo>
                <a:lnTo>
                  <a:pt x="71350" y="62380"/>
                </a:lnTo>
                <a:lnTo>
                  <a:pt x="71300" y="62490"/>
                </a:lnTo>
                <a:lnTo>
                  <a:pt x="71310" y="62490"/>
                </a:lnTo>
                <a:lnTo>
                  <a:pt x="71310" y="62500"/>
                </a:lnTo>
                <a:lnTo>
                  <a:pt x="71320" y="62500"/>
                </a:lnTo>
                <a:lnTo>
                  <a:pt x="71320" y="62510"/>
                </a:lnTo>
                <a:lnTo>
                  <a:pt x="71310" y="62520"/>
                </a:lnTo>
                <a:lnTo>
                  <a:pt x="71320" y="62530"/>
                </a:lnTo>
                <a:lnTo>
                  <a:pt x="71320" y="62540"/>
                </a:lnTo>
                <a:lnTo>
                  <a:pt x="71320" y="62550"/>
                </a:lnTo>
                <a:lnTo>
                  <a:pt x="71330" y="62550"/>
                </a:lnTo>
                <a:lnTo>
                  <a:pt x="71330" y="62560"/>
                </a:lnTo>
                <a:lnTo>
                  <a:pt x="71330" y="62570"/>
                </a:lnTo>
                <a:lnTo>
                  <a:pt x="71330" y="62580"/>
                </a:lnTo>
                <a:lnTo>
                  <a:pt x="71330" y="62590"/>
                </a:lnTo>
                <a:lnTo>
                  <a:pt x="71330" y="62600"/>
                </a:lnTo>
                <a:lnTo>
                  <a:pt x="71330" y="62610"/>
                </a:lnTo>
                <a:lnTo>
                  <a:pt x="71330" y="62620"/>
                </a:lnTo>
                <a:lnTo>
                  <a:pt x="71320" y="62620"/>
                </a:lnTo>
                <a:lnTo>
                  <a:pt x="71320" y="62630"/>
                </a:lnTo>
                <a:lnTo>
                  <a:pt x="71310" y="62630"/>
                </a:lnTo>
                <a:lnTo>
                  <a:pt x="71310" y="62640"/>
                </a:lnTo>
                <a:lnTo>
                  <a:pt x="71300" y="62640"/>
                </a:lnTo>
                <a:lnTo>
                  <a:pt x="71300" y="62650"/>
                </a:lnTo>
                <a:lnTo>
                  <a:pt x="71300" y="62660"/>
                </a:lnTo>
                <a:lnTo>
                  <a:pt x="71290" y="62660"/>
                </a:lnTo>
                <a:lnTo>
                  <a:pt x="71290" y="62670"/>
                </a:lnTo>
                <a:lnTo>
                  <a:pt x="71290" y="62680"/>
                </a:lnTo>
                <a:lnTo>
                  <a:pt x="71290" y="62690"/>
                </a:lnTo>
                <a:lnTo>
                  <a:pt x="71290" y="62700"/>
                </a:lnTo>
                <a:lnTo>
                  <a:pt x="71290" y="62710"/>
                </a:lnTo>
                <a:lnTo>
                  <a:pt x="71300" y="62720"/>
                </a:lnTo>
                <a:lnTo>
                  <a:pt x="71300" y="62730"/>
                </a:lnTo>
                <a:lnTo>
                  <a:pt x="71310" y="62740"/>
                </a:lnTo>
                <a:lnTo>
                  <a:pt x="71320" y="62740"/>
                </a:lnTo>
                <a:lnTo>
                  <a:pt x="71320" y="62750"/>
                </a:lnTo>
                <a:lnTo>
                  <a:pt x="71320" y="62760"/>
                </a:lnTo>
                <a:lnTo>
                  <a:pt x="71330" y="62770"/>
                </a:lnTo>
                <a:lnTo>
                  <a:pt x="71330" y="62780"/>
                </a:lnTo>
                <a:lnTo>
                  <a:pt x="71330" y="62790"/>
                </a:lnTo>
                <a:lnTo>
                  <a:pt x="71330" y="62800"/>
                </a:lnTo>
                <a:lnTo>
                  <a:pt x="71330" y="62810"/>
                </a:lnTo>
                <a:lnTo>
                  <a:pt x="71320" y="62810"/>
                </a:lnTo>
                <a:lnTo>
                  <a:pt x="71310" y="62810"/>
                </a:lnTo>
                <a:lnTo>
                  <a:pt x="71300" y="62810"/>
                </a:lnTo>
                <a:lnTo>
                  <a:pt x="71290" y="62820"/>
                </a:lnTo>
                <a:lnTo>
                  <a:pt x="71280" y="62820"/>
                </a:lnTo>
                <a:lnTo>
                  <a:pt x="71270" y="62820"/>
                </a:lnTo>
                <a:lnTo>
                  <a:pt x="71260" y="62820"/>
                </a:lnTo>
                <a:lnTo>
                  <a:pt x="71260" y="62830"/>
                </a:lnTo>
                <a:lnTo>
                  <a:pt x="71250" y="62830"/>
                </a:lnTo>
                <a:lnTo>
                  <a:pt x="71250" y="62840"/>
                </a:lnTo>
                <a:lnTo>
                  <a:pt x="71240" y="62840"/>
                </a:lnTo>
                <a:lnTo>
                  <a:pt x="71230" y="62840"/>
                </a:lnTo>
                <a:lnTo>
                  <a:pt x="71220" y="62840"/>
                </a:lnTo>
                <a:lnTo>
                  <a:pt x="71210" y="62840"/>
                </a:lnTo>
                <a:lnTo>
                  <a:pt x="71210" y="62850"/>
                </a:lnTo>
                <a:lnTo>
                  <a:pt x="71200" y="62850"/>
                </a:lnTo>
                <a:lnTo>
                  <a:pt x="71200" y="62860"/>
                </a:lnTo>
                <a:lnTo>
                  <a:pt x="71190" y="62860"/>
                </a:lnTo>
                <a:lnTo>
                  <a:pt x="71180" y="62860"/>
                </a:lnTo>
                <a:lnTo>
                  <a:pt x="71170" y="62870"/>
                </a:lnTo>
                <a:lnTo>
                  <a:pt x="71160" y="62870"/>
                </a:lnTo>
                <a:lnTo>
                  <a:pt x="71150" y="62880"/>
                </a:lnTo>
                <a:lnTo>
                  <a:pt x="71140" y="62880"/>
                </a:lnTo>
                <a:lnTo>
                  <a:pt x="71070" y="63000"/>
                </a:lnTo>
                <a:lnTo>
                  <a:pt x="71070" y="63010"/>
                </a:lnTo>
                <a:lnTo>
                  <a:pt x="71070" y="63020"/>
                </a:lnTo>
                <a:lnTo>
                  <a:pt x="71070" y="63030"/>
                </a:lnTo>
                <a:lnTo>
                  <a:pt x="71070" y="63040"/>
                </a:lnTo>
                <a:lnTo>
                  <a:pt x="71070" y="63050"/>
                </a:lnTo>
                <a:lnTo>
                  <a:pt x="71070" y="63060"/>
                </a:lnTo>
                <a:lnTo>
                  <a:pt x="71060" y="63070"/>
                </a:lnTo>
                <a:lnTo>
                  <a:pt x="71050" y="63070"/>
                </a:lnTo>
                <a:lnTo>
                  <a:pt x="71040" y="63080"/>
                </a:lnTo>
                <a:lnTo>
                  <a:pt x="71030" y="63080"/>
                </a:lnTo>
                <a:lnTo>
                  <a:pt x="71030" y="63090"/>
                </a:lnTo>
                <a:lnTo>
                  <a:pt x="71030" y="63100"/>
                </a:lnTo>
                <a:lnTo>
                  <a:pt x="71030" y="63110"/>
                </a:lnTo>
                <a:lnTo>
                  <a:pt x="71030" y="63120"/>
                </a:lnTo>
                <a:lnTo>
                  <a:pt x="71030" y="63130"/>
                </a:lnTo>
                <a:lnTo>
                  <a:pt x="71020" y="63130"/>
                </a:lnTo>
                <a:lnTo>
                  <a:pt x="71020" y="63140"/>
                </a:lnTo>
                <a:lnTo>
                  <a:pt x="71020" y="63150"/>
                </a:lnTo>
                <a:lnTo>
                  <a:pt x="71020" y="63160"/>
                </a:lnTo>
                <a:lnTo>
                  <a:pt x="71020" y="63170"/>
                </a:lnTo>
                <a:lnTo>
                  <a:pt x="71030" y="63170"/>
                </a:lnTo>
                <a:lnTo>
                  <a:pt x="71030" y="63180"/>
                </a:lnTo>
                <a:lnTo>
                  <a:pt x="71040" y="63190"/>
                </a:lnTo>
                <a:lnTo>
                  <a:pt x="71040" y="63200"/>
                </a:lnTo>
                <a:lnTo>
                  <a:pt x="71030" y="63210"/>
                </a:lnTo>
                <a:lnTo>
                  <a:pt x="71020" y="63210"/>
                </a:lnTo>
                <a:lnTo>
                  <a:pt x="71010" y="63210"/>
                </a:lnTo>
                <a:lnTo>
                  <a:pt x="71010" y="63220"/>
                </a:lnTo>
                <a:lnTo>
                  <a:pt x="71000" y="63220"/>
                </a:lnTo>
                <a:lnTo>
                  <a:pt x="71000" y="63230"/>
                </a:lnTo>
                <a:lnTo>
                  <a:pt x="71000" y="63240"/>
                </a:lnTo>
                <a:lnTo>
                  <a:pt x="71000" y="63250"/>
                </a:lnTo>
                <a:lnTo>
                  <a:pt x="71000" y="63260"/>
                </a:lnTo>
                <a:lnTo>
                  <a:pt x="71000" y="63270"/>
                </a:lnTo>
                <a:lnTo>
                  <a:pt x="70990" y="63270"/>
                </a:lnTo>
                <a:lnTo>
                  <a:pt x="70990" y="63280"/>
                </a:lnTo>
                <a:lnTo>
                  <a:pt x="70980" y="63280"/>
                </a:lnTo>
                <a:lnTo>
                  <a:pt x="70980" y="63290"/>
                </a:lnTo>
                <a:lnTo>
                  <a:pt x="70980" y="63300"/>
                </a:lnTo>
                <a:lnTo>
                  <a:pt x="70980" y="63310"/>
                </a:lnTo>
                <a:lnTo>
                  <a:pt x="70980" y="63320"/>
                </a:lnTo>
                <a:lnTo>
                  <a:pt x="70980" y="63330"/>
                </a:lnTo>
                <a:lnTo>
                  <a:pt x="70980" y="63340"/>
                </a:lnTo>
                <a:lnTo>
                  <a:pt x="70980" y="63350"/>
                </a:lnTo>
                <a:lnTo>
                  <a:pt x="70970" y="63350"/>
                </a:lnTo>
                <a:lnTo>
                  <a:pt x="70970" y="63360"/>
                </a:lnTo>
                <a:lnTo>
                  <a:pt x="70960" y="63370"/>
                </a:lnTo>
                <a:lnTo>
                  <a:pt x="70960" y="63380"/>
                </a:lnTo>
                <a:lnTo>
                  <a:pt x="70950" y="63390"/>
                </a:lnTo>
                <a:lnTo>
                  <a:pt x="70960" y="63390"/>
                </a:lnTo>
                <a:lnTo>
                  <a:pt x="70960" y="63400"/>
                </a:lnTo>
                <a:lnTo>
                  <a:pt x="70880" y="63420"/>
                </a:lnTo>
                <a:lnTo>
                  <a:pt x="70730" y="63460"/>
                </a:lnTo>
                <a:lnTo>
                  <a:pt x="70670" y="63490"/>
                </a:lnTo>
                <a:lnTo>
                  <a:pt x="70670" y="63570"/>
                </a:lnTo>
                <a:lnTo>
                  <a:pt x="70650" y="63640"/>
                </a:lnTo>
                <a:lnTo>
                  <a:pt x="70650" y="63710"/>
                </a:lnTo>
                <a:lnTo>
                  <a:pt x="70650" y="63820"/>
                </a:lnTo>
                <a:lnTo>
                  <a:pt x="70590" y="63890"/>
                </a:lnTo>
                <a:lnTo>
                  <a:pt x="70560" y="63890"/>
                </a:lnTo>
                <a:lnTo>
                  <a:pt x="70530" y="63840"/>
                </a:lnTo>
                <a:lnTo>
                  <a:pt x="70540" y="63750"/>
                </a:lnTo>
                <a:lnTo>
                  <a:pt x="70470" y="63700"/>
                </a:lnTo>
                <a:lnTo>
                  <a:pt x="70410" y="63710"/>
                </a:lnTo>
                <a:lnTo>
                  <a:pt x="70370" y="63760"/>
                </a:lnTo>
                <a:lnTo>
                  <a:pt x="70360" y="63840"/>
                </a:lnTo>
                <a:lnTo>
                  <a:pt x="70360" y="63930"/>
                </a:lnTo>
                <a:lnTo>
                  <a:pt x="70330" y="63970"/>
                </a:lnTo>
                <a:lnTo>
                  <a:pt x="70230" y="63940"/>
                </a:lnTo>
                <a:lnTo>
                  <a:pt x="70160" y="63970"/>
                </a:lnTo>
                <a:lnTo>
                  <a:pt x="70100" y="64020"/>
                </a:lnTo>
                <a:lnTo>
                  <a:pt x="70070" y="64080"/>
                </a:lnTo>
                <a:lnTo>
                  <a:pt x="70120" y="64130"/>
                </a:lnTo>
                <a:lnTo>
                  <a:pt x="70130" y="64170"/>
                </a:lnTo>
                <a:lnTo>
                  <a:pt x="70070" y="64230"/>
                </a:lnTo>
                <a:lnTo>
                  <a:pt x="70010" y="64280"/>
                </a:lnTo>
                <a:lnTo>
                  <a:pt x="69970" y="64340"/>
                </a:lnTo>
                <a:lnTo>
                  <a:pt x="69910" y="64320"/>
                </a:lnTo>
                <a:lnTo>
                  <a:pt x="69870" y="64350"/>
                </a:lnTo>
                <a:lnTo>
                  <a:pt x="69860" y="64440"/>
                </a:lnTo>
                <a:lnTo>
                  <a:pt x="69890" y="64490"/>
                </a:lnTo>
                <a:lnTo>
                  <a:pt x="69860" y="64560"/>
                </a:lnTo>
                <a:lnTo>
                  <a:pt x="69760" y="64560"/>
                </a:lnTo>
                <a:lnTo>
                  <a:pt x="69680" y="64570"/>
                </a:lnTo>
                <a:lnTo>
                  <a:pt x="69600" y="64560"/>
                </a:lnTo>
                <a:lnTo>
                  <a:pt x="69520" y="64540"/>
                </a:lnTo>
                <a:lnTo>
                  <a:pt x="69480" y="64560"/>
                </a:lnTo>
                <a:lnTo>
                  <a:pt x="69440" y="64600"/>
                </a:lnTo>
                <a:lnTo>
                  <a:pt x="69460" y="64670"/>
                </a:lnTo>
                <a:lnTo>
                  <a:pt x="69440" y="64720"/>
                </a:lnTo>
                <a:lnTo>
                  <a:pt x="69380" y="64800"/>
                </a:lnTo>
                <a:lnTo>
                  <a:pt x="69370" y="64840"/>
                </a:lnTo>
                <a:lnTo>
                  <a:pt x="69330" y="64880"/>
                </a:lnTo>
                <a:lnTo>
                  <a:pt x="69300" y="64860"/>
                </a:lnTo>
                <a:lnTo>
                  <a:pt x="69270" y="64880"/>
                </a:lnTo>
                <a:lnTo>
                  <a:pt x="69210" y="64920"/>
                </a:lnTo>
                <a:lnTo>
                  <a:pt x="69160" y="64960"/>
                </a:lnTo>
                <a:lnTo>
                  <a:pt x="69120" y="64990"/>
                </a:lnTo>
                <a:lnTo>
                  <a:pt x="69060" y="65000"/>
                </a:lnTo>
                <a:lnTo>
                  <a:pt x="69070" y="65040"/>
                </a:lnTo>
                <a:lnTo>
                  <a:pt x="69080" y="65120"/>
                </a:lnTo>
                <a:lnTo>
                  <a:pt x="69080" y="65180"/>
                </a:lnTo>
                <a:lnTo>
                  <a:pt x="69050" y="65200"/>
                </a:lnTo>
                <a:lnTo>
                  <a:pt x="68980" y="65190"/>
                </a:lnTo>
                <a:lnTo>
                  <a:pt x="68940" y="65210"/>
                </a:lnTo>
                <a:lnTo>
                  <a:pt x="68910" y="65270"/>
                </a:lnTo>
                <a:lnTo>
                  <a:pt x="68930" y="65290"/>
                </a:lnTo>
                <a:lnTo>
                  <a:pt x="68930" y="65350"/>
                </a:lnTo>
                <a:lnTo>
                  <a:pt x="68880" y="65330"/>
                </a:lnTo>
                <a:lnTo>
                  <a:pt x="68820" y="65310"/>
                </a:lnTo>
                <a:lnTo>
                  <a:pt x="68800" y="65360"/>
                </a:lnTo>
                <a:lnTo>
                  <a:pt x="68820" y="65400"/>
                </a:lnTo>
                <a:lnTo>
                  <a:pt x="68810" y="65470"/>
                </a:lnTo>
                <a:lnTo>
                  <a:pt x="68770" y="65510"/>
                </a:lnTo>
                <a:lnTo>
                  <a:pt x="68430" y="65300"/>
                </a:lnTo>
                <a:lnTo>
                  <a:pt x="66870" y="64380"/>
                </a:lnTo>
                <a:lnTo>
                  <a:pt x="65440" y="63520"/>
                </a:lnTo>
                <a:lnTo>
                  <a:pt x="65280" y="63430"/>
                </a:lnTo>
                <a:lnTo>
                  <a:pt x="64450" y="62940"/>
                </a:lnTo>
                <a:lnTo>
                  <a:pt x="62560" y="61810"/>
                </a:lnTo>
                <a:lnTo>
                  <a:pt x="62570" y="61660"/>
                </a:lnTo>
                <a:lnTo>
                  <a:pt x="62520" y="61590"/>
                </a:lnTo>
                <a:lnTo>
                  <a:pt x="62210" y="61140"/>
                </a:lnTo>
                <a:lnTo>
                  <a:pt x="61860" y="60650"/>
                </a:lnTo>
                <a:lnTo>
                  <a:pt x="61800" y="60530"/>
                </a:lnTo>
                <a:lnTo>
                  <a:pt x="61330" y="59590"/>
                </a:lnTo>
                <a:lnTo>
                  <a:pt x="60940" y="59380"/>
                </a:lnTo>
                <a:lnTo>
                  <a:pt x="60710" y="59260"/>
                </a:lnTo>
                <a:lnTo>
                  <a:pt x="60040" y="58900"/>
                </a:lnTo>
                <a:lnTo>
                  <a:pt x="59690" y="58450"/>
                </a:lnTo>
                <a:lnTo>
                  <a:pt x="59440" y="58670"/>
                </a:lnTo>
                <a:lnTo>
                  <a:pt x="57120" y="55520"/>
                </a:lnTo>
                <a:lnTo>
                  <a:pt x="57000" y="55360"/>
                </a:lnTo>
                <a:lnTo>
                  <a:pt x="56970" y="55320"/>
                </a:lnTo>
                <a:lnTo>
                  <a:pt x="52990" y="50020"/>
                </a:lnTo>
                <a:lnTo>
                  <a:pt x="52290" y="49100"/>
                </a:lnTo>
                <a:lnTo>
                  <a:pt x="48720" y="44290"/>
                </a:lnTo>
                <a:lnTo>
                  <a:pt x="45230" y="39600"/>
                </a:lnTo>
                <a:lnTo>
                  <a:pt x="45030" y="39330"/>
                </a:lnTo>
                <a:lnTo>
                  <a:pt x="44210" y="38210"/>
                </a:lnTo>
                <a:lnTo>
                  <a:pt x="42960" y="36510"/>
                </a:lnTo>
                <a:lnTo>
                  <a:pt x="42600" y="36030"/>
                </a:lnTo>
                <a:lnTo>
                  <a:pt x="42600" y="35650"/>
                </a:lnTo>
                <a:lnTo>
                  <a:pt x="42600" y="30100"/>
                </a:lnTo>
                <a:lnTo>
                  <a:pt x="42600" y="29930"/>
                </a:lnTo>
                <a:lnTo>
                  <a:pt x="42600" y="29320"/>
                </a:lnTo>
                <a:lnTo>
                  <a:pt x="42620" y="29320"/>
                </a:lnTo>
                <a:lnTo>
                  <a:pt x="42620" y="29270"/>
                </a:lnTo>
                <a:lnTo>
                  <a:pt x="42620" y="29230"/>
                </a:lnTo>
                <a:lnTo>
                  <a:pt x="42640" y="29170"/>
                </a:lnTo>
                <a:lnTo>
                  <a:pt x="42660" y="29150"/>
                </a:lnTo>
                <a:lnTo>
                  <a:pt x="42730" y="29170"/>
                </a:lnTo>
                <a:lnTo>
                  <a:pt x="42740" y="29200"/>
                </a:lnTo>
                <a:lnTo>
                  <a:pt x="42760" y="29250"/>
                </a:lnTo>
                <a:lnTo>
                  <a:pt x="42790" y="29300"/>
                </a:lnTo>
                <a:lnTo>
                  <a:pt x="42810" y="29310"/>
                </a:lnTo>
                <a:lnTo>
                  <a:pt x="42860" y="29320"/>
                </a:lnTo>
                <a:lnTo>
                  <a:pt x="42920" y="29340"/>
                </a:lnTo>
                <a:lnTo>
                  <a:pt x="42970" y="29350"/>
                </a:lnTo>
                <a:lnTo>
                  <a:pt x="43020" y="29370"/>
                </a:lnTo>
                <a:lnTo>
                  <a:pt x="43090" y="29380"/>
                </a:lnTo>
                <a:lnTo>
                  <a:pt x="43130" y="29390"/>
                </a:lnTo>
                <a:lnTo>
                  <a:pt x="43170" y="29370"/>
                </a:lnTo>
                <a:lnTo>
                  <a:pt x="43200" y="29370"/>
                </a:lnTo>
                <a:lnTo>
                  <a:pt x="43250" y="29370"/>
                </a:lnTo>
                <a:lnTo>
                  <a:pt x="43270" y="29350"/>
                </a:lnTo>
                <a:lnTo>
                  <a:pt x="43270" y="29330"/>
                </a:lnTo>
                <a:lnTo>
                  <a:pt x="43300" y="29310"/>
                </a:lnTo>
                <a:lnTo>
                  <a:pt x="43350" y="29270"/>
                </a:lnTo>
                <a:lnTo>
                  <a:pt x="43370" y="29220"/>
                </a:lnTo>
                <a:lnTo>
                  <a:pt x="43370" y="29210"/>
                </a:lnTo>
                <a:lnTo>
                  <a:pt x="43400" y="29190"/>
                </a:lnTo>
                <a:lnTo>
                  <a:pt x="43450" y="29190"/>
                </a:lnTo>
                <a:lnTo>
                  <a:pt x="43530" y="29230"/>
                </a:lnTo>
                <a:lnTo>
                  <a:pt x="43570" y="29240"/>
                </a:lnTo>
                <a:lnTo>
                  <a:pt x="43610" y="29240"/>
                </a:lnTo>
                <a:lnTo>
                  <a:pt x="43650" y="29230"/>
                </a:lnTo>
                <a:lnTo>
                  <a:pt x="43670" y="29200"/>
                </a:lnTo>
                <a:lnTo>
                  <a:pt x="43650" y="29180"/>
                </a:lnTo>
                <a:lnTo>
                  <a:pt x="43620" y="29160"/>
                </a:lnTo>
                <a:lnTo>
                  <a:pt x="43610" y="29110"/>
                </a:lnTo>
                <a:lnTo>
                  <a:pt x="43620" y="29050"/>
                </a:lnTo>
                <a:lnTo>
                  <a:pt x="43660" y="28990"/>
                </a:lnTo>
                <a:lnTo>
                  <a:pt x="43680" y="28970"/>
                </a:lnTo>
                <a:lnTo>
                  <a:pt x="43700" y="28970"/>
                </a:lnTo>
                <a:lnTo>
                  <a:pt x="43730" y="28950"/>
                </a:lnTo>
                <a:lnTo>
                  <a:pt x="43750" y="28930"/>
                </a:lnTo>
                <a:lnTo>
                  <a:pt x="43760" y="28900"/>
                </a:lnTo>
                <a:lnTo>
                  <a:pt x="43780" y="28890"/>
                </a:lnTo>
                <a:lnTo>
                  <a:pt x="43810" y="28880"/>
                </a:lnTo>
                <a:lnTo>
                  <a:pt x="43820" y="28870"/>
                </a:lnTo>
                <a:lnTo>
                  <a:pt x="43840" y="28860"/>
                </a:lnTo>
                <a:lnTo>
                  <a:pt x="43860" y="28850"/>
                </a:lnTo>
                <a:lnTo>
                  <a:pt x="43880" y="28840"/>
                </a:lnTo>
                <a:lnTo>
                  <a:pt x="43880" y="28820"/>
                </a:lnTo>
                <a:lnTo>
                  <a:pt x="43870" y="28810"/>
                </a:lnTo>
                <a:lnTo>
                  <a:pt x="43850" y="28780"/>
                </a:lnTo>
                <a:lnTo>
                  <a:pt x="43850" y="28770"/>
                </a:lnTo>
                <a:lnTo>
                  <a:pt x="43860" y="28760"/>
                </a:lnTo>
                <a:lnTo>
                  <a:pt x="43860" y="28750"/>
                </a:lnTo>
                <a:lnTo>
                  <a:pt x="43880" y="28760"/>
                </a:lnTo>
                <a:lnTo>
                  <a:pt x="43890" y="28750"/>
                </a:lnTo>
                <a:lnTo>
                  <a:pt x="43910" y="28730"/>
                </a:lnTo>
                <a:lnTo>
                  <a:pt x="43910" y="28720"/>
                </a:lnTo>
                <a:lnTo>
                  <a:pt x="43920" y="28720"/>
                </a:lnTo>
                <a:lnTo>
                  <a:pt x="43930" y="28680"/>
                </a:lnTo>
                <a:lnTo>
                  <a:pt x="43940" y="28660"/>
                </a:lnTo>
                <a:lnTo>
                  <a:pt x="43960" y="28650"/>
                </a:lnTo>
                <a:lnTo>
                  <a:pt x="43970" y="28650"/>
                </a:lnTo>
                <a:lnTo>
                  <a:pt x="43990" y="28650"/>
                </a:lnTo>
                <a:lnTo>
                  <a:pt x="44030" y="28660"/>
                </a:lnTo>
                <a:lnTo>
                  <a:pt x="44060" y="28680"/>
                </a:lnTo>
                <a:lnTo>
                  <a:pt x="44080" y="28680"/>
                </a:lnTo>
                <a:lnTo>
                  <a:pt x="44120" y="28690"/>
                </a:lnTo>
                <a:lnTo>
                  <a:pt x="44150" y="28700"/>
                </a:lnTo>
                <a:lnTo>
                  <a:pt x="44180" y="28690"/>
                </a:lnTo>
                <a:lnTo>
                  <a:pt x="44190" y="28680"/>
                </a:lnTo>
                <a:lnTo>
                  <a:pt x="44190" y="28660"/>
                </a:lnTo>
                <a:lnTo>
                  <a:pt x="44180" y="28640"/>
                </a:lnTo>
                <a:lnTo>
                  <a:pt x="44210" y="28580"/>
                </a:lnTo>
                <a:lnTo>
                  <a:pt x="44220" y="28570"/>
                </a:lnTo>
                <a:lnTo>
                  <a:pt x="44270" y="28550"/>
                </a:lnTo>
                <a:lnTo>
                  <a:pt x="44300" y="28520"/>
                </a:lnTo>
                <a:lnTo>
                  <a:pt x="44320" y="28490"/>
                </a:lnTo>
                <a:lnTo>
                  <a:pt x="44350" y="28480"/>
                </a:lnTo>
                <a:lnTo>
                  <a:pt x="44380" y="28470"/>
                </a:lnTo>
                <a:lnTo>
                  <a:pt x="44410" y="28450"/>
                </a:lnTo>
                <a:lnTo>
                  <a:pt x="44440" y="28420"/>
                </a:lnTo>
                <a:lnTo>
                  <a:pt x="44480" y="28400"/>
                </a:lnTo>
                <a:lnTo>
                  <a:pt x="44530" y="28330"/>
                </a:lnTo>
                <a:lnTo>
                  <a:pt x="44570" y="28300"/>
                </a:lnTo>
                <a:lnTo>
                  <a:pt x="44610" y="28290"/>
                </a:lnTo>
                <a:lnTo>
                  <a:pt x="44650" y="28310"/>
                </a:lnTo>
                <a:lnTo>
                  <a:pt x="44700" y="28330"/>
                </a:lnTo>
                <a:lnTo>
                  <a:pt x="44740" y="28330"/>
                </a:lnTo>
                <a:lnTo>
                  <a:pt x="44770" y="28330"/>
                </a:lnTo>
                <a:lnTo>
                  <a:pt x="44810" y="28320"/>
                </a:lnTo>
                <a:lnTo>
                  <a:pt x="44840" y="28300"/>
                </a:lnTo>
                <a:lnTo>
                  <a:pt x="44840" y="28280"/>
                </a:lnTo>
                <a:lnTo>
                  <a:pt x="44850" y="28260"/>
                </a:lnTo>
                <a:lnTo>
                  <a:pt x="44890" y="28220"/>
                </a:lnTo>
                <a:lnTo>
                  <a:pt x="44920" y="28200"/>
                </a:lnTo>
                <a:lnTo>
                  <a:pt x="44930" y="28180"/>
                </a:lnTo>
                <a:lnTo>
                  <a:pt x="44950" y="28160"/>
                </a:lnTo>
                <a:lnTo>
                  <a:pt x="44970" y="28140"/>
                </a:lnTo>
                <a:lnTo>
                  <a:pt x="45000" y="28150"/>
                </a:lnTo>
                <a:lnTo>
                  <a:pt x="45020" y="28150"/>
                </a:lnTo>
                <a:lnTo>
                  <a:pt x="45040" y="28150"/>
                </a:lnTo>
                <a:lnTo>
                  <a:pt x="45070" y="28130"/>
                </a:lnTo>
                <a:lnTo>
                  <a:pt x="45090" y="28130"/>
                </a:lnTo>
                <a:lnTo>
                  <a:pt x="45110" y="28150"/>
                </a:lnTo>
                <a:lnTo>
                  <a:pt x="45110" y="28190"/>
                </a:lnTo>
                <a:lnTo>
                  <a:pt x="45120" y="28200"/>
                </a:lnTo>
                <a:lnTo>
                  <a:pt x="45170" y="28230"/>
                </a:lnTo>
                <a:lnTo>
                  <a:pt x="45200" y="28220"/>
                </a:lnTo>
                <a:lnTo>
                  <a:pt x="45220" y="28230"/>
                </a:lnTo>
                <a:lnTo>
                  <a:pt x="45250" y="28230"/>
                </a:lnTo>
                <a:lnTo>
                  <a:pt x="45280" y="28250"/>
                </a:lnTo>
                <a:lnTo>
                  <a:pt x="45310" y="28270"/>
                </a:lnTo>
                <a:lnTo>
                  <a:pt x="45330" y="28270"/>
                </a:lnTo>
                <a:lnTo>
                  <a:pt x="45350" y="28280"/>
                </a:lnTo>
                <a:lnTo>
                  <a:pt x="45370" y="28290"/>
                </a:lnTo>
                <a:lnTo>
                  <a:pt x="45380" y="28290"/>
                </a:lnTo>
                <a:lnTo>
                  <a:pt x="45420" y="28290"/>
                </a:lnTo>
                <a:lnTo>
                  <a:pt x="45440" y="28300"/>
                </a:lnTo>
                <a:lnTo>
                  <a:pt x="45460" y="28320"/>
                </a:lnTo>
                <a:lnTo>
                  <a:pt x="45480" y="28330"/>
                </a:lnTo>
                <a:lnTo>
                  <a:pt x="45500" y="28350"/>
                </a:lnTo>
                <a:lnTo>
                  <a:pt x="45500" y="28370"/>
                </a:lnTo>
                <a:lnTo>
                  <a:pt x="45490" y="28380"/>
                </a:lnTo>
                <a:lnTo>
                  <a:pt x="45480" y="28390"/>
                </a:lnTo>
                <a:lnTo>
                  <a:pt x="45490" y="28410"/>
                </a:lnTo>
                <a:lnTo>
                  <a:pt x="45500" y="28420"/>
                </a:lnTo>
                <a:lnTo>
                  <a:pt x="45510" y="28440"/>
                </a:lnTo>
                <a:lnTo>
                  <a:pt x="45510" y="28470"/>
                </a:lnTo>
                <a:lnTo>
                  <a:pt x="45530" y="28510"/>
                </a:lnTo>
                <a:lnTo>
                  <a:pt x="45540" y="28530"/>
                </a:lnTo>
                <a:lnTo>
                  <a:pt x="45550" y="28550"/>
                </a:lnTo>
                <a:lnTo>
                  <a:pt x="45600" y="28590"/>
                </a:lnTo>
                <a:lnTo>
                  <a:pt x="45640" y="28620"/>
                </a:lnTo>
                <a:lnTo>
                  <a:pt x="45710" y="28650"/>
                </a:lnTo>
                <a:lnTo>
                  <a:pt x="45740" y="28660"/>
                </a:lnTo>
                <a:lnTo>
                  <a:pt x="45780" y="28690"/>
                </a:lnTo>
                <a:lnTo>
                  <a:pt x="45810" y="28690"/>
                </a:lnTo>
                <a:lnTo>
                  <a:pt x="45820" y="28670"/>
                </a:lnTo>
                <a:lnTo>
                  <a:pt x="45850" y="28660"/>
                </a:lnTo>
                <a:lnTo>
                  <a:pt x="45870" y="28640"/>
                </a:lnTo>
                <a:lnTo>
                  <a:pt x="45900" y="28630"/>
                </a:lnTo>
                <a:lnTo>
                  <a:pt x="45930" y="28610"/>
                </a:lnTo>
                <a:lnTo>
                  <a:pt x="45950" y="28580"/>
                </a:lnTo>
                <a:lnTo>
                  <a:pt x="45960" y="28530"/>
                </a:lnTo>
                <a:lnTo>
                  <a:pt x="45960" y="28460"/>
                </a:lnTo>
                <a:lnTo>
                  <a:pt x="45970" y="28430"/>
                </a:lnTo>
                <a:lnTo>
                  <a:pt x="45980" y="28400"/>
                </a:lnTo>
                <a:lnTo>
                  <a:pt x="46010" y="28360"/>
                </a:lnTo>
                <a:lnTo>
                  <a:pt x="46030" y="28350"/>
                </a:lnTo>
                <a:lnTo>
                  <a:pt x="46060" y="28350"/>
                </a:lnTo>
                <a:lnTo>
                  <a:pt x="46080" y="28380"/>
                </a:lnTo>
                <a:lnTo>
                  <a:pt x="46100" y="28400"/>
                </a:lnTo>
                <a:lnTo>
                  <a:pt x="46110" y="28420"/>
                </a:lnTo>
                <a:lnTo>
                  <a:pt x="46100" y="28450"/>
                </a:lnTo>
                <a:lnTo>
                  <a:pt x="46090" y="28490"/>
                </a:lnTo>
                <a:lnTo>
                  <a:pt x="46070" y="28520"/>
                </a:lnTo>
                <a:lnTo>
                  <a:pt x="46080" y="28550"/>
                </a:lnTo>
                <a:lnTo>
                  <a:pt x="46100" y="28580"/>
                </a:lnTo>
                <a:lnTo>
                  <a:pt x="46100" y="28590"/>
                </a:lnTo>
                <a:lnTo>
                  <a:pt x="46130" y="28610"/>
                </a:lnTo>
                <a:lnTo>
                  <a:pt x="46140" y="28630"/>
                </a:lnTo>
                <a:lnTo>
                  <a:pt x="46160" y="28650"/>
                </a:lnTo>
                <a:lnTo>
                  <a:pt x="46230" y="28670"/>
                </a:lnTo>
                <a:lnTo>
                  <a:pt x="46260" y="28670"/>
                </a:lnTo>
                <a:lnTo>
                  <a:pt x="46270" y="28690"/>
                </a:lnTo>
                <a:lnTo>
                  <a:pt x="46270" y="28750"/>
                </a:lnTo>
                <a:lnTo>
                  <a:pt x="46270" y="28810"/>
                </a:lnTo>
                <a:lnTo>
                  <a:pt x="46270" y="28850"/>
                </a:lnTo>
                <a:lnTo>
                  <a:pt x="46260" y="28880"/>
                </a:lnTo>
                <a:lnTo>
                  <a:pt x="46240" y="28900"/>
                </a:lnTo>
                <a:lnTo>
                  <a:pt x="46190" y="28900"/>
                </a:lnTo>
                <a:lnTo>
                  <a:pt x="46160" y="28920"/>
                </a:lnTo>
                <a:lnTo>
                  <a:pt x="46140" y="28960"/>
                </a:lnTo>
                <a:lnTo>
                  <a:pt x="46140" y="28980"/>
                </a:lnTo>
                <a:lnTo>
                  <a:pt x="46160" y="29020"/>
                </a:lnTo>
                <a:lnTo>
                  <a:pt x="46190" y="29060"/>
                </a:lnTo>
                <a:lnTo>
                  <a:pt x="46230" y="29100"/>
                </a:lnTo>
                <a:lnTo>
                  <a:pt x="46240" y="29130"/>
                </a:lnTo>
                <a:lnTo>
                  <a:pt x="46250" y="29180"/>
                </a:lnTo>
                <a:lnTo>
                  <a:pt x="46250" y="29210"/>
                </a:lnTo>
                <a:lnTo>
                  <a:pt x="46250" y="29240"/>
                </a:lnTo>
                <a:lnTo>
                  <a:pt x="46270" y="29280"/>
                </a:lnTo>
                <a:lnTo>
                  <a:pt x="46290" y="29300"/>
                </a:lnTo>
                <a:lnTo>
                  <a:pt x="46320" y="29310"/>
                </a:lnTo>
                <a:lnTo>
                  <a:pt x="46330" y="29320"/>
                </a:lnTo>
                <a:lnTo>
                  <a:pt x="46370" y="29320"/>
                </a:lnTo>
                <a:lnTo>
                  <a:pt x="46410" y="29310"/>
                </a:lnTo>
                <a:lnTo>
                  <a:pt x="46440" y="29300"/>
                </a:lnTo>
                <a:lnTo>
                  <a:pt x="46450" y="29300"/>
                </a:lnTo>
                <a:lnTo>
                  <a:pt x="46480" y="29300"/>
                </a:lnTo>
                <a:lnTo>
                  <a:pt x="46500" y="29310"/>
                </a:lnTo>
                <a:lnTo>
                  <a:pt x="46520" y="29310"/>
                </a:lnTo>
                <a:lnTo>
                  <a:pt x="46540" y="29310"/>
                </a:lnTo>
                <a:lnTo>
                  <a:pt x="46550" y="29320"/>
                </a:lnTo>
                <a:lnTo>
                  <a:pt x="46570" y="29330"/>
                </a:lnTo>
                <a:lnTo>
                  <a:pt x="46580" y="29350"/>
                </a:lnTo>
                <a:lnTo>
                  <a:pt x="46590" y="29350"/>
                </a:lnTo>
                <a:lnTo>
                  <a:pt x="46610" y="29350"/>
                </a:lnTo>
                <a:lnTo>
                  <a:pt x="46620" y="29340"/>
                </a:lnTo>
                <a:lnTo>
                  <a:pt x="46620" y="29330"/>
                </a:lnTo>
                <a:lnTo>
                  <a:pt x="46640" y="29330"/>
                </a:lnTo>
                <a:lnTo>
                  <a:pt x="46660" y="29330"/>
                </a:lnTo>
                <a:lnTo>
                  <a:pt x="46680" y="29340"/>
                </a:lnTo>
                <a:lnTo>
                  <a:pt x="46690" y="29360"/>
                </a:lnTo>
                <a:lnTo>
                  <a:pt x="46710" y="29380"/>
                </a:lnTo>
                <a:lnTo>
                  <a:pt x="46720" y="29390"/>
                </a:lnTo>
                <a:lnTo>
                  <a:pt x="46730" y="29400"/>
                </a:lnTo>
                <a:lnTo>
                  <a:pt x="46750" y="29410"/>
                </a:lnTo>
                <a:lnTo>
                  <a:pt x="46760" y="29430"/>
                </a:lnTo>
                <a:lnTo>
                  <a:pt x="46760" y="29440"/>
                </a:lnTo>
                <a:lnTo>
                  <a:pt x="46760" y="29460"/>
                </a:lnTo>
                <a:lnTo>
                  <a:pt x="46750" y="29490"/>
                </a:lnTo>
                <a:lnTo>
                  <a:pt x="46760" y="29500"/>
                </a:lnTo>
                <a:lnTo>
                  <a:pt x="46760" y="29510"/>
                </a:lnTo>
                <a:lnTo>
                  <a:pt x="46770" y="29530"/>
                </a:lnTo>
                <a:lnTo>
                  <a:pt x="46790" y="29540"/>
                </a:lnTo>
                <a:lnTo>
                  <a:pt x="46800" y="29550"/>
                </a:lnTo>
                <a:lnTo>
                  <a:pt x="46800" y="29560"/>
                </a:lnTo>
                <a:lnTo>
                  <a:pt x="46780" y="29580"/>
                </a:lnTo>
                <a:lnTo>
                  <a:pt x="46770" y="29590"/>
                </a:lnTo>
                <a:lnTo>
                  <a:pt x="46760" y="29600"/>
                </a:lnTo>
                <a:lnTo>
                  <a:pt x="46750" y="29620"/>
                </a:lnTo>
                <a:lnTo>
                  <a:pt x="46760" y="29640"/>
                </a:lnTo>
                <a:lnTo>
                  <a:pt x="46780" y="29650"/>
                </a:lnTo>
                <a:lnTo>
                  <a:pt x="46820" y="29680"/>
                </a:lnTo>
                <a:lnTo>
                  <a:pt x="46850" y="29700"/>
                </a:lnTo>
                <a:lnTo>
                  <a:pt x="46880" y="29720"/>
                </a:lnTo>
                <a:lnTo>
                  <a:pt x="46910" y="29730"/>
                </a:lnTo>
                <a:lnTo>
                  <a:pt x="46940" y="29780"/>
                </a:lnTo>
                <a:lnTo>
                  <a:pt x="46950" y="29820"/>
                </a:lnTo>
                <a:lnTo>
                  <a:pt x="46970" y="29870"/>
                </a:lnTo>
                <a:lnTo>
                  <a:pt x="47010" y="29880"/>
                </a:lnTo>
                <a:lnTo>
                  <a:pt x="47050" y="29890"/>
                </a:lnTo>
                <a:lnTo>
                  <a:pt x="47070" y="29900"/>
                </a:lnTo>
                <a:lnTo>
                  <a:pt x="47090" y="29920"/>
                </a:lnTo>
                <a:lnTo>
                  <a:pt x="47110" y="29940"/>
                </a:lnTo>
                <a:lnTo>
                  <a:pt x="47130" y="29950"/>
                </a:lnTo>
                <a:lnTo>
                  <a:pt x="47150" y="29960"/>
                </a:lnTo>
                <a:lnTo>
                  <a:pt x="47190" y="29980"/>
                </a:lnTo>
                <a:lnTo>
                  <a:pt x="47190" y="30020"/>
                </a:lnTo>
                <a:lnTo>
                  <a:pt x="47200" y="30030"/>
                </a:lnTo>
                <a:lnTo>
                  <a:pt x="47220" y="30020"/>
                </a:lnTo>
                <a:lnTo>
                  <a:pt x="47250" y="30020"/>
                </a:lnTo>
                <a:lnTo>
                  <a:pt x="47260" y="30030"/>
                </a:lnTo>
                <a:lnTo>
                  <a:pt x="47290" y="30050"/>
                </a:lnTo>
                <a:lnTo>
                  <a:pt x="47330" y="30070"/>
                </a:lnTo>
                <a:lnTo>
                  <a:pt x="47380" y="30110"/>
                </a:lnTo>
                <a:lnTo>
                  <a:pt x="47410" y="30130"/>
                </a:lnTo>
                <a:lnTo>
                  <a:pt x="47440" y="30140"/>
                </a:lnTo>
                <a:lnTo>
                  <a:pt x="47480" y="30130"/>
                </a:lnTo>
                <a:lnTo>
                  <a:pt x="47520" y="30100"/>
                </a:lnTo>
                <a:lnTo>
                  <a:pt x="47560" y="30100"/>
                </a:lnTo>
                <a:lnTo>
                  <a:pt x="47620" y="30090"/>
                </a:lnTo>
                <a:lnTo>
                  <a:pt x="47670" y="30080"/>
                </a:lnTo>
                <a:lnTo>
                  <a:pt x="47700" y="30090"/>
                </a:lnTo>
                <a:lnTo>
                  <a:pt x="47740" y="30090"/>
                </a:lnTo>
                <a:lnTo>
                  <a:pt x="47790" y="30080"/>
                </a:lnTo>
                <a:lnTo>
                  <a:pt x="47820" y="30060"/>
                </a:lnTo>
                <a:lnTo>
                  <a:pt x="47850" y="30020"/>
                </a:lnTo>
                <a:lnTo>
                  <a:pt x="47890" y="29990"/>
                </a:lnTo>
                <a:lnTo>
                  <a:pt x="47960" y="29980"/>
                </a:lnTo>
                <a:lnTo>
                  <a:pt x="48020" y="29960"/>
                </a:lnTo>
                <a:lnTo>
                  <a:pt x="48050" y="29960"/>
                </a:lnTo>
                <a:lnTo>
                  <a:pt x="48080" y="29990"/>
                </a:lnTo>
                <a:lnTo>
                  <a:pt x="48100" y="30020"/>
                </a:lnTo>
                <a:lnTo>
                  <a:pt x="48130" y="30040"/>
                </a:lnTo>
                <a:lnTo>
                  <a:pt x="48180" y="30050"/>
                </a:lnTo>
                <a:lnTo>
                  <a:pt x="48230" y="30030"/>
                </a:lnTo>
                <a:lnTo>
                  <a:pt x="48290" y="29990"/>
                </a:lnTo>
                <a:lnTo>
                  <a:pt x="48310" y="29980"/>
                </a:lnTo>
                <a:lnTo>
                  <a:pt x="48330" y="29940"/>
                </a:lnTo>
                <a:lnTo>
                  <a:pt x="49480" y="29850"/>
                </a:lnTo>
                <a:lnTo>
                  <a:pt x="52540" y="29660"/>
                </a:lnTo>
                <a:lnTo>
                  <a:pt x="53920" y="29580"/>
                </a:lnTo>
                <a:lnTo>
                  <a:pt x="54840" y="29520"/>
                </a:lnTo>
                <a:lnTo>
                  <a:pt x="54820" y="26830"/>
                </a:lnTo>
                <a:lnTo>
                  <a:pt x="53210" y="26070"/>
                </a:lnTo>
                <a:lnTo>
                  <a:pt x="53210" y="23580"/>
                </a:lnTo>
                <a:lnTo>
                  <a:pt x="53210" y="23560"/>
                </a:lnTo>
                <a:lnTo>
                  <a:pt x="53190" y="16590"/>
                </a:lnTo>
                <a:lnTo>
                  <a:pt x="53190" y="16420"/>
                </a:lnTo>
                <a:lnTo>
                  <a:pt x="61800" y="16410"/>
                </a:lnTo>
                <a:lnTo>
                  <a:pt x="61990" y="16410"/>
                </a:lnTo>
                <a:lnTo>
                  <a:pt x="61990" y="16420"/>
                </a:lnTo>
                <a:lnTo>
                  <a:pt x="62000" y="16440"/>
                </a:lnTo>
                <a:lnTo>
                  <a:pt x="62020" y="16540"/>
                </a:lnTo>
                <a:lnTo>
                  <a:pt x="62020" y="16570"/>
                </a:lnTo>
                <a:lnTo>
                  <a:pt x="62030" y="16580"/>
                </a:lnTo>
                <a:lnTo>
                  <a:pt x="62050" y="16640"/>
                </a:lnTo>
                <a:lnTo>
                  <a:pt x="62050" y="16660"/>
                </a:lnTo>
                <a:lnTo>
                  <a:pt x="62060" y="16680"/>
                </a:lnTo>
                <a:lnTo>
                  <a:pt x="62060" y="16700"/>
                </a:lnTo>
                <a:lnTo>
                  <a:pt x="62060" y="16720"/>
                </a:lnTo>
                <a:lnTo>
                  <a:pt x="62050" y="16740"/>
                </a:lnTo>
                <a:lnTo>
                  <a:pt x="62030" y="16760"/>
                </a:lnTo>
                <a:lnTo>
                  <a:pt x="62000" y="16800"/>
                </a:lnTo>
                <a:lnTo>
                  <a:pt x="61950" y="16840"/>
                </a:lnTo>
                <a:lnTo>
                  <a:pt x="61910" y="16870"/>
                </a:lnTo>
                <a:lnTo>
                  <a:pt x="61900" y="16890"/>
                </a:lnTo>
                <a:lnTo>
                  <a:pt x="61860" y="16920"/>
                </a:lnTo>
                <a:lnTo>
                  <a:pt x="61830" y="16970"/>
                </a:lnTo>
                <a:lnTo>
                  <a:pt x="61790" y="17030"/>
                </a:lnTo>
                <a:lnTo>
                  <a:pt x="61780" y="17060"/>
                </a:lnTo>
                <a:lnTo>
                  <a:pt x="61780" y="17110"/>
                </a:lnTo>
                <a:lnTo>
                  <a:pt x="61770" y="17150"/>
                </a:lnTo>
                <a:lnTo>
                  <a:pt x="61750" y="17170"/>
                </a:lnTo>
                <a:lnTo>
                  <a:pt x="61750" y="17200"/>
                </a:lnTo>
                <a:lnTo>
                  <a:pt x="61740" y="17230"/>
                </a:lnTo>
                <a:lnTo>
                  <a:pt x="61740" y="17290"/>
                </a:lnTo>
                <a:lnTo>
                  <a:pt x="61750" y="17360"/>
                </a:lnTo>
                <a:lnTo>
                  <a:pt x="61760" y="17420"/>
                </a:lnTo>
                <a:lnTo>
                  <a:pt x="61770" y="17460"/>
                </a:lnTo>
                <a:lnTo>
                  <a:pt x="61780" y="17480"/>
                </a:lnTo>
                <a:lnTo>
                  <a:pt x="61810" y="17530"/>
                </a:lnTo>
                <a:lnTo>
                  <a:pt x="61830" y="17570"/>
                </a:lnTo>
                <a:lnTo>
                  <a:pt x="61840" y="17610"/>
                </a:lnTo>
                <a:lnTo>
                  <a:pt x="61850" y="17650"/>
                </a:lnTo>
                <a:lnTo>
                  <a:pt x="61860" y="17690"/>
                </a:lnTo>
                <a:lnTo>
                  <a:pt x="61880" y="17710"/>
                </a:lnTo>
                <a:lnTo>
                  <a:pt x="61920" y="17740"/>
                </a:lnTo>
                <a:lnTo>
                  <a:pt x="61960" y="17790"/>
                </a:lnTo>
                <a:lnTo>
                  <a:pt x="61980" y="17810"/>
                </a:lnTo>
                <a:lnTo>
                  <a:pt x="62010" y="17840"/>
                </a:lnTo>
                <a:lnTo>
                  <a:pt x="62020" y="17850"/>
                </a:lnTo>
                <a:lnTo>
                  <a:pt x="62040" y="17890"/>
                </a:lnTo>
                <a:lnTo>
                  <a:pt x="62060" y="17920"/>
                </a:lnTo>
                <a:lnTo>
                  <a:pt x="62080" y="17940"/>
                </a:lnTo>
                <a:lnTo>
                  <a:pt x="62100" y="17960"/>
                </a:lnTo>
                <a:lnTo>
                  <a:pt x="62120" y="17990"/>
                </a:lnTo>
                <a:lnTo>
                  <a:pt x="62150" y="18020"/>
                </a:lnTo>
                <a:lnTo>
                  <a:pt x="62170" y="18050"/>
                </a:lnTo>
                <a:lnTo>
                  <a:pt x="62200" y="18080"/>
                </a:lnTo>
                <a:lnTo>
                  <a:pt x="62230" y="18120"/>
                </a:lnTo>
                <a:lnTo>
                  <a:pt x="62250" y="18160"/>
                </a:lnTo>
                <a:lnTo>
                  <a:pt x="62280" y="18200"/>
                </a:lnTo>
                <a:lnTo>
                  <a:pt x="62290" y="18210"/>
                </a:lnTo>
                <a:lnTo>
                  <a:pt x="62290" y="18220"/>
                </a:lnTo>
                <a:lnTo>
                  <a:pt x="62300" y="18230"/>
                </a:lnTo>
                <a:lnTo>
                  <a:pt x="62320" y="18250"/>
                </a:lnTo>
                <a:lnTo>
                  <a:pt x="62360" y="18300"/>
                </a:lnTo>
                <a:lnTo>
                  <a:pt x="62410" y="18360"/>
                </a:lnTo>
                <a:lnTo>
                  <a:pt x="62450" y="18420"/>
                </a:lnTo>
                <a:lnTo>
                  <a:pt x="62480" y="18460"/>
                </a:lnTo>
                <a:lnTo>
                  <a:pt x="62500" y="18510"/>
                </a:lnTo>
                <a:lnTo>
                  <a:pt x="62500" y="18610"/>
                </a:lnTo>
                <a:lnTo>
                  <a:pt x="62500" y="18660"/>
                </a:lnTo>
                <a:lnTo>
                  <a:pt x="62490" y="18700"/>
                </a:lnTo>
                <a:lnTo>
                  <a:pt x="62500" y="18720"/>
                </a:lnTo>
                <a:lnTo>
                  <a:pt x="62570" y="18810"/>
                </a:lnTo>
                <a:lnTo>
                  <a:pt x="62610" y="18860"/>
                </a:lnTo>
                <a:lnTo>
                  <a:pt x="62620" y="18890"/>
                </a:lnTo>
                <a:lnTo>
                  <a:pt x="62660" y="18960"/>
                </a:lnTo>
                <a:lnTo>
                  <a:pt x="62680" y="19000"/>
                </a:lnTo>
                <a:lnTo>
                  <a:pt x="62740" y="19040"/>
                </a:lnTo>
                <a:lnTo>
                  <a:pt x="62760" y="19070"/>
                </a:lnTo>
                <a:lnTo>
                  <a:pt x="62760" y="19130"/>
                </a:lnTo>
                <a:lnTo>
                  <a:pt x="62770" y="19140"/>
                </a:lnTo>
                <a:lnTo>
                  <a:pt x="62780" y="19190"/>
                </a:lnTo>
                <a:lnTo>
                  <a:pt x="62780" y="19230"/>
                </a:lnTo>
                <a:lnTo>
                  <a:pt x="62780" y="19260"/>
                </a:lnTo>
                <a:lnTo>
                  <a:pt x="62810" y="19330"/>
                </a:lnTo>
                <a:lnTo>
                  <a:pt x="62830" y="19400"/>
                </a:lnTo>
                <a:lnTo>
                  <a:pt x="62840" y="19400"/>
                </a:lnTo>
                <a:lnTo>
                  <a:pt x="62880" y="19480"/>
                </a:lnTo>
                <a:lnTo>
                  <a:pt x="62890" y="19510"/>
                </a:lnTo>
                <a:lnTo>
                  <a:pt x="62930" y="19570"/>
                </a:lnTo>
                <a:lnTo>
                  <a:pt x="62940" y="19600"/>
                </a:lnTo>
                <a:lnTo>
                  <a:pt x="62940" y="19610"/>
                </a:lnTo>
                <a:lnTo>
                  <a:pt x="62940" y="19630"/>
                </a:lnTo>
                <a:lnTo>
                  <a:pt x="62950" y="19650"/>
                </a:lnTo>
                <a:lnTo>
                  <a:pt x="62970" y="19720"/>
                </a:lnTo>
                <a:lnTo>
                  <a:pt x="62990" y="19790"/>
                </a:lnTo>
                <a:lnTo>
                  <a:pt x="63000" y="19800"/>
                </a:lnTo>
                <a:lnTo>
                  <a:pt x="63030" y="19860"/>
                </a:lnTo>
                <a:lnTo>
                  <a:pt x="63070" y="19900"/>
                </a:lnTo>
                <a:lnTo>
                  <a:pt x="63100" y="19940"/>
                </a:lnTo>
                <a:lnTo>
                  <a:pt x="63110" y="19990"/>
                </a:lnTo>
                <a:lnTo>
                  <a:pt x="63120" y="20010"/>
                </a:lnTo>
                <a:lnTo>
                  <a:pt x="63120" y="20080"/>
                </a:lnTo>
                <a:lnTo>
                  <a:pt x="63140" y="20130"/>
                </a:lnTo>
                <a:lnTo>
                  <a:pt x="63140" y="20180"/>
                </a:lnTo>
                <a:lnTo>
                  <a:pt x="63170" y="20200"/>
                </a:lnTo>
                <a:lnTo>
                  <a:pt x="63180" y="20270"/>
                </a:lnTo>
                <a:lnTo>
                  <a:pt x="63200" y="20340"/>
                </a:lnTo>
                <a:lnTo>
                  <a:pt x="63210" y="20390"/>
                </a:lnTo>
                <a:lnTo>
                  <a:pt x="63230" y="20470"/>
                </a:lnTo>
                <a:lnTo>
                  <a:pt x="63240" y="20480"/>
                </a:lnTo>
                <a:lnTo>
                  <a:pt x="63250" y="20510"/>
                </a:lnTo>
                <a:lnTo>
                  <a:pt x="63260" y="20560"/>
                </a:lnTo>
                <a:lnTo>
                  <a:pt x="63260" y="20580"/>
                </a:lnTo>
                <a:lnTo>
                  <a:pt x="63260" y="20590"/>
                </a:lnTo>
                <a:lnTo>
                  <a:pt x="63310" y="20590"/>
                </a:lnTo>
                <a:lnTo>
                  <a:pt x="63320" y="20600"/>
                </a:lnTo>
                <a:lnTo>
                  <a:pt x="63330" y="20630"/>
                </a:lnTo>
                <a:lnTo>
                  <a:pt x="63370" y="20660"/>
                </a:lnTo>
                <a:lnTo>
                  <a:pt x="63400" y="20680"/>
                </a:lnTo>
                <a:lnTo>
                  <a:pt x="63400" y="20730"/>
                </a:lnTo>
                <a:lnTo>
                  <a:pt x="63400" y="20770"/>
                </a:lnTo>
                <a:lnTo>
                  <a:pt x="63410" y="20830"/>
                </a:lnTo>
                <a:lnTo>
                  <a:pt x="63420" y="20840"/>
                </a:lnTo>
                <a:lnTo>
                  <a:pt x="63430" y="20870"/>
                </a:lnTo>
                <a:lnTo>
                  <a:pt x="63460" y="21010"/>
                </a:lnTo>
                <a:lnTo>
                  <a:pt x="63460" y="21040"/>
                </a:lnTo>
                <a:lnTo>
                  <a:pt x="63470" y="21050"/>
                </a:lnTo>
                <a:lnTo>
                  <a:pt x="63470" y="21060"/>
                </a:lnTo>
                <a:lnTo>
                  <a:pt x="63470" y="21080"/>
                </a:lnTo>
                <a:lnTo>
                  <a:pt x="63480" y="21120"/>
                </a:lnTo>
                <a:lnTo>
                  <a:pt x="63490" y="21200"/>
                </a:lnTo>
                <a:lnTo>
                  <a:pt x="63510" y="21250"/>
                </a:lnTo>
                <a:lnTo>
                  <a:pt x="63510" y="21270"/>
                </a:lnTo>
                <a:lnTo>
                  <a:pt x="63510" y="21300"/>
                </a:lnTo>
                <a:lnTo>
                  <a:pt x="63510" y="21310"/>
                </a:lnTo>
                <a:lnTo>
                  <a:pt x="63540" y="21330"/>
                </a:lnTo>
                <a:lnTo>
                  <a:pt x="63560" y="21370"/>
                </a:lnTo>
                <a:lnTo>
                  <a:pt x="63570" y="21440"/>
                </a:lnTo>
                <a:lnTo>
                  <a:pt x="63570" y="21510"/>
                </a:lnTo>
                <a:lnTo>
                  <a:pt x="63610" y="21580"/>
                </a:lnTo>
                <a:lnTo>
                  <a:pt x="63610" y="21620"/>
                </a:lnTo>
                <a:lnTo>
                  <a:pt x="63620" y="21670"/>
                </a:lnTo>
                <a:lnTo>
                  <a:pt x="63630" y="21700"/>
                </a:lnTo>
                <a:lnTo>
                  <a:pt x="63650" y="21710"/>
                </a:lnTo>
                <a:lnTo>
                  <a:pt x="63660" y="21730"/>
                </a:lnTo>
                <a:lnTo>
                  <a:pt x="63660" y="21740"/>
                </a:lnTo>
                <a:lnTo>
                  <a:pt x="63670" y="21740"/>
                </a:lnTo>
                <a:lnTo>
                  <a:pt x="63680" y="21740"/>
                </a:lnTo>
                <a:lnTo>
                  <a:pt x="63740" y="21760"/>
                </a:lnTo>
                <a:lnTo>
                  <a:pt x="63770" y="21770"/>
                </a:lnTo>
                <a:lnTo>
                  <a:pt x="63800" y="21780"/>
                </a:lnTo>
                <a:lnTo>
                  <a:pt x="63920" y="21860"/>
                </a:lnTo>
                <a:lnTo>
                  <a:pt x="63960" y="21890"/>
                </a:lnTo>
                <a:lnTo>
                  <a:pt x="63970" y="21890"/>
                </a:lnTo>
                <a:lnTo>
                  <a:pt x="63990" y="21900"/>
                </a:lnTo>
                <a:lnTo>
                  <a:pt x="64000" y="21900"/>
                </a:lnTo>
                <a:lnTo>
                  <a:pt x="64030" y="21900"/>
                </a:lnTo>
                <a:lnTo>
                  <a:pt x="64060" y="21900"/>
                </a:lnTo>
                <a:lnTo>
                  <a:pt x="64070" y="21900"/>
                </a:lnTo>
                <a:lnTo>
                  <a:pt x="64090" y="21910"/>
                </a:lnTo>
                <a:lnTo>
                  <a:pt x="64110" y="21920"/>
                </a:lnTo>
                <a:lnTo>
                  <a:pt x="64120" y="21940"/>
                </a:lnTo>
                <a:lnTo>
                  <a:pt x="64170" y="21990"/>
                </a:lnTo>
                <a:lnTo>
                  <a:pt x="64240" y="22040"/>
                </a:lnTo>
                <a:lnTo>
                  <a:pt x="64280" y="22090"/>
                </a:lnTo>
                <a:lnTo>
                  <a:pt x="64370" y="22120"/>
                </a:lnTo>
                <a:lnTo>
                  <a:pt x="64370" y="22130"/>
                </a:lnTo>
                <a:lnTo>
                  <a:pt x="64410" y="22110"/>
                </a:lnTo>
                <a:lnTo>
                  <a:pt x="64460" y="22110"/>
                </a:lnTo>
                <a:lnTo>
                  <a:pt x="64500" y="22100"/>
                </a:lnTo>
                <a:lnTo>
                  <a:pt x="64530" y="22100"/>
                </a:lnTo>
                <a:lnTo>
                  <a:pt x="64600" y="22080"/>
                </a:lnTo>
                <a:lnTo>
                  <a:pt x="64670" y="22070"/>
                </a:lnTo>
                <a:lnTo>
                  <a:pt x="64740" y="22070"/>
                </a:lnTo>
                <a:lnTo>
                  <a:pt x="64770" y="22060"/>
                </a:lnTo>
                <a:lnTo>
                  <a:pt x="64820" y="22050"/>
                </a:lnTo>
                <a:lnTo>
                  <a:pt x="64870" y="22050"/>
                </a:lnTo>
                <a:lnTo>
                  <a:pt x="64890" y="22040"/>
                </a:lnTo>
                <a:lnTo>
                  <a:pt x="64940" y="22030"/>
                </a:lnTo>
                <a:lnTo>
                  <a:pt x="64970" y="22030"/>
                </a:lnTo>
                <a:lnTo>
                  <a:pt x="65010" y="22090"/>
                </a:lnTo>
                <a:lnTo>
                  <a:pt x="65050" y="22130"/>
                </a:lnTo>
                <a:lnTo>
                  <a:pt x="65080" y="22190"/>
                </a:lnTo>
                <a:lnTo>
                  <a:pt x="65140" y="22240"/>
                </a:lnTo>
                <a:lnTo>
                  <a:pt x="65190" y="22280"/>
                </a:lnTo>
                <a:lnTo>
                  <a:pt x="65230" y="22300"/>
                </a:lnTo>
                <a:lnTo>
                  <a:pt x="65250" y="22320"/>
                </a:lnTo>
                <a:lnTo>
                  <a:pt x="65280" y="22350"/>
                </a:lnTo>
                <a:lnTo>
                  <a:pt x="65320" y="22360"/>
                </a:lnTo>
                <a:lnTo>
                  <a:pt x="65390" y="22390"/>
                </a:lnTo>
                <a:lnTo>
                  <a:pt x="65400" y="22410"/>
                </a:lnTo>
                <a:lnTo>
                  <a:pt x="65370" y="22430"/>
                </a:lnTo>
                <a:lnTo>
                  <a:pt x="65360" y="22440"/>
                </a:lnTo>
                <a:lnTo>
                  <a:pt x="65350" y="22440"/>
                </a:lnTo>
                <a:lnTo>
                  <a:pt x="65330" y="22450"/>
                </a:lnTo>
                <a:lnTo>
                  <a:pt x="65300" y="22480"/>
                </a:lnTo>
                <a:lnTo>
                  <a:pt x="65240" y="22560"/>
                </a:lnTo>
                <a:lnTo>
                  <a:pt x="65210" y="22610"/>
                </a:lnTo>
                <a:lnTo>
                  <a:pt x="65180" y="22670"/>
                </a:lnTo>
                <a:lnTo>
                  <a:pt x="65180" y="22690"/>
                </a:lnTo>
                <a:lnTo>
                  <a:pt x="65160" y="22700"/>
                </a:lnTo>
                <a:lnTo>
                  <a:pt x="65150" y="22720"/>
                </a:lnTo>
                <a:lnTo>
                  <a:pt x="65120" y="22770"/>
                </a:lnTo>
                <a:lnTo>
                  <a:pt x="65120" y="22810"/>
                </a:lnTo>
                <a:lnTo>
                  <a:pt x="65110" y="22830"/>
                </a:lnTo>
                <a:lnTo>
                  <a:pt x="65120" y="22850"/>
                </a:lnTo>
                <a:lnTo>
                  <a:pt x="65120" y="22860"/>
                </a:lnTo>
                <a:lnTo>
                  <a:pt x="65120" y="22890"/>
                </a:lnTo>
                <a:lnTo>
                  <a:pt x="65120" y="22900"/>
                </a:lnTo>
                <a:lnTo>
                  <a:pt x="65140" y="22900"/>
                </a:lnTo>
                <a:lnTo>
                  <a:pt x="65170" y="22910"/>
                </a:lnTo>
                <a:lnTo>
                  <a:pt x="65200" y="22920"/>
                </a:lnTo>
                <a:lnTo>
                  <a:pt x="65240" y="22920"/>
                </a:lnTo>
                <a:lnTo>
                  <a:pt x="65260" y="22940"/>
                </a:lnTo>
                <a:lnTo>
                  <a:pt x="65270" y="22960"/>
                </a:lnTo>
                <a:lnTo>
                  <a:pt x="65300" y="22970"/>
                </a:lnTo>
                <a:lnTo>
                  <a:pt x="65350" y="23010"/>
                </a:lnTo>
                <a:lnTo>
                  <a:pt x="65380" y="23010"/>
                </a:lnTo>
                <a:lnTo>
                  <a:pt x="65420" y="23000"/>
                </a:lnTo>
                <a:lnTo>
                  <a:pt x="65470" y="22990"/>
                </a:lnTo>
                <a:lnTo>
                  <a:pt x="65490" y="22990"/>
                </a:lnTo>
                <a:lnTo>
                  <a:pt x="65510" y="22980"/>
                </a:lnTo>
                <a:lnTo>
                  <a:pt x="65520" y="22970"/>
                </a:lnTo>
                <a:lnTo>
                  <a:pt x="65540" y="22970"/>
                </a:lnTo>
                <a:lnTo>
                  <a:pt x="65570" y="22960"/>
                </a:lnTo>
                <a:lnTo>
                  <a:pt x="65600" y="22960"/>
                </a:lnTo>
                <a:lnTo>
                  <a:pt x="65670" y="22940"/>
                </a:lnTo>
                <a:lnTo>
                  <a:pt x="65700" y="22960"/>
                </a:lnTo>
                <a:lnTo>
                  <a:pt x="65720" y="23030"/>
                </a:lnTo>
                <a:lnTo>
                  <a:pt x="65730" y="23080"/>
                </a:lnTo>
                <a:lnTo>
                  <a:pt x="65770" y="23110"/>
                </a:lnTo>
                <a:lnTo>
                  <a:pt x="65800" y="23140"/>
                </a:lnTo>
                <a:lnTo>
                  <a:pt x="65810" y="23150"/>
                </a:lnTo>
                <a:lnTo>
                  <a:pt x="65830" y="23180"/>
                </a:lnTo>
                <a:lnTo>
                  <a:pt x="65840" y="23200"/>
                </a:lnTo>
                <a:lnTo>
                  <a:pt x="65840" y="23230"/>
                </a:lnTo>
                <a:lnTo>
                  <a:pt x="65850" y="23250"/>
                </a:lnTo>
                <a:lnTo>
                  <a:pt x="65850" y="23270"/>
                </a:lnTo>
                <a:lnTo>
                  <a:pt x="65860" y="23280"/>
                </a:lnTo>
                <a:lnTo>
                  <a:pt x="65890" y="23340"/>
                </a:lnTo>
                <a:lnTo>
                  <a:pt x="65890" y="23370"/>
                </a:lnTo>
                <a:lnTo>
                  <a:pt x="65890" y="23390"/>
                </a:lnTo>
                <a:lnTo>
                  <a:pt x="65900" y="23410"/>
                </a:lnTo>
                <a:lnTo>
                  <a:pt x="65900" y="23440"/>
                </a:lnTo>
                <a:lnTo>
                  <a:pt x="65900" y="23450"/>
                </a:lnTo>
                <a:lnTo>
                  <a:pt x="65900" y="23460"/>
                </a:lnTo>
                <a:lnTo>
                  <a:pt x="65910" y="23470"/>
                </a:lnTo>
                <a:lnTo>
                  <a:pt x="65920" y="23490"/>
                </a:lnTo>
                <a:lnTo>
                  <a:pt x="65950" y="23540"/>
                </a:lnTo>
                <a:lnTo>
                  <a:pt x="66000" y="23600"/>
                </a:lnTo>
                <a:lnTo>
                  <a:pt x="66030" y="23630"/>
                </a:lnTo>
                <a:lnTo>
                  <a:pt x="66040" y="23650"/>
                </a:lnTo>
                <a:lnTo>
                  <a:pt x="66050" y="23660"/>
                </a:lnTo>
                <a:lnTo>
                  <a:pt x="66080" y="23680"/>
                </a:lnTo>
                <a:lnTo>
                  <a:pt x="66100" y="23690"/>
                </a:lnTo>
                <a:lnTo>
                  <a:pt x="66120" y="23700"/>
                </a:lnTo>
                <a:lnTo>
                  <a:pt x="66140" y="23710"/>
                </a:lnTo>
                <a:lnTo>
                  <a:pt x="66160" y="23720"/>
                </a:lnTo>
                <a:lnTo>
                  <a:pt x="66170" y="23730"/>
                </a:lnTo>
                <a:lnTo>
                  <a:pt x="66200" y="23740"/>
                </a:lnTo>
                <a:lnTo>
                  <a:pt x="66220" y="23750"/>
                </a:lnTo>
                <a:lnTo>
                  <a:pt x="66250" y="23750"/>
                </a:lnTo>
                <a:lnTo>
                  <a:pt x="66290" y="23760"/>
                </a:lnTo>
                <a:lnTo>
                  <a:pt x="66300" y="23760"/>
                </a:lnTo>
                <a:lnTo>
                  <a:pt x="66340" y="23770"/>
                </a:lnTo>
                <a:lnTo>
                  <a:pt x="66380" y="23760"/>
                </a:lnTo>
                <a:lnTo>
                  <a:pt x="66460" y="23780"/>
                </a:lnTo>
                <a:lnTo>
                  <a:pt x="66500" y="23790"/>
                </a:lnTo>
                <a:lnTo>
                  <a:pt x="66520" y="23800"/>
                </a:lnTo>
                <a:lnTo>
                  <a:pt x="66540" y="23790"/>
                </a:lnTo>
                <a:lnTo>
                  <a:pt x="66650" y="23810"/>
                </a:lnTo>
                <a:lnTo>
                  <a:pt x="66710" y="23840"/>
                </a:lnTo>
                <a:lnTo>
                  <a:pt x="66750" y="23850"/>
                </a:lnTo>
                <a:lnTo>
                  <a:pt x="66760" y="23850"/>
                </a:lnTo>
                <a:lnTo>
                  <a:pt x="66760" y="23860"/>
                </a:lnTo>
                <a:lnTo>
                  <a:pt x="66790" y="23890"/>
                </a:lnTo>
                <a:lnTo>
                  <a:pt x="66810" y="23900"/>
                </a:lnTo>
                <a:lnTo>
                  <a:pt x="66870" y="23910"/>
                </a:lnTo>
                <a:lnTo>
                  <a:pt x="66890" y="23910"/>
                </a:lnTo>
                <a:lnTo>
                  <a:pt x="66920" y="23920"/>
                </a:lnTo>
                <a:lnTo>
                  <a:pt x="67010" y="23930"/>
                </a:lnTo>
                <a:lnTo>
                  <a:pt x="67030" y="23940"/>
                </a:lnTo>
                <a:lnTo>
                  <a:pt x="67030" y="23960"/>
                </a:lnTo>
                <a:lnTo>
                  <a:pt x="67030" y="23990"/>
                </a:lnTo>
                <a:lnTo>
                  <a:pt x="67150" y="24060"/>
                </a:lnTo>
                <a:lnTo>
                  <a:pt x="67160" y="24060"/>
                </a:lnTo>
                <a:lnTo>
                  <a:pt x="67230" y="24050"/>
                </a:lnTo>
                <a:lnTo>
                  <a:pt x="67240" y="24050"/>
                </a:lnTo>
                <a:lnTo>
                  <a:pt x="67260" y="24040"/>
                </a:lnTo>
                <a:lnTo>
                  <a:pt x="67280" y="24040"/>
                </a:lnTo>
                <a:lnTo>
                  <a:pt x="67270" y="24050"/>
                </a:lnTo>
                <a:lnTo>
                  <a:pt x="67270" y="24070"/>
                </a:lnTo>
                <a:lnTo>
                  <a:pt x="67320" y="24100"/>
                </a:lnTo>
                <a:lnTo>
                  <a:pt x="67360" y="24140"/>
                </a:lnTo>
                <a:lnTo>
                  <a:pt x="67380" y="24140"/>
                </a:lnTo>
                <a:lnTo>
                  <a:pt x="67400" y="24180"/>
                </a:lnTo>
                <a:lnTo>
                  <a:pt x="67430" y="24200"/>
                </a:lnTo>
                <a:lnTo>
                  <a:pt x="67450" y="24230"/>
                </a:lnTo>
                <a:lnTo>
                  <a:pt x="67470" y="24260"/>
                </a:lnTo>
                <a:lnTo>
                  <a:pt x="67480" y="24300"/>
                </a:lnTo>
                <a:lnTo>
                  <a:pt x="67500" y="24360"/>
                </a:lnTo>
                <a:lnTo>
                  <a:pt x="67500" y="24380"/>
                </a:lnTo>
                <a:lnTo>
                  <a:pt x="67500" y="24420"/>
                </a:lnTo>
                <a:lnTo>
                  <a:pt x="67510" y="24450"/>
                </a:lnTo>
                <a:lnTo>
                  <a:pt x="67530" y="24500"/>
                </a:lnTo>
                <a:lnTo>
                  <a:pt x="67560" y="24560"/>
                </a:lnTo>
                <a:lnTo>
                  <a:pt x="67580" y="24610"/>
                </a:lnTo>
                <a:lnTo>
                  <a:pt x="67600" y="24650"/>
                </a:lnTo>
                <a:lnTo>
                  <a:pt x="67600" y="24680"/>
                </a:lnTo>
                <a:lnTo>
                  <a:pt x="67620" y="24730"/>
                </a:lnTo>
                <a:lnTo>
                  <a:pt x="67650" y="24760"/>
                </a:lnTo>
                <a:lnTo>
                  <a:pt x="67680" y="24800"/>
                </a:lnTo>
                <a:lnTo>
                  <a:pt x="67680" y="24810"/>
                </a:lnTo>
                <a:lnTo>
                  <a:pt x="67710" y="24840"/>
                </a:lnTo>
                <a:lnTo>
                  <a:pt x="67720" y="24880"/>
                </a:lnTo>
                <a:lnTo>
                  <a:pt x="67740" y="24910"/>
                </a:lnTo>
                <a:lnTo>
                  <a:pt x="67750" y="24960"/>
                </a:lnTo>
                <a:lnTo>
                  <a:pt x="67790" y="24990"/>
                </a:lnTo>
                <a:lnTo>
                  <a:pt x="67790" y="25020"/>
                </a:lnTo>
                <a:lnTo>
                  <a:pt x="67800" y="25020"/>
                </a:lnTo>
                <a:lnTo>
                  <a:pt x="67810" y="25030"/>
                </a:lnTo>
                <a:lnTo>
                  <a:pt x="67820" y="25040"/>
                </a:lnTo>
                <a:lnTo>
                  <a:pt x="67840" y="25020"/>
                </a:lnTo>
                <a:lnTo>
                  <a:pt x="67870" y="25000"/>
                </a:lnTo>
                <a:lnTo>
                  <a:pt x="67890" y="25000"/>
                </a:lnTo>
                <a:lnTo>
                  <a:pt x="67920" y="24960"/>
                </a:lnTo>
                <a:lnTo>
                  <a:pt x="67980" y="24940"/>
                </a:lnTo>
                <a:lnTo>
                  <a:pt x="68020" y="24940"/>
                </a:lnTo>
                <a:lnTo>
                  <a:pt x="68060" y="24950"/>
                </a:lnTo>
                <a:lnTo>
                  <a:pt x="68110" y="24960"/>
                </a:lnTo>
                <a:lnTo>
                  <a:pt x="68150" y="24980"/>
                </a:lnTo>
                <a:lnTo>
                  <a:pt x="68230" y="25010"/>
                </a:lnTo>
                <a:lnTo>
                  <a:pt x="68260" y="25020"/>
                </a:lnTo>
                <a:lnTo>
                  <a:pt x="68280" y="25020"/>
                </a:lnTo>
                <a:lnTo>
                  <a:pt x="68300" y="25020"/>
                </a:lnTo>
                <a:lnTo>
                  <a:pt x="68400" y="25030"/>
                </a:lnTo>
                <a:lnTo>
                  <a:pt x="68410" y="25040"/>
                </a:lnTo>
                <a:lnTo>
                  <a:pt x="68520" y="25060"/>
                </a:lnTo>
                <a:lnTo>
                  <a:pt x="68570" y="25090"/>
                </a:lnTo>
                <a:lnTo>
                  <a:pt x="68580" y="25100"/>
                </a:lnTo>
                <a:lnTo>
                  <a:pt x="68570" y="25140"/>
                </a:lnTo>
                <a:lnTo>
                  <a:pt x="68560" y="25160"/>
                </a:lnTo>
                <a:lnTo>
                  <a:pt x="68600" y="25210"/>
                </a:lnTo>
                <a:lnTo>
                  <a:pt x="68600" y="25240"/>
                </a:lnTo>
                <a:lnTo>
                  <a:pt x="68620" y="25260"/>
                </a:lnTo>
                <a:lnTo>
                  <a:pt x="68670" y="25390"/>
                </a:lnTo>
                <a:lnTo>
                  <a:pt x="68710" y="25490"/>
                </a:lnTo>
                <a:lnTo>
                  <a:pt x="68830" y="25560"/>
                </a:lnTo>
                <a:lnTo>
                  <a:pt x="68910" y="25570"/>
                </a:lnTo>
                <a:lnTo>
                  <a:pt x="68930" y="25570"/>
                </a:lnTo>
                <a:lnTo>
                  <a:pt x="69040" y="25560"/>
                </a:lnTo>
                <a:lnTo>
                  <a:pt x="69100" y="25580"/>
                </a:lnTo>
                <a:lnTo>
                  <a:pt x="69140" y="25590"/>
                </a:lnTo>
                <a:lnTo>
                  <a:pt x="69230" y="25590"/>
                </a:lnTo>
                <a:lnTo>
                  <a:pt x="69580" y="25660"/>
                </a:lnTo>
                <a:lnTo>
                  <a:pt x="69850" y="25800"/>
                </a:lnTo>
                <a:lnTo>
                  <a:pt x="69870" y="25800"/>
                </a:lnTo>
                <a:lnTo>
                  <a:pt x="69900" y="25800"/>
                </a:lnTo>
                <a:lnTo>
                  <a:pt x="69940" y="25810"/>
                </a:lnTo>
                <a:lnTo>
                  <a:pt x="69960" y="25830"/>
                </a:lnTo>
                <a:lnTo>
                  <a:pt x="69990" y="25830"/>
                </a:lnTo>
                <a:lnTo>
                  <a:pt x="70050" y="25870"/>
                </a:lnTo>
                <a:lnTo>
                  <a:pt x="70100" y="25900"/>
                </a:lnTo>
                <a:lnTo>
                  <a:pt x="70110" y="25900"/>
                </a:lnTo>
                <a:lnTo>
                  <a:pt x="70140" y="25900"/>
                </a:lnTo>
                <a:lnTo>
                  <a:pt x="70170" y="25920"/>
                </a:lnTo>
                <a:lnTo>
                  <a:pt x="70230" y="25940"/>
                </a:lnTo>
                <a:lnTo>
                  <a:pt x="70250" y="25950"/>
                </a:lnTo>
                <a:lnTo>
                  <a:pt x="70300" y="25970"/>
                </a:lnTo>
                <a:lnTo>
                  <a:pt x="70350" y="25980"/>
                </a:lnTo>
                <a:lnTo>
                  <a:pt x="70400" y="25990"/>
                </a:lnTo>
                <a:lnTo>
                  <a:pt x="70440" y="26000"/>
                </a:lnTo>
                <a:lnTo>
                  <a:pt x="70470" y="26040"/>
                </a:lnTo>
                <a:lnTo>
                  <a:pt x="70500" y="26060"/>
                </a:lnTo>
                <a:lnTo>
                  <a:pt x="70510" y="26070"/>
                </a:lnTo>
                <a:lnTo>
                  <a:pt x="70540" y="26080"/>
                </a:lnTo>
                <a:lnTo>
                  <a:pt x="70590" y="26110"/>
                </a:lnTo>
                <a:lnTo>
                  <a:pt x="70610" y="26120"/>
                </a:lnTo>
                <a:lnTo>
                  <a:pt x="70630" y="26130"/>
                </a:lnTo>
                <a:lnTo>
                  <a:pt x="70680" y="26160"/>
                </a:lnTo>
                <a:lnTo>
                  <a:pt x="70700" y="26180"/>
                </a:lnTo>
                <a:lnTo>
                  <a:pt x="70750" y="26190"/>
                </a:lnTo>
                <a:lnTo>
                  <a:pt x="70800" y="26200"/>
                </a:lnTo>
                <a:lnTo>
                  <a:pt x="70840" y="26220"/>
                </a:lnTo>
                <a:lnTo>
                  <a:pt x="70860" y="26220"/>
                </a:lnTo>
                <a:lnTo>
                  <a:pt x="70890" y="26240"/>
                </a:lnTo>
                <a:lnTo>
                  <a:pt x="70930" y="26270"/>
                </a:lnTo>
                <a:lnTo>
                  <a:pt x="70960" y="26290"/>
                </a:lnTo>
                <a:lnTo>
                  <a:pt x="71000" y="26290"/>
                </a:lnTo>
                <a:lnTo>
                  <a:pt x="71030" y="26300"/>
                </a:lnTo>
                <a:lnTo>
                  <a:pt x="71050" y="26300"/>
                </a:lnTo>
                <a:lnTo>
                  <a:pt x="71060" y="26300"/>
                </a:lnTo>
                <a:lnTo>
                  <a:pt x="71070" y="26300"/>
                </a:lnTo>
                <a:lnTo>
                  <a:pt x="71100" y="26320"/>
                </a:lnTo>
                <a:lnTo>
                  <a:pt x="71110" y="26330"/>
                </a:lnTo>
                <a:lnTo>
                  <a:pt x="71130" y="26330"/>
                </a:lnTo>
                <a:lnTo>
                  <a:pt x="71180" y="26320"/>
                </a:lnTo>
                <a:lnTo>
                  <a:pt x="71200" y="26320"/>
                </a:lnTo>
                <a:lnTo>
                  <a:pt x="71230" y="26310"/>
                </a:lnTo>
                <a:lnTo>
                  <a:pt x="71260" y="26300"/>
                </a:lnTo>
                <a:lnTo>
                  <a:pt x="71300" y="26290"/>
                </a:lnTo>
                <a:lnTo>
                  <a:pt x="71360" y="26260"/>
                </a:lnTo>
                <a:lnTo>
                  <a:pt x="71380" y="26260"/>
                </a:lnTo>
                <a:lnTo>
                  <a:pt x="71410" y="26260"/>
                </a:lnTo>
                <a:lnTo>
                  <a:pt x="71430" y="26260"/>
                </a:lnTo>
                <a:lnTo>
                  <a:pt x="71470" y="26270"/>
                </a:lnTo>
                <a:lnTo>
                  <a:pt x="71480" y="26270"/>
                </a:lnTo>
                <a:lnTo>
                  <a:pt x="71500" y="26270"/>
                </a:lnTo>
                <a:lnTo>
                  <a:pt x="71520" y="26280"/>
                </a:lnTo>
                <a:lnTo>
                  <a:pt x="71530" y="26270"/>
                </a:lnTo>
                <a:lnTo>
                  <a:pt x="71550" y="26270"/>
                </a:lnTo>
                <a:lnTo>
                  <a:pt x="71570" y="26280"/>
                </a:lnTo>
                <a:lnTo>
                  <a:pt x="71600" y="26270"/>
                </a:lnTo>
                <a:lnTo>
                  <a:pt x="71620" y="26270"/>
                </a:lnTo>
                <a:lnTo>
                  <a:pt x="71630" y="26270"/>
                </a:lnTo>
                <a:lnTo>
                  <a:pt x="71680" y="26270"/>
                </a:lnTo>
                <a:lnTo>
                  <a:pt x="71710" y="26280"/>
                </a:lnTo>
                <a:lnTo>
                  <a:pt x="71740" y="26290"/>
                </a:lnTo>
                <a:lnTo>
                  <a:pt x="71760" y="26310"/>
                </a:lnTo>
                <a:lnTo>
                  <a:pt x="71770" y="26320"/>
                </a:lnTo>
                <a:lnTo>
                  <a:pt x="71840" y="26350"/>
                </a:lnTo>
                <a:lnTo>
                  <a:pt x="71900" y="26390"/>
                </a:lnTo>
                <a:lnTo>
                  <a:pt x="71970" y="26430"/>
                </a:lnTo>
                <a:lnTo>
                  <a:pt x="72000" y="26450"/>
                </a:lnTo>
                <a:lnTo>
                  <a:pt x="72040" y="26470"/>
                </a:lnTo>
                <a:lnTo>
                  <a:pt x="72080" y="26490"/>
                </a:lnTo>
                <a:lnTo>
                  <a:pt x="72090" y="26500"/>
                </a:lnTo>
                <a:lnTo>
                  <a:pt x="72100" y="26510"/>
                </a:lnTo>
                <a:lnTo>
                  <a:pt x="72110" y="26540"/>
                </a:lnTo>
                <a:lnTo>
                  <a:pt x="72120" y="26560"/>
                </a:lnTo>
                <a:lnTo>
                  <a:pt x="72130" y="26580"/>
                </a:lnTo>
                <a:lnTo>
                  <a:pt x="72150" y="26610"/>
                </a:lnTo>
                <a:lnTo>
                  <a:pt x="72170" y="26640"/>
                </a:lnTo>
                <a:lnTo>
                  <a:pt x="72180" y="26690"/>
                </a:lnTo>
                <a:lnTo>
                  <a:pt x="72250" y="26740"/>
                </a:lnTo>
                <a:lnTo>
                  <a:pt x="72280" y="26770"/>
                </a:lnTo>
                <a:lnTo>
                  <a:pt x="72320" y="26800"/>
                </a:lnTo>
                <a:lnTo>
                  <a:pt x="72350" y="26830"/>
                </a:lnTo>
                <a:lnTo>
                  <a:pt x="72400" y="26850"/>
                </a:lnTo>
                <a:lnTo>
                  <a:pt x="72440" y="26870"/>
                </a:lnTo>
                <a:lnTo>
                  <a:pt x="72480" y="26880"/>
                </a:lnTo>
                <a:lnTo>
                  <a:pt x="72510" y="26900"/>
                </a:lnTo>
                <a:lnTo>
                  <a:pt x="72620" y="26900"/>
                </a:lnTo>
                <a:lnTo>
                  <a:pt x="72810" y="26930"/>
                </a:lnTo>
                <a:lnTo>
                  <a:pt x="72850" y="26950"/>
                </a:lnTo>
                <a:lnTo>
                  <a:pt x="72870" y="26940"/>
                </a:lnTo>
                <a:lnTo>
                  <a:pt x="72920" y="26940"/>
                </a:lnTo>
                <a:lnTo>
                  <a:pt x="72970" y="26940"/>
                </a:lnTo>
                <a:lnTo>
                  <a:pt x="73000" y="26930"/>
                </a:lnTo>
                <a:lnTo>
                  <a:pt x="73100" y="26950"/>
                </a:lnTo>
                <a:lnTo>
                  <a:pt x="73140" y="26960"/>
                </a:lnTo>
                <a:lnTo>
                  <a:pt x="73210" y="26990"/>
                </a:lnTo>
                <a:lnTo>
                  <a:pt x="73230" y="27010"/>
                </a:lnTo>
                <a:lnTo>
                  <a:pt x="73250" y="27050"/>
                </a:lnTo>
                <a:lnTo>
                  <a:pt x="73290" y="27070"/>
                </a:lnTo>
                <a:lnTo>
                  <a:pt x="73310" y="27100"/>
                </a:lnTo>
                <a:lnTo>
                  <a:pt x="73320" y="27130"/>
                </a:lnTo>
                <a:lnTo>
                  <a:pt x="73330" y="27170"/>
                </a:lnTo>
                <a:lnTo>
                  <a:pt x="73370" y="27280"/>
                </a:lnTo>
                <a:lnTo>
                  <a:pt x="73460" y="27370"/>
                </a:lnTo>
                <a:lnTo>
                  <a:pt x="73480" y="27420"/>
                </a:lnTo>
                <a:lnTo>
                  <a:pt x="73540" y="27520"/>
                </a:lnTo>
                <a:lnTo>
                  <a:pt x="73580" y="27590"/>
                </a:lnTo>
                <a:lnTo>
                  <a:pt x="73590" y="27690"/>
                </a:lnTo>
                <a:lnTo>
                  <a:pt x="73600" y="27750"/>
                </a:lnTo>
                <a:lnTo>
                  <a:pt x="73600" y="27760"/>
                </a:lnTo>
                <a:lnTo>
                  <a:pt x="73620" y="27830"/>
                </a:lnTo>
                <a:lnTo>
                  <a:pt x="73640" y="27860"/>
                </a:lnTo>
                <a:lnTo>
                  <a:pt x="73660" y="27890"/>
                </a:lnTo>
                <a:lnTo>
                  <a:pt x="73680" y="27910"/>
                </a:lnTo>
                <a:lnTo>
                  <a:pt x="73690" y="27950"/>
                </a:lnTo>
                <a:lnTo>
                  <a:pt x="73700" y="27960"/>
                </a:lnTo>
                <a:lnTo>
                  <a:pt x="73730" y="28060"/>
                </a:lnTo>
                <a:lnTo>
                  <a:pt x="73740" y="28090"/>
                </a:lnTo>
                <a:lnTo>
                  <a:pt x="73760" y="28170"/>
                </a:lnTo>
                <a:lnTo>
                  <a:pt x="73760" y="28280"/>
                </a:lnTo>
                <a:lnTo>
                  <a:pt x="73800" y="28330"/>
                </a:lnTo>
                <a:lnTo>
                  <a:pt x="73830" y="28360"/>
                </a:lnTo>
                <a:lnTo>
                  <a:pt x="73850" y="28360"/>
                </a:lnTo>
                <a:lnTo>
                  <a:pt x="73880" y="28370"/>
                </a:lnTo>
                <a:lnTo>
                  <a:pt x="73890" y="28400"/>
                </a:lnTo>
                <a:lnTo>
                  <a:pt x="73910" y="28430"/>
                </a:lnTo>
                <a:lnTo>
                  <a:pt x="73930" y="28460"/>
                </a:lnTo>
                <a:lnTo>
                  <a:pt x="73930" y="28480"/>
                </a:lnTo>
                <a:lnTo>
                  <a:pt x="73950" y="28540"/>
                </a:lnTo>
                <a:lnTo>
                  <a:pt x="73960" y="28560"/>
                </a:lnTo>
                <a:lnTo>
                  <a:pt x="73960" y="28610"/>
                </a:lnTo>
                <a:lnTo>
                  <a:pt x="73970" y="28620"/>
                </a:lnTo>
                <a:lnTo>
                  <a:pt x="73960" y="28670"/>
                </a:lnTo>
                <a:lnTo>
                  <a:pt x="73970" y="28700"/>
                </a:lnTo>
                <a:lnTo>
                  <a:pt x="73970" y="28720"/>
                </a:lnTo>
                <a:lnTo>
                  <a:pt x="73970" y="28750"/>
                </a:lnTo>
                <a:lnTo>
                  <a:pt x="73980" y="28770"/>
                </a:lnTo>
                <a:lnTo>
                  <a:pt x="74000" y="28810"/>
                </a:lnTo>
                <a:lnTo>
                  <a:pt x="74000" y="28830"/>
                </a:lnTo>
                <a:lnTo>
                  <a:pt x="73980" y="28870"/>
                </a:lnTo>
                <a:lnTo>
                  <a:pt x="73980" y="28910"/>
                </a:lnTo>
                <a:lnTo>
                  <a:pt x="73980" y="28930"/>
                </a:lnTo>
                <a:lnTo>
                  <a:pt x="73990" y="28950"/>
                </a:lnTo>
                <a:lnTo>
                  <a:pt x="74000" y="28970"/>
                </a:lnTo>
                <a:lnTo>
                  <a:pt x="74010" y="29000"/>
                </a:lnTo>
                <a:lnTo>
                  <a:pt x="74020" y="29030"/>
                </a:lnTo>
                <a:lnTo>
                  <a:pt x="74060" y="29070"/>
                </a:lnTo>
                <a:lnTo>
                  <a:pt x="74070" y="29090"/>
                </a:lnTo>
                <a:lnTo>
                  <a:pt x="74070" y="29110"/>
                </a:lnTo>
                <a:lnTo>
                  <a:pt x="74060" y="29160"/>
                </a:lnTo>
                <a:lnTo>
                  <a:pt x="74060" y="29170"/>
                </a:lnTo>
                <a:lnTo>
                  <a:pt x="74060" y="29180"/>
                </a:lnTo>
                <a:lnTo>
                  <a:pt x="74080" y="29200"/>
                </a:lnTo>
                <a:lnTo>
                  <a:pt x="74110" y="29310"/>
                </a:lnTo>
                <a:lnTo>
                  <a:pt x="74110" y="29340"/>
                </a:lnTo>
                <a:lnTo>
                  <a:pt x="74110" y="29360"/>
                </a:lnTo>
                <a:lnTo>
                  <a:pt x="74110" y="29370"/>
                </a:lnTo>
                <a:lnTo>
                  <a:pt x="74110" y="29430"/>
                </a:lnTo>
                <a:lnTo>
                  <a:pt x="74100" y="29460"/>
                </a:lnTo>
                <a:lnTo>
                  <a:pt x="74100" y="29470"/>
                </a:lnTo>
                <a:lnTo>
                  <a:pt x="74090" y="29480"/>
                </a:lnTo>
                <a:lnTo>
                  <a:pt x="74090" y="29500"/>
                </a:lnTo>
                <a:lnTo>
                  <a:pt x="74080" y="29530"/>
                </a:lnTo>
                <a:lnTo>
                  <a:pt x="74080" y="29570"/>
                </a:lnTo>
                <a:lnTo>
                  <a:pt x="74080" y="29600"/>
                </a:lnTo>
                <a:lnTo>
                  <a:pt x="74070" y="29620"/>
                </a:lnTo>
                <a:lnTo>
                  <a:pt x="74060" y="29630"/>
                </a:lnTo>
                <a:lnTo>
                  <a:pt x="74060" y="29640"/>
                </a:lnTo>
                <a:lnTo>
                  <a:pt x="74050" y="29660"/>
                </a:lnTo>
                <a:lnTo>
                  <a:pt x="74040" y="29700"/>
                </a:lnTo>
                <a:lnTo>
                  <a:pt x="74040" y="29710"/>
                </a:lnTo>
                <a:lnTo>
                  <a:pt x="74040" y="29750"/>
                </a:lnTo>
                <a:lnTo>
                  <a:pt x="74050" y="29760"/>
                </a:lnTo>
                <a:lnTo>
                  <a:pt x="74040" y="29780"/>
                </a:lnTo>
                <a:lnTo>
                  <a:pt x="74050" y="29800"/>
                </a:lnTo>
                <a:lnTo>
                  <a:pt x="74040" y="29840"/>
                </a:lnTo>
                <a:lnTo>
                  <a:pt x="74050" y="29860"/>
                </a:lnTo>
                <a:lnTo>
                  <a:pt x="74050" y="29990"/>
                </a:lnTo>
                <a:lnTo>
                  <a:pt x="74050" y="30060"/>
                </a:lnTo>
                <a:lnTo>
                  <a:pt x="74050" y="30070"/>
                </a:lnTo>
                <a:lnTo>
                  <a:pt x="74050" y="30080"/>
                </a:lnTo>
                <a:lnTo>
                  <a:pt x="74050" y="30100"/>
                </a:lnTo>
                <a:lnTo>
                  <a:pt x="74050" y="30110"/>
                </a:lnTo>
                <a:lnTo>
                  <a:pt x="74060" y="30130"/>
                </a:lnTo>
                <a:lnTo>
                  <a:pt x="74060" y="30220"/>
                </a:lnTo>
                <a:lnTo>
                  <a:pt x="74060" y="30320"/>
                </a:lnTo>
                <a:lnTo>
                  <a:pt x="74060" y="30370"/>
                </a:lnTo>
                <a:lnTo>
                  <a:pt x="74050" y="30420"/>
                </a:lnTo>
                <a:lnTo>
                  <a:pt x="74000" y="30660"/>
                </a:lnTo>
                <a:lnTo>
                  <a:pt x="73990" y="30690"/>
                </a:lnTo>
                <a:lnTo>
                  <a:pt x="73980" y="30710"/>
                </a:lnTo>
                <a:lnTo>
                  <a:pt x="73970" y="30770"/>
                </a:lnTo>
                <a:lnTo>
                  <a:pt x="73980" y="30790"/>
                </a:lnTo>
                <a:lnTo>
                  <a:pt x="73970" y="30800"/>
                </a:lnTo>
                <a:lnTo>
                  <a:pt x="73940" y="30940"/>
                </a:lnTo>
                <a:lnTo>
                  <a:pt x="73940" y="30950"/>
                </a:lnTo>
                <a:lnTo>
                  <a:pt x="73940" y="30970"/>
                </a:lnTo>
                <a:lnTo>
                  <a:pt x="73970" y="31080"/>
                </a:lnTo>
                <a:close/>
                <a:moveTo>
                  <a:pt x="78730" y="45110"/>
                </a:moveTo>
                <a:lnTo>
                  <a:pt x="78600" y="45100"/>
                </a:lnTo>
                <a:lnTo>
                  <a:pt x="78580" y="45380"/>
                </a:lnTo>
                <a:lnTo>
                  <a:pt x="78560" y="45660"/>
                </a:lnTo>
                <a:lnTo>
                  <a:pt x="78550" y="45890"/>
                </a:lnTo>
                <a:lnTo>
                  <a:pt x="79480" y="45910"/>
                </a:lnTo>
                <a:lnTo>
                  <a:pt x="79480" y="45760"/>
                </a:lnTo>
                <a:lnTo>
                  <a:pt x="79480" y="45610"/>
                </a:lnTo>
                <a:lnTo>
                  <a:pt x="79460" y="45120"/>
                </a:lnTo>
                <a:lnTo>
                  <a:pt x="78730" y="45110"/>
                </a:lnTo>
                <a:close/>
                <a:moveTo>
                  <a:pt x="64510" y="32010"/>
                </a:moveTo>
                <a:lnTo>
                  <a:pt x="64470" y="30650"/>
                </a:lnTo>
                <a:lnTo>
                  <a:pt x="63490" y="30660"/>
                </a:lnTo>
                <a:lnTo>
                  <a:pt x="63490" y="31710"/>
                </a:lnTo>
                <a:lnTo>
                  <a:pt x="63490" y="32050"/>
                </a:lnTo>
                <a:lnTo>
                  <a:pt x="64510" y="32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