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Brčko distrikt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Bosnia and Herzegovina • State Map | Fully Editable Vector Shape</a:t>
            </a:r>
          </a:p>
        </p:txBody>
      </p:sp>
      <p:sp>
        <p:nvSpPr>
          <p:cNvPr id="101" name="Brčko distrikt"/>
          <p:cNvSpPr/>
          <p:nvPr/>
        </p:nvSpPr>
        <p:spPr>
          <a:xfrm>
            <a:off x="3550610" y="1325880"/>
            <a:ext cx="5090474" cy="4937760"/>
          </a:xfrm>
          <a:custGeom>
            <a:avLst/>
            <a:gdLst/>
            <a:ahLst/>
            <a:cxnLst/>
            <a:rect l="0" t="0" r="100000" b="97000"/>
            <a:pathLst>
              <a:path w="100000" h="97000">
                <a:moveTo>
                  <a:pt x="76290" y="15080"/>
                </a:moveTo>
                <a:lnTo>
                  <a:pt x="75910" y="15380"/>
                </a:lnTo>
                <a:lnTo>
                  <a:pt x="75740" y="15700"/>
                </a:lnTo>
                <a:lnTo>
                  <a:pt x="75990" y="16640"/>
                </a:lnTo>
                <a:lnTo>
                  <a:pt x="76790" y="17500"/>
                </a:lnTo>
                <a:lnTo>
                  <a:pt x="77360" y="17880"/>
                </a:lnTo>
                <a:lnTo>
                  <a:pt x="77750" y="18130"/>
                </a:lnTo>
                <a:lnTo>
                  <a:pt x="78470" y="18370"/>
                </a:lnTo>
                <a:lnTo>
                  <a:pt x="80450" y="18320"/>
                </a:lnTo>
                <a:lnTo>
                  <a:pt x="81150" y="18300"/>
                </a:lnTo>
                <a:lnTo>
                  <a:pt x="81380" y="18230"/>
                </a:lnTo>
                <a:lnTo>
                  <a:pt x="81380" y="18300"/>
                </a:lnTo>
                <a:lnTo>
                  <a:pt x="81180" y="18840"/>
                </a:lnTo>
                <a:lnTo>
                  <a:pt x="81280" y="18970"/>
                </a:lnTo>
                <a:lnTo>
                  <a:pt x="81420" y="19040"/>
                </a:lnTo>
                <a:lnTo>
                  <a:pt x="81660" y="19040"/>
                </a:lnTo>
                <a:lnTo>
                  <a:pt x="81610" y="19310"/>
                </a:lnTo>
                <a:lnTo>
                  <a:pt x="81380" y="19580"/>
                </a:lnTo>
                <a:lnTo>
                  <a:pt x="81180" y="19580"/>
                </a:lnTo>
                <a:lnTo>
                  <a:pt x="80900" y="19510"/>
                </a:lnTo>
                <a:lnTo>
                  <a:pt x="80900" y="19370"/>
                </a:lnTo>
                <a:lnTo>
                  <a:pt x="80660" y="19370"/>
                </a:lnTo>
                <a:lnTo>
                  <a:pt x="80470" y="19370"/>
                </a:lnTo>
                <a:lnTo>
                  <a:pt x="80280" y="19440"/>
                </a:lnTo>
                <a:lnTo>
                  <a:pt x="80180" y="19580"/>
                </a:lnTo>
                <a:lnTo>
                  <a:pt x="80090" y="19910"/>
                </a:lnTo>
                <a:lnTo>
                  <a:pt x="79940" y="20250"/>
                </a:lnTo>
                <a:lnTo>
                  <a:pt x="79940" y="20580"/>
                </a:lnTo>
                <a:lnTo>
                  <a:pt x="79470" y="20850"/>
                </a:lnTo>
                <a:lnTo>
                  <a:pt x="79130" y="21190"/>
                </a:lnTo>
                <a:lnTo>
                  <a:pt x="78990" y="21460"/>
                </a:lnTo>
                <a:lnTo>
                  <a:pt x="78800" y="21390"/>
                </a:lnTo>
                <a:lnTo>
                  <a:pt x="78660" y="20990"/>
                </a:lnTo>
                <a:lnTo>
                  <a:pt x="78470" y="21190"/>
                </a:lnTo>
                <a:lnTo>
                  <a:pt x="78230" y="21190"/>
                </a:lnTo>
                <a:lnTo>
                  <a:pt x="78080" y="21190"/>
                </a:lnTo>
                <a:lnTo>
                  <a:pt x="77850" y="21050"/>
                </a:lnTo>
                <a:lnTo>
                  <a:pt x="77800" y="21050"/>
                </a:lnTo>
                <a:lnTo>
                  <a:pt x="77460" y="20920"/>
                </a:lnTo>
                <a:lnTo>
                  <a:pt x="77130" y="21120"/>
                </a:lnTo>
                <a:lnTo>
                  <a:pt x="76990" y="21390"/>
                </a:lnTo>
                <a:lnTo>
                  <a:pt x="76900" y="21730"/>
                </a:lnTo>
                <a:lnTo>
                  <a:pt x="76840" y="21930"/>
                </a:lnTo>
                <a:lnTo>
                  <a:pt x="76560" y="21990"/>
                </a:lnTo>
                <a:lnTo>
                  <a:pt x="76270" y="22060"/>
                </a:lnTo>
                <a:lnTo>
                  <a:pt x="76130" y="22200"/>
                </a:lnTo>
                <a:lnTo>
                  <a:pt x="76030" y="21990"/>
                </a:lnTo>
                <a:lnTo>
                  <a:pt x="76030" y="21790"/>
                </a:lnTo>
                <a:lnTo>
                  <a:pt x="75650" y="21860"/>
                </a:lnTo>
                <a:lnTo>
                  <a:pt x="75220" y="21790"/>
                </a:lnTo>
                <a:lnTo>
                  <a:pt x="75030" y="21790"/>
                </a:lnTo>
                <a:lnTo>
                  <a:pt x="74700" y="22060"/>
                </a:lnTo>
                <a:lnTo>
                  <a:pt x="74370" y="22260"/>
                </a:lnTo>
                <a:lnTo>
                  <a:pt x="74170" y="22530"/>
                </a:lnTo>
                <a:lnTo>
                  <a:pt x="73940" y="22600"/>
                </a:lnTo>
                <a:lnTo>
                  <a:pt x="73890" y="22730"/>
                </a:lnTo>
                <a:lnTo>
                  <a:pt x="73700" y="22930"/>
                </a:lnTo>
                <a:lnTo>
                  <a:pt x="73410" y="23070"/>
                </a:lnTo>
                <a:lnTo>
                  <a:pt x="73130" y="23070"/>
                </a:lnTo>
                <a:lnTo>
                  <a:pt x="72930" y="23140"/>
                </a:lnTo>
                <a:lnTo>
                  <a:pt x="72700" y="22730"/>
                </a:lnTo>
                <a:lnTo>
                  <a:pt x="72700" y="22460"/>
                </a:lnTo>
                <a:lnTo>
                  <a:pt x="72460" y="22400"/>
                </a:lnTo>
                <a:lnTo>
                  <a:pt x="72270" y="22400"/>
                </a:lnTo>
                <a:lnTo>
                  <a:pt x="71890" y="22600"/>
                </a:lnTo>
                <a:lnTo>
                  <a:pt x="71220" y="22670"/>
                </a:lnTo>
                <a:lnTo>
                  <a:pt x="70690" y="22060"/>
                </a:lnTo>
                <a:lnTo>
                  <a:pt x="70360" y="21930"/>
                </a:lnTo>
                <a:lnTo>
                  <a:pt x="70360" y="21660"/>
                </a:lnTo>
                <a:lnTo>
                  <a:pt x="70310" y="21320"/>
                </a:lnTo>
                <a:lnTo>
                  <a:pt x="70070" y="21120"/>
                </a:lnTo>
                <a:lnTo>
                  <a:pt x="70310" y="20920"/>
                </a:lnTo>
                <a:lnTo>
                  <a:pt x="70260" y="20450"/>
                </a:lnTo>
                <a:lnTo>
                  <a:pt x="70170" y="20380"/>
                </a:lnTo>
                <a:lnTo>
                  <a:pt x="70030" y="20250"/>
                </a:lnTo>
                <a:lnTo>
                  <a:pt x="69930" y="20110"/>
                </a:lnTo>
                <a:lnTo>
                  <a:pt x="69790" y="19980"/>
                </a:lnTo>
                <a:lnTo>
                  <a:pt x="69790" y="19580"/>
                </a:lnTo>
                <a:lnTo>
                  <a:pt x="69830" y="19580"/>
                </a:lnTo>
                <a:lnTo>
                  <a:pt x="69980" y="19510"/>
                </a:lnTo>
                <a:lnTo>
                  <a:pt x="70120" y="19510"/>
                </a:lnTo>
                <a:lnTo>
                  <a:pt x="70410" y="19710"/>
                </a:lnTo>
                <a:lnTo>
                  <a:pt x="70410" y="19580"/>
                </a:lnTo>
                <a:lnTo>
                  <a:pt x="70600" y="19580"/>
                </a:lnTo>
                <a:lnTo>
                  <a:pt x="70930" y="19370"/>
                </a:lnTo>
                <a:lnTo>
                  <a:pt x="71280" y="19100"/>
                </a:lnTo>
                <a:lnTo>
                  <a:pt x="71360" y="19040"/>
                </a:lnTo>
                <a:lnTo>
                  <a:pt x="71650" y="18700"/>
                </a:lnTo>
                <a:lnTo>
                  <a:pt x="71890" y="18300"/>
                </a:lnTo>
                <a:lnTo>
                  <a:pt x="72220" y="17960"/>
                </a:lnTo>
                <a:lnTo>
                  <a:pt x="72360" y="17630"/>
                </a:lnTo>
                <a:lnTo>
                  <a:pt x="72550" y="17360"/>
                </a:lnTo>
                <a:lnTo>
                  <a:pt x="72510" y="17150"/>
                </a:lnTo>
                <a:lnTo>
                  <a:pt x="72650" y="17020"/>
                </a:lnTo>
                <a:lnTo>
                  <a:pt x="72980" y="16620"/>
                </a:lnTo>
                <a:lnTo>
                  <a:pt x="73130" y="16480"/>
                </a:lnTo>
                <a:lnTo>
                  <a:pt x="73410" y="16350"/>
                </a:lnTo>
                <a:lnTo>
                  <a:pt x="73700" y="16280"/>
                </a:lnTo>
                <a:lnTo>
                  <a:pt x="74130" y="15940"/>
                </a:lnTo>
                <a:lnTo>
                  <a:pt x="74130" y="15870"/>
                </a:lnTo>
                <a:lnTo>
                  <a:pt x="74130" y="15670"/>
                </a:lnTo>
                <a:lnTo>
                  <a:pt x="74130" y="15400"/>
                </a:lnTo>
                <a:lnTo>
                  <a:pt x="74370" y="15110"/>
                </a:lnTo>
                <a:lnTo>
                  <a:pt x="74410" y="15130"/>
                </a:lnTo>
                <a:lnTo>
                  <a:pt x="74700" y="15270"/>
                </a:lnTo>
                <a:lnTo>
                  <a:pt x="74890" y="15400"/>
                </a:lnTo>
                <a:lnTo>
                  <a:pt x="75030" y="15340"/>
                </a:lnTo>
                <a:lnTo>
                  <a:pt x="75270" y="15470"/>
                </a:lnTo>
                <a:lnTo>
                  <a:pt x="75370" y="15530"/>
                </a:lnTo>
                <a:lnTo>
                  <a:pt x="75510" y="15600"/>
                </a:lnTo>
                <a:lnTo>
                  <a:pt x="75650" y="15340"/>
                </a:lnTo>
                <a:lnTo>
                  <a:pt x="75940" y="14930"/>
                </a:lnTo>
                <a:lnTo>
                  <a:pt x="75990" y="14930"/>
                </a:lnTo>
                <a:lnTo>
                  <a:pt x="76130" y="15000"/>
                </a:lnTo>
                <a:lnTo>
                  <a:pt x="76290" y="1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