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Bosnia and Herzegovina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epublika Srpska"/>
          <p:cNvSpPr/>
          <p:nvPr/>
        </p:nvSpPr>
        <p:spPr>
          <a:xfrm>
            <a:off x="3550610" y="1325880"/>
            <a:ext cx="5090474" cy="4937760"/>
          </a:xfrm>
          <a:custGeom>
            <a:avLst/>
            <a:gdLst/>
            <a:ahLst/>
            <a:cxnLst/>
            <a:rect l="0" t="0" r="100000" b="97000"/>
            <a:pathLst>
              <a:path w="100000" h="97000">
                <a:moveTo>
                  <a:pt x="19220" y="13140"/>
                </a:moveTo>
                <a:lnTo>
                  <a:pt x="19470" y="12200"/>
                </a:lnTo>
                <a:lnTo>
                  <a:pt x="19950" y="11310"/>
                </a:lnTo>
                <a:lnTo>
                  <a:pt x="20060" y="11040"/>
                </a:lnTo>
                <a:lnTo>
                  <a:pt x="20100" y="10660"/>
                </a:lnTo>
                <a:lnTo>
                  <a:pt x="20060" y="10440"/>
                </a:lnTo>
                <a:lnTo>
                  <a:pt x="20050" y="10260"/>
                </a:lnTo>
                <a:lnTo>
                  <a:pt x="20220" y="9950"/>
                </a:lnTo>
                <a:lnTo>
                  <a:pt x="20440" y="9800"/>
                </a:lnTo>
                <a:lnTo>
                  <a:pt x="21050" y="9610"/>
                </a:lnTo>
                <a:lnTo>
                  <a:pt x="21300" y="9420"/>
                </a:lnTo>
                <a:lnTo>
                  <a:pt x="21620" y="8920"/>
                </a:lnTo>
                <a:lnTo>
                  <a:pt x="22380" y="7220"/>
                </a:lnTo>
                <a:lnTo>
                  <a:pt x="23480" y="6470"/>
                </a:lnTo>
                <a:lnTo>
                  <a:pt x="24830" y="6510"/>
                </a:lnTo>
                <a:lnTo>
                  <a:pt x="29470" y="7900"/>
                </a:lnTo>
                <a:lnTo>
                  <a:pt x="30070" y="7820"/>
                </a:lnTo>
                <a:lnTo>
                  <a:pt x="30360" y="7570"/>
                </a:lnTo>
                <a:lnTo>
                  <a:pt x="30390" y="7320"/>
                </a:lnTo>
                <a:lnTo>
                  <a:pt x="30380" y="7040"/>
                </a:lnTo>
                <a:lnTo>
                  <a:pt x="30510" y="6640"/>
                </a:lnTo>
                <a:lnTo>
                  <a:pt x="30740" y="6410"/>
                </a:lnTo>
                <a:lnTo>
                  <a:pt x="31000" y="6300"/>
                </a:lnTo>
                <a:lnTo>
                  <a:pt x="31230" y="6140"/>
                </a:lnTo>
                <a:lnTo>
                  <a:pt x="31360" y="5770"/>
                </a:lnTo>
                <a:lnTo>
                  <a:pt x="31550" y="5650"/>
                </a:lnTo>
                <a:lnTo>
                  <a:pt x="31790" y="5380"/>
                </a:lnTo>
                <a:lnTo>
                  <a:pt x="31980" y="5100"/>
                </a:lnTo>
                <a:lnTo>
                  <a:pt x="32050" y="4950"/>
                </a:lnTo>
                <a:lnTo>
                  <a:pt x="32690" y="4410"/>
                </a:lnTo>
                <a:lnTo>
                  <a:pt x="32880" y="4600"/>
                </a:lnTo>
                <a:lnTo>
                  <a:pt x="33070" y="5290"/>
                </a:lnTo>
                <a:lnTo>
                  <a:pt x="33100" y="5560"/>
                </a:lnTo>
                <a:lnTo>
                  <a:pt x="33090" y="5840"/>
                </a:lnTo>
                <a:lnTo>
                  <a:pt x="33230" y="6020"/>
                </a:lnTo>
                <a:lnTo>
                  <a:pt x="33710" y="5970"/>
                </a:lnTo>
                <a:lnTo>
                  <a:pt x="33640" y="5740"/>
                </a:lnTo>
                <a:lnTo>
                  <a:pt x="33550" y="5520"/>
                </a:lnTo>
                <a:lnTo>
                  <a:pt x="33890" y="5640"/>
                </a:lnTo>
                <a:lnTo>
                  <a:pt x="34180" y="6000"/>
                </a:lnTo>
                <a:lnTo>
                  <a:pt x="34420" y="6170"/>
                </a:lnTo>
                <a:lnTo>
                  <a:pt x="34650" y="5740"/>
                </a:lnTo>
                <a:lnTo>
                  <a:pt x="34730" y="6000"/>
                </a:lnTo>
                <a:lnTo>
                  <a:pt x="34770" y="6190"/>
                </a:lnTo>
                <a:lnTo>
                  <a:pt x="34740" y="6390"/>
                </a:lnTo>
                <a:lnTo>
                  <a:pt x="34650" y="6670"/>
                </a:lnTo>
                <a:lnTo>
                  <a:pt x="34790" y="6550"/>
                </a:lnTo>
                <a:lnTo>
                  <a:pt x="35160" y="6310"/>
                </a:lnTo>
                <a:lnTo>
                  <a:pt x="35300" y="6200"/>
                </a:lnTo>
                <a:lnTo>
                  <a:pt x="35750" y="7190"/>
                </a:lnTo>
                <a:lnTo>
                  <a:pt x="36740" y="7940"/>
                </a:lnTo>
                <a:lnTo>
                  <a:pt x="37360" y="8230"/>
                </a:lnTo>
                <a:lnTo>
                  <a:pt x="38810" y="8900"/>
                </a:lnTo>
                <a:lnTo>
                  <a:pt x="39060" y="8760"/>
                </a:lnTo>
                <a:lnTo>
                  <a:pt x="40170" y="8680"/>
                </a:lnTo>
                <a:lnTo>
                  <a:pt x="40270" y="8530"/>
                </a:lnTo>
                <a:lnTo>
                  <a:pt x="40720" y="7550"/>
                </a:lnTo>
                <a:lnTo>
                  <a:pt x="41620" y="8150"/>
                </a:lnTo>
                <a:lnTo>
                  <a:pt x="42060" y="8330"/>
                </a:lnTo>
                <a:lnTo>
                  <a:pt x="42820" y="8830"/>
                </a:lnTo>
                <a:lnTo>
                  <a:pt x="43040" y="9020"/>
                </a:lnTo>
                <a:lnTo>
                  <a:pt x="43360" y="9200"/>
                </a:lnTo>
                <a:lnTo>
                  <a:pt x="43790" y="9150"/>
                </a:lnTo>
                <a:lnTo>
                  <a:pt x="44560" y="8900"/>
                </a:lnTo>
                <a:lnTo>
                  <a:pt x="44610" y="8790"/>
                </a:lnTo>
                <a:lnTo>
                  <a:pt x="44670" y="8590"/>
                </a:lnTo>
                <a:lnTo>
                  <a:pt x="44780" y="8460"/>
                </a:lnTo>
                <a:lnTo>
                  <a:pt x="44960" y="8580"/>
                </a:lnTo>
                <a:lnTo>
                  <a:pt x="45100" y="8800"/>
                </a:lnTo>
                <a:lnTo>
                  <a:pt x="45120" y="8980"/>
                </a:lnTo>
                <a:lnTo>
                  <a:pt x="45050" y="9170"/>
                </a:lnTo>
                <a:lnTo>
                  <a:pt x="44880" y="9370"/>
                </a:lnTo>
                <a:lnTo>
                  <a:pt x="45180" y="9480"/>
                </a:lnTo>
                <a:lnTo>
                  <a:pt x="45450" y="9430"/>
                </a:lnTo>
                <a:lnTo>
                  <a:pt x="46010" y="9130"/>
                </a:lnTo>
                <a:lnTo>
                  <a:pt x="45800" y="9820"/>
                </a:lnTo>
                <a:lnTo>
                  <a:pt x="45680" y="10030"/>
                </a:lnTo>
                <a:lnTo>
                  <a:pt x="45850" y="9970"/>
                </a:lnTo>
                <a:lnTo>
                  <a:pt x="47020" y="9810"/>
                </a:lnTo>
                <a:lnTo>
                  <a:pt x="47530" y="9870"/>
                </a:lnTo>
                <a:lnTo>
                  <a:pt x="47790" y="9830"/>
                </a:lnTo>
                <a:lnTo>
                  <a:pt x="48270" y="9530"/>
                </a:lnTo>
                <a:lnTo>
                  <a:pt x="49130" y="8610"/>
                </a:lnTo>
                <a:lnTo>
                  <a:pt x="49630" y="8350"/>
                </a:lnTo>
                <a:lnTo>
                  <a:pt x="50400" y="8390"/>
                </a:lnTo>
                <a:lnTo>
                  <a:pt x="51100" y="8790"/>
                </a:lnTo>
                <a:lnTo>
                  <a:pt x="51720" y="9410"/>
                </a:lnTo>
                <a:lnTo>
                  <a:pt x="52290" y="10140"/>
                </a:lnTo>
                <a:lnTo>
                  <a:pt x="53030" y="11100"/>
                </a:lnTo>
                <a:lnTo>
                  <a:pt x="53450" y="11490"/>
                </a:lnTo>
                <a:lnTo>
                  <a:pt x="53920" y="11680"/>
                </a:lnTo>
                <a:lnTo>
                  <a:pt x="54150" y="11650"/>
                </a:lnTo>
                <a:lnTo>
                  <a:pt x="54840" y="11360"/>
                </a:lnTo>
                <a:lnTo>
                  <a:pt x="55330" y="11270"/>
                </a:lnTo>
                <a:lnTo>
                  <a:pt x="55480" y="11240"/>
                </a:lnTo>
                <a:lnTo>
                  <a:pt x="55680" y="11130"/>
                </a:lnTo>
                <a:lnTo>
                  <a:pt x="56060" y="10770"/>
                </a:lnTo>
                <a:lnTo>
                  <a:pt x="56940" y="9710"/>
                </a:lnTo>
                <a:lnTo>
                  <a:pt x="57480" y="9060"/>
                </a:lnTo>
                <a:lnTo>
                  <a:pt x="57830" y="8880"/>
                </a:lnTo>
                <a:lnTo>
                  <a:pt x="58190" y="8870"/>
                </a:lnTo>
                <a:lnTo>
                  <a:pt x="58560" y="9080"/>
                </a:lnTo>
                <a:lnTo>
                  <a:pt x="59850" y="10240"/>
                </a:lnTo>
                <a:lnTo>
                  <a:pt x="60360" y="10490"/>
                </a:lnTo>
                <a:lnTo>
                  <a:pt x="60820" y="10580"/>
                </a:lnTo>
                <a:lnTo>
                  <a:pt x="61090" y="10580"/>
                </a:lnTo>
                <a:lnTo>
                  <a:pt x="61320" y="10590"/>
                </a:lnTo>
                <a:lnTo>
                  <a:pt x="61820" y="10480"/>
                </a:lnTo>
                <a:lnTo>
                  <a:pt x="62140" y="10280"/>
                </a:lnTo>
                <a:lnTo>
                  <a:pt x="62350" y="10750"/>
                </a:lnTo>
                <a:lnTo>
                  <a:pt x="62780" y="11630"/>
                </a:lnTo>
                <a:lnTo>
                  <a:pt x="63300" y="12030"/>
                </a:lnTo>
                <a:lnTo>
                  <a:pt x="63640" y="12300"/>
                </a:lnTo>
                <a:lnTo>
                  <a:pt x="64110" y="12640"/>
                </a:lnTo>
                <a:lnTo>
                  <a:pt x="64540" y="13250"/>
                </a:lnTo>
                <a:lnTo>
                  <a:pt x="64780" y="13850"/>
                </a:lnTo>
                <a:lnTo>
                  <a:pt x="65690" y="13380"/>
                </a:lnTo>
                <a:lnTo>
                  <a:pt x="65920" y="13040"/>
                </a:lnTo>
                <a:lnTo>
                  <a:pt x="65920" y="12640"/>
                </a:lnTo>
                <a:lnTo>
                  <a:pt x="66540" y="12500"/>
                </a:lnTo>
                <a:lnTo>
                  <a:pt x="67120" y="12370"/>
                </a:lnTo>
                <a:lnTo>
                  <a:pt x="67070" y="11960"/>
                </a:lnTo>
                <a:lnTo>
                  <a:pt x="67550" y="11960"/>
                </a:lnTo>
                <a:lnTo>
                  <a:pt x="67780" y="11960"/>
                </a:lnTo>
                <a:lnTo>
                  <a:pt x="67880" y="11760"/>
                </a:lnTo>
                <a:lnTo>
                  <a:pt x="67830" y="11560"/>
                </a:lnTo>
                <a:lnTo>
                  <a:pt x="68170" y="11690"/>
                </a:lnTo>
                <a:lnTo>
                  <a:pt x="68450" y="11760"/>
                </a:lnTo>
                <a:lnTo>
                  <a:pt x="68750" y="11460"/>
                </a:lnTo>
                <a:lnTo>
                  <a:pt x="68970" y="11600"/>
                </a:lnTo>
                <a:lnTo>
                  <a:pt x="69040" y="11650"/>
                </a:lnTo>
                <a:lnTo>
                  <a:pt x="69020" y="11830"/>
                </a:lnTo>
                <a:lnTo>
                  <a:pt x="69640" y="12230"/>
                </a:lnTo>
                <a:lnTo>
                  <a:pt x="70260" y="12570"/>
                </a:lnTo>
                <a:lnTo>
                  <a:pt x="70550" y="12910"/>
                </a:lnTo>
                <a:lnTo>
                  <a:pt x="70880" y="12980"/>
                </a:lnTo>
                <a:lnTo>
                  <a:pt x="70980" y="13380"/>
                </a:lnTo>
                <a:lnTo>
                  <a:pt x="71220" y="13520"/>
                </a:lnTo>
                <a:lnTo>
                  <a:pt x="71460" y="13650"/>
                </a:lnTo>
                <a:lnTo>
                  <a:pt x="71650" y="13650"/>
                </a:lnTo>
                <a:lnTo>
                  <a:pt x="71840" y="13720"/>
                </a:lnTo>
                <a:lnTo>
                  <a:pt x="72080" y="13850"/>
                </a:lnTo>
                <a:lnTo>
                  <a:pt x="72410" y="13990"/>
                </a:lnTo>
                <a:lnTo>
                  <a:pt x="72510" y="14190"/>
                </a:lnTo>
                <a:lnTo>
                  <a:pt x="72740" y="14530"/>
                </a:lnTo>
                <a:lnTo>
                  <a:pt x="73030" y="14730"/>
                </a:lnTo>
                <a:lnTo>
                  <a:pt x="73360" y="14730"/>
                </a:lnTo>
                <a:lnTo>
                  <a:pt x="73550" y="14800"/>
                </a:lnTo>
                <a:lnTo>
                  <a:pt x="74030" y="15070"/>
                </a:lnTo>
                <a:lnTo>
                  <a:pt x="74270" y="15070"/>
                </a:lnTo>
                <a:lnTo>
                  <a:pt x="74370" y="15110"/>
                </a:lnTo>
                <a:lnTo>
                  <a:pt x="74130" y="15400"/>
                </a:lnTo>
                <a:lnTo>
                  <a:pt x="74130" y="15670"/>
                </a:lnTo>
                <a:lnTo>
                  <a:pt x="74130" y="15870"/>
                </a:lnTo>
                <a:lnTo>
                  <a:pt x="74130" y="15940"/>
                </a:lnTo>
                <a:lnTo>
                  <a:pt x="73700" y="16280"/>
                </a:lnTo>
                <a:lnTo>
                  <a:pt x="73410" y="16350"/>
                </a:lnTo>
                <a:lnTo>
                  <a:pt x="73130" y="16480"/>
                </a:lnTo>
                <a:lnTo>
                  <a:pt x="72980" y="16620"/>
                </a:lnTo>
                <a:lnTo>
                  <a:pt x="72650" y="17020"/>
                </a:lnTo>
                <a:lnTo>
                  <a:pt x="72510" y="17150"/>
                </a:lnTo>
                <a:lnTo>
                  <a:pt x="72550" y="17360"/>
                </a:lnTo>
                <a:lnTo>
                  <a:pt x="72360" y="17630"/>
                </a:lnTo>
                <a:lnTo>
                  <a:pt x="72220" y="17960"/>
                </a:lnTo>
                <a:lnTo>
                  <a:pt x="71890" y="18300"/>
                </a:lnTo>
                <a:lnTo>
                  <a:pt x="71650" y="18700"/>
                </a:lnTo>
                <a:lnTo>
                  <a:pt x="71360" y="19040"/>
                </a:lnTo>
                <a:lnTo>
                  <a:pt x="71280" y="19100"/>
                </a:lnTo>
                <a:lnTo>
                  <a:pt x="70740" y="18980"/>
                </a:lnTo>
                <a:lnTo>
                  <a:pt x="70330" y="18500"/>
                </a:lnTo>
                <a:lnTo>
                  <a:pt x="70000" y="18220"/>
                </a:lnTo>
                <a:lnTo>
                  <a:pt x="69660" y="18120"/>
                </a:lnTo>
                <a:lnTo>
                  <a:pt x="69330" y="17750"/>
                </a:lnTo>
                <a:lnTo>
                  <a:pt x="68990" y="17460"/>
                </a:lnTo>
                <a:lnTo>
                  <a:pt x="68650" y="17080"/>
                </a:lnTo>
                <a:lnTo>
                  <a:pt x="68250" y="16510"/>
                </a:lnTo>
                <a:lnTo>
                  <a:pt x="67780" y="16320"/>
                </a:lnTo>
                <a:lnTo>
                  <a:pt x="67310" y="16230"/>
                </a:lnTo>
                <a:lnTo>
                  <a:pt x="66910" y="16230"/>
                </a:lnTo>
                <a:lnTo>
                  <a:pt x="66640" y="16320"/>
                </a:lnTo>
                <a:lnTo>
                  <a:pt x="66370" y="16700"/>
                </a:lnTo>
                <a:lnTo>
                  <a:pt x="66100" y="16890"/>
                </a:lnTo>
                <a:lnTo>
                  <a:pt x="65830" y="17460"/>
                </a:lnTo>
                <a:lnTo>
                  <a:pt x="65760" y="17750"/>
                </a:lnTo>
                <a:lnTo>
                  <a:pt x="65630" y="17940"/>
                </a:lnTo>
                <a:lnTo>
                  <a:pt x="65160" y="18500"/>
                </a:lnTo>
                <a:lnTo>
                  <a:pt x="65360" y="18790"/>
                </a:lnTo>
                <a:lnTo>
                  <a:pt x="65430" y="19360"/>
                </a:lnTo>
                <a:lnTo>
                  <a:pt x="65430" y="19930"/>
                </a:lnTo>
                <a:lnTo>
                  <a:pt x="64960" y="20120"/>
                </a:lnTo>
                <a:lnTo>
                  <a:pt x="64820" y="20400"/>
                </a:lnTo>
                <a:lnTo>
                  <a:pt x="64590" y="20620"/>
                </a:lnTo>
                <a:lnTo>
                  <a:pt x="64340" y="20360"/>
                </a:lnTo>
                <a:lnTo>
                  <a:pt x="63510" y="20570"/>
                </a:lnTo>
                <a:lnTo>
                  <a:pt x="61670" y="20570"/>
                </a:lnTo>
                <a:lnTo>
                  <a:pt x="60670" y="20670"/>
                </a:lnTo>
                <a:lnTo>
                  <a:pt x="59740" y="20810"/>
                </a:lnTo>
                <a:lnTo>
                  <a:pt x="59570" y="21370"/>
                </a:lnTo>
                <a:lnTo>
                  <a:pt x="59570" y="22310"/>
                </a:lnTo>
                <a:lnTo>
                  <a:pt x="59940" y="22730"/>
                </a:lnTo>
                <a:lnTo>
                  <a:pt x="60910" y="23250"/>
                </a:lnTo>
                <a:lnTo>
                  <a:pt x="61940" y="23670"/>
                </a:lnTo>
                <a:lnTo>
                  <a:pt x="62910" y="24090"/>
                </a:lnTo>
                <a:lnTo>
                  <a:pt x="64070" y="24510"/>
                </a:lnTo>
                <a:lnTo>
                  <a:pt x="65040" y="24840"/>
                </a:lnTo>
                <a:lnTo>
                  <a:pt x="66070" y="25170"/>
                </a:lnTo>
                <a:lnTo>
                  <a:pt x="66710" y="25920"/>
                </a:lnTo>
                <a:lnTo>
                  <a:pt x="66840" y="26760"/>
                </a:lnTo>
                <a:lnTo>
                  <a:pt x="66710" y="27510"/>
                </a:lnTo>
                <a:lnTo>
                  <a:pt x="65510" y="27790"/>
                </a:lnTo>
                <a:lnTo>
                  <a:pt x="64440" y="27740"/>
                </a:lnTo>
                <a:lnTo>
                  <a:pt x="64430" y="27740"/>
                </a:lnTo>
                <a:lnTo>
                  <a:pt x="62640" y="27740"/>
                </a:lnTo>
                <a:lnTo>
                  <a:pt x="61570" y="27700"/>
                </a:lnTo>
                <a:lnTo>
                  <a:pt x="60940" y="27600"/>
                </a:lnTo>
                <a:lnTo>
                  <a:pt x="60470" y="26810"/>
                </a:lnTo>
                <a:lnTo>
                  <a:pt x="59670" y="25070"/>
                </a:lnTo>
                <a:lnTo>
                  <a:pt x="58910" y="23760"/>
                </a:lnTo>
                <a:lnTo>
                  <a:pt x="58110" y="23010"/>
                </a:lnTo>
                <a:lnTo>
                  <a:pt x="57140" y="22870"/>
                </a:lnTo>
                <a:lnTo>
                  <a:pt x="55940" y="22780"/>
                </a:lnTo>
                <a:lnTo>
                  <a:pt x="55140" y="23010"/>
                </a:lnTo>
                <a:lnTo>
                  <a:pt x="54310" y="24720"/>
                </a:lnTo>
                <a:lnTo>
                  <a:pt x="53910" y="25660"/>
                </a:lnTo>
                <a:lnTo>
                  <a:pt x="53910" y="26410"/>
                </a:lnTo>
                <a:lnTo>
                  <a:pt x="54410" y="27350"/>
                </a:lnTo>
                <a:lnTo>
                  <a:pt x="55210" y="28140"/>
                </a:lnTo>
                <a:lnTo>
                  <a:pt x="55780" y="28700"/>
                </a:lnTo>
                <a:lnTo>
                  <a:pt x="55910" y="29590"/>
                </a:lnTo>
                <a:lnTo>
                  <a:pt x="55910" y="30380"/>
                </a:lnTo>
                <a:lnTo>
                  <a:pt x="55810" y="31180"/>
                </a:lnTo>
                <a:lnTo>
                  <a:pt x="55240" y="31830"/>
                </a:lnTo>
                <a:lnTo>
                  <a:pt x="54410" y="32490"/>
                </a:lnTo>
                <a:lnTo>
                  <a:pt x="53440" y="33040"/>
                </a:lnTo>
                <a:lnTo>
                  <a:pt x="52280" y="33700"/>
                </a:lnTo>
                <a:lnTo>
                  <a:pt x="51520" y="34270"/>
                </a:lnTo>
                <a:lnTo>
                  <a:pt x="51480" y="34300"/>
                </a:lnTo>
                <a:lnTo>
                  <a:pt x="50480" y="34260"/>
                </a:lnTo>
                <a:lnTo>
                  <a:pt x="48440" y="34630"/>
                </a:lnTo>
                <a:lnTo>
                  <a:pt x="46980" y="34630"/>
                </a:lnTo>
                <a:lnTo>
                  <a:pt x="46140" y="34580"/>
                </a:lnTo>
                <a:lnTo>
                  <a:pt x="45750" y="34070"/>
                </a:lnTo>
                <a:lnTo>
                  <a:pt x="45280" y="33650"/>
                </a:lnTo>
                <a:lnTo>
                  <a:pt x="44680" y="32630"/>
                </a:lnTo>
                <a:lnTo>
                  <a:pt x="43950" y="32110"/>
                </a:lnTo>
                <a:lnTo>
                  <a:pt x="43110" y="32070"/>
                </a:lnTo>
                <a:lnTo>
                  <a:pt x="42010" y="32070"/>
                </a:lnTo>
                <a:lnTo>
                  <a:pt x="40680" y="32000"/>
                </a:lnTo>
                <a:lnTo>
                  <a:pt x="40050" y="31760"/>
                </a:lnTo>
                <a:lnTo>
                  <a:pt x="39750" y="31480"/>
                </a:lnTo>
                <a:lnTo>
                  <a:pt x="38550" y="31430"/>
                </a:lnTo>
                <a:lnTo>
                  <a:pt x="37980" y="31570"/>
                </a:lnTo>
                <a:lnTo>
                  <a:pt x="37810" y="32510"/>
                </a:lnTo>
                <a:lnTo>
                  <a:pt x="37910" y="34470"/>
                </a:lnTo>
                <a:lnTo>
                  <a:pt x="38010" y="35910"/>
                </a:lnTo>
                <a:lnTo>
                  <a:pt x="38380" y="37030"/>
                </a:lnTo>
                <a:lnTo>
                  <a:pt x="38780" y="38100"/>
                </a:lnTo>
                <a:lnTo>
                  <a:pt x="39350" y="38980"/>
                </a:lnTo>
                <a:lnTo>
                  <a:pt x="40580" y="40560"/>
                </a:lnTo>
                <a:lnTo>
                  <a:pt x="40810" y="41820"/>
                </a:lnTo>
                <a:lnTo>
                  <a:pt x="40680" y="42750"/>
                </a:lnTo>
                <a:lnTo>
                  <a:pt x="40480" y="43490"/>
                </a:lnTo>
                <a:lnTo>
                  <a:pt x="40250" y="44260"/>
                </a:lnTo>
                <a:lnTo>
                  <a:pt x="40250" y="44280"/>
                </a:lnTo>
                <a:lnTo>
                  <a:pt x="38080" y="43910"/>
                </a:lnTo>
                <a:lnTo>
                  <a:pt x="37450" y="43770"/>
                </a:lnTo>
                <a:lnTo>
                  <a:pt x="37110" y="43350"/>
                </a:lnTo>
                <a:lnTo>
                  <a:pt x="37080" y="42330"/>
                </a:lnTo>
                <a:lnTo>
                  <a:pt x="36950" y="41490"/>
                </a:lnTo>
                <a:lnTo>
                  <a:pt x="36420" y="41350"/>
                </a:lnTo>
                <a:lnTo>
                  <a:pt x="35880" y="40980"/>
                </a:lnTo>
                <a:lnTo>
                  <a:pt x="35510" y="40290"/>
                </a:lnTo>
                <a:lnTo>
                  <a:pt x="34810" y="40010"/>
                </a:lnTo>
                <a:lnTo>
                  <a:pt x="33720" y="39360"/>
                </a:lnTo>
                <a:lnTo>
                  <a:pt x="32520" y="38710"/>
                </a:lnTo>
                <a:lnTo>
                  <a:pt x="31580" y="38010"/>
                </a:lnTo>
                <a:lnTo>
                  <a:pt x="31050" y="37500"/>
                </a:lnTo>
                <a:lnTo>
                  <a:pt x="30620" y="37450"/>
                </a:lnTo>
                <a:lnTo>
                  <a:pt x="29780" y="37170"/>
                </a:lnTo>
                <a:lnTo>
                  <a:pt x="29350" y="36380"/>
                </a:lnTo>
                <a:lnTo>
                  <a:pt x="29050" y="35770"/>
                </a:lnTo>
                <a:lnTo>
                  <a:pt x="28780" y="35350"/>
                </a:lnTo>
                <a:lnTo>
                  <a:pt x="28420" y="35260"/>
                </a:lnTo>
                <a:lnTo>
                  <a:pt x="27850" y="35260"/>
                </a:lnTo>
                <a:lnTo>
                  <a:pt x="27220" y="34750"/>
                </a:lnTo>
                <a:lnTo>
                  <a:pt x="25780" y="33770"/>
                </a:lnTo>
                <a:lnTo>
                  <a:pt x="24780" y="32930"/>
                </a:lnTo>
                <a:lnTo>
                  <a:pt x="24120" y="32280"/>
                </a:lnTo>
                <a:lnTo>
                  <a:pt x="23410" y="31660"/>
                </a:lnTo>
                <a:lnTo>
                  <a:pt x="23090" y="31390"/>
                </a:lnTo>
                <a:lnTo>
                  <a:pt x="22890" y="30830"/>
                </a:lnTo>
                <a:lnTo>
                  <a:pt x="22990" y="30170"/>
                </a:lnTo>
                <a:lnTo>
                  <a:pt x="23450" y="30130"/>
                </a:lnTo>
                <a:lnTo>
                  <a:pt x="24350" y="30130"/>
                </a:lnTo>
                <a:lnTo>
                  <a:pt x="25750" y="30550"/>
                </a:lnTo>
                <a:lnTo>
                  <a:pt x="27380" y="31150"/>
                </a:lnTo>
                <a:lnTo>
                  <a:pt x="28720" y="31670"/>
                </a:lnTo>
                <a:lnTo>
                  <a:pt x="30020" y="31570"/>
                </a:lnTo>
                <a:lnTo>
                  <a:pt x="31020" y="31530"/>
                </a:lnTo>
                <a:lnTo>
                  <a:pt x="31220" y="30970"/>
                </a:lnTo>
                <a:lnTo>
                  <a:pt x="31450" y="30310"/>
                </a:lnTo>
                <a:lnTo>
                  <a:pt x="31680" y="29750"/>
                </a:lnTo>
                <a:lnTo>
                  <a:pt x="31720" y="27880"/>
                </a:lnTo>
                <a:lnTo>
                  <a:pt x="31720" y="26240"/>
                </a:lnTo>
                <a:lnTo>
                  <a:pt x="31620" y="24890"/>
                </a:lnTo>
                <a:lnTo>
                  <a:pt x="31420" y="24510"/>
                </a:lnTo>
                <a:lnTo>
                  <a:pt x="30820" y="24560"/>
                </a:lnTo>
                <a:lnTo>
                  <a:pt x="30680" y="24180"/>
                </a:lnTo>
                <a:lnTo>
                  <a:pt x="30680" y="23620"/>
                </a:lnTo>
                <a:lnTo>
                  <a:pt x="30680" y="22310"/>
                </a:lnTo>
                <a:lnTo>
                  <a:pt x="30450" y="21460"/>
                </a:lnTo>
                <a:lnTo>
                  <a:pt x="29550" y="20200"/>
                </a:lnTo>
                <a:lnTo>
                  <a:pt x="28520" y="19160"/>
                </a:lnTo>
                <a:lnTo>
                  <a:pt x="27550" y="18550"/>
                </a:lnTo>
                <a:lnTo>
                  <a:pt x="26320" y="18220"/>
                </a:lnTo>
                <a:lnTo>
                  <a:pt x="25450" y="18040"/>
                </a:lnTo>
                <a:lnTo>
                  <a:pt x="24190" y="17850"/>
                </a:lnTo>
                <a:lnTo>
                  <a:pt x="22820" y="17750"/>
                </a:lnTo>
                <a:lnTo>
                  <a:pt x="22080" y="17660"/>
                </a:lnTo>
                <a:lnTo>
                  <a:pt x="20450" y="17560"/>
                </a:lnTo>
                <a:lnTo>
                  <a:pt x="18920" y="17420"/>
                </a:lnTo>
                <a:lnTo>
                  <a:pt x="18190" y="17190"/>
                </a:lnTo>
                <a:lnTo>
                  <a:pt x="17520" y="16390"/>
                </a:lnTo>
                <a:lnTo>
                  <a:pt x="17290" y="15870"/>
                </a:lnTo>
                <a:lnTo>
                  <a:pt x="17290" y="15310"/>
                </a:lnTo>
                <a:lnTo>
                  <a:pt x="17650" y="14690"/>
                </a:lnTo>
                <a:lnTo>
                  <a:pt x="18750" y="14320"/>
                </a:lnTo>
                <a:lnTo>
                  <a:pt x="19290" y="14080"/>
                </a:lnTo>
                <a:lnTo>
                  <a:pt x="19420" y="13750"/>
                </a:lnTo>
                <a:lnTo>
                  <a:pt x="19430" y="13490"/>
                </a:lnTo>
                <a:lnTo>
                  <a:pt x="19300" y="13270"/>
                </a:lnTo>
                <a:lnTo>
                  <a:pt x="19220" y="13140"/>
                </a:lnTo>
                <a:close/>
                <a:moveTo>
                  <a:pt x="66360" y="92080"/>
                </a:moveTo>
                <a:lnTo>
                  <a:pt x="66470" y="90600"/>
                </a:lnTo>
                <a:lnTo>
                  <a:pt x="66440" y="89900"/>
                </a:lnTo>
                <a:lnTo>
                  <a:pt x="65810" y="89720"/>
                </a:lnTo>
                <a:lnTo>
                  <a:pt x="65140" y="89040"/>
                </a:lnTo>
                <a:lnTo>
                  <a:pt x="64010" y="87950"/>
                </a:lnTo>
                <a:lnTo>
                  <a:pt x="62770" y="86640"/>
                </a:lnTo>
                <a:lnTo>
                  <a:pt x="62670" y="86430"/>
                </a:lnTo>
                <a:lnTo>
                  <a:pt x="62470" y="86010"/>
                </a:lnTo>
                <a:lnTo>
                  <a:pt x="61810" y="85350"/>
                </a:lnTo>
                <a:lnTo>
                  <a:pt x="61270" y="84820"/>
                </a:lnTo>
                <a:lnTo>
                  <a:pt x="59810" y="83500"/>
                </a:lnTo>
                <a:lnTo>
                  <a:pt x="59120" y="83020"/>
                </a:lnTo>
                <a:lnTo>
                  <a:pt x="59110" y="83010"/>
                </a:lnTo>
                <a:lnTo>
                  <a:pt x="59080" y="82960"/>
                </a:lnTo>
                <a:lnTo>
                  <a:pt x="58680" y="82230"/>
                </a:lnTo>
                <a:lnTo>
                  <a:pt x="58310" y="81050"/>
                </a:lnTo>
                <a:lnTo>
                  <a:pt x="58080" y="79700"/>
                </a:lnTo>
                <a:lnTo>
                  <a:pt x="58070" y="79640"/>
                </a:lnTo>
                <a:lnTo>
                  <a:pt x="58080" y="79340"/>
                </a:lnTo>
                <a:lnTo>
                  <a:pt x="58110" y="78180"/>
                </a:lnTo>
                <a:lnTo>
                  <a:pt x="58340" y="77680"/>
                </a:lnTo>
                <a:lnTo>
                  <a:pt x="58580" y="77410"/>
                </a:lnTo>
                <a:lnTo>
                  <a:pt x="58740" y="77230"/>
                </a:lnTo>
                <a:lnTo>
                  <a:pt x="58980" y="76310"/>
                </a:lnTo>
                <a:lnTo>
                  <a:pt x="59000" y="75790"/>
                </a:lnTo>
                <a:lnTo>
                  <a:pt x="59040" y="75100"/>
                </a:lnTo>
                <a:lnTo>
                  <a:pt x="58670" y="74740"/>
                </a:lnTo>
                <a:lnTo>
                  <a:pt x="58200" y="74560"/>
                </a:lnTo>
                <a:lnTo>
                  <a:pt x="58070" y="74510"/>
                </a:lnTo>
                <a:lnTo>
                  <a:pt x="57990" y="74500"/>
                </a:lnTo>
                <a:lnTo>
                  <a:pt x="57540" y="74460"/>
                </a:lnTo>
                <a:lnTo>
                  <a:pt x="57480" y="74100"/>
                </a:lnTo>
                <a:lnTo>
                  <a:pt x="57540" y="73600"/>
                </a:lnTo>
                <a:lnTo>
                  <a:pt x="57910" y="73050"/>
                </a:lnTo>
                <a:lnTo>
                  <a:pt x="58440" y="72780"/>
                </a:lnTo>
                <a:lnTo>
                  <a:pt x="58810" y="72320"/>
                </a:lnTo>
                <a:lnTo>
                  <a:pt x="59080" y="71950"/>
                </a:lnTo>
                <a:lnTo>
                  <a:pt x="59010" y="69060"/>
                </a:lnTo>
                <a:lnTo>
                  <a:pt x="58940" y="67010"/>
                </a:lnTo>
                <a:lnTo>
                  <a:pt x="58840" y="65950"/>
                </a:lnTo>
                <a:lnTo>
                  <a:pt x="58270" y="65030"/>
                </a:lnTo>
                <a:lnTo>
                  <a:pt x="58330" y="64800"/>
                </a:lnTo>
                <a:lnTo>
                  <a:pt x="58440" y="64350"/>
                </a:lnTo>
                <a:lnTo>
                  <a:pt x="60040" y="64440"/>
                </a:lnTo>
                <a:lnTo>
                  <a:pt x="61710" y="64440"/>
                </a:lnTo>
                <a:lnTo>
                  <a:pt x="63740" y="64350"/>
                </a:lnTo>
                <a:lnTo>
                  <a:pt x="66040" y="64570"/>
                </a:lnTo>
                <a:lnTo>
                  <a:pt x="66840" y="64570"/>
                </a:lnTo>
                <a:lnTo>
                  <a:pt x="66940" y="64120"/>
                </a:lnTo>
                <a:lnTo>
                  <a:pt x="66710" y="63060"/>
                </a:lnTo>
                <a:lnTo>
                  <a:pt x="66510" y="62000"/>
                </a:lnTo>
                <a:lnTo>
                  <a:pt x="66380" y="60770"/>
                </a:lnTo>
                <a:lnTo>
                  <a:pt x="66470" y="59940"/>
                </a:lnTo>
                <a:lnTo>
                  <a:pt x="66500" y="59910"/>
                </a:lnTo>
                <a:lnTo>
                  <a:pt x="66660" y="59750"/>
                </a:lnTo>
                <a:lnTo>
                  <a:pt x="66840" y="59570"/>
                </a:lnTo>
                <a:lnTo>
                  <a:pt x="67010" y="58580"/>
                </a:lnTo>
                <a:lnTo>
                  <a:pt x="67100" y="57240"/>
                </a:lnTo>
                <a:lnTo>
                  <a:pt x="67370" y="56460"/>
                </a:lnTo>
                <a:lnTo>
                  <a:pt x="68070" y="56460"/>
                </a:lnTo>
                <a:lnTo>
                  <a:pt x="68540" y="56460"/>
                </a:lnTo>
                <a:lnTo>
                  <a:pt x="69200" y="56920"/>
                </a:lnTo>
                <a:lnTo>
                  <a:pt x="69770" y="57470"/>
                </a:lnTo>
                <a:lnTo>
                  <a:pt x="70540" y="57840"/>
                </a:lnTo>
                <a:lnTo>
                  <a:pt x="71320" y="58190"/>
                </a:lnTo>
                <a:lnTo>
                  <a:pt x="71370" y="58210"/>
                </a:lnTo>
                <a:lnTo>
                  <a:pt x="72870" y="59410"/>
                </a:lnTo>
                <a:lnTo>
                  <a:pt x="73900" y="59910"/>
                </a:lnTo>
                <a:lnTo>
                  <a:pt x="75470" y="60140"/>
                </a:lnTo>
                <a:lnTo>
                  <a:pt x="76200" y="59960"/>
                </a:lnTo>
                <a:lnTo>
                  <a:pt x="77440" y="59780"/>
                </a:lnTo>
                <a:lnTo>
                  <a:pt x="78370" y="59640"/>
                </a:lnTo>
                <a:lnTo>
                  <a:pt x="79130" y="59270"/>
                </a:lnTo>
                <a:lnTo>
                  <a:pt x="80170" y="58810"/>
                </a:lnTo>
                <a:lnTo>
                  <a:pt x="80930" y="58210"/>
                </a:lnTo>
                <a:lnTo>
                  <a:pt x="81500" y="57610"/>
                </a:lnTo>
                <a:lnTo>
                  <a:pt x="82230" y="57470"/>
                </a:lnTo>
                <a:lnTo>
                  <a:pt x="82370" y="57010"/>
                </a:lnTo>
                <a:lnTo>
                  <a:pt x="82100" y="56090"/>
                </a:lnTo>
                <a:lnTo>
                  <a:pt x="81700" y="55580"/>
                </a:lnTo>
                <a:lnTo>
                  <a:pt x="80930" y="55350"/>
                </a:lnTo>
                <a:lnTo>
                  <a:pt x="80400" y="55350"/>
                </a:lnTo>
                <a:lnTo>
                  <a:pt x="79870" y="54800"/>
                </a:lnTo>
                <a:lnTo>
                  <a:pt x="79300" y="54110"/>
                </a:lnTo>
                <a:lnTo>
                  <a:pt x="78200" y="53920"/>
                </a:lnTo>
                <a:lnTo>
                  <a:pt x="76000" y="53880"/>
                </a:lnTo>
                <a:lnTo>
                  <a:pt x="74970" y="54020"/>
                </a:lnTo>
                <a:lnTo>
                  <a:pt x="74500" y="54620"/>
                </a:lnTo>
                <a:lnTo>
                  <a:pt x="74270" y="55680"/>
                </a:lnTo>
                <a:lnTo>
                  <a:pt x="73870" y="56460"/>
                </a:lnTo>
                <a:lnTo>
                  <a:pt x="73440" y="56880"/>
                </a:lnTo>
                <a:lnTo>
                  <a:pt x="72570" y="56830"/>
                </a:lnTo>
                <a:lnTo>
                  <a:pt x="72000" y="56740"/>
                </a:lnTo>
                <a:lnTo>
                  <a:pt x="71930" y="56680"/>
                </a:lnTo>
                <a:lnTo>
                  <a:pt x="70770" y="55810"/>
                </a:lnTo>
                <a:lnTo>
                  <a:pt x="69800" y="55400"/>
                </a:lnTo>
                <a:lnTo>
                  <a:pt x="69070" y="55030"/>
                </a:lnTo>
                <a:lnTo>
                  <a:pt x="68070" y="54990"/>
                </a:lnTo>
                <a:lnTo>
                  <a:pt x="67440" y="54940"/>
                </a:lnTo>
                <a:lnTo>
                  <a:pt x="67140" y="54390"/>
                </a:lnTo>
                <a:lnTo>
                  <a:pt x="66510" y="53280"/>
                </a:lnTo>
                <a:lnTo>
                  <a:pt x="66440" y="52540"/>
                </a:lnTo>
                <a:lnTo>
                  <a:pt x="66370" y="51890"/>
                </a:lnTo>
                <a:lnTo>
                  <a:pt x="66670" y="51710"/>
                </a:lnTo>
                <a:lnTo>
                  <a:pt x="67640" y="51800"/>
                </a:lnTo>
                <a:lnTo>
                  <a:pt x="68270" y="51940"/>
                </a:lnTo>
                <a:lnTo>
                  <a:pt x="68970" y="51850"/>
                </a:lnTo>
                <a:lnTo>
                  <a:pt x="69340" y="51520"/>
                </a:lnTo>
                <a:lnTo>
                  <a:pt x="69540" y="51110"/>
                </a:lnTo>
                <a:lnTo>
                  <a:pt x="69540" y="50090"/>
                </a:lnTo>
                <a:lnTo>
                  <a:pt x="69470" y="49120"/>
                </a:lnTo>
                <a:lnTo>
                  <a:pt x="69340" y="47960"/>
                </a:lnTo>
                <a:lnTo>
                  <a:pt x="69370" y="47170"/>
                </a:lnTo>
                <a:lnTo>
                  <a:pt x="69610" y="46710"/>
                </a:lnTo>
                <a:lnTo>
                  <a:pt x="70300" y="46160"/>
                </a:lnTo>
                <a:lnTo>
                  <a:pt x="71010" y="45550"/>
                </a:lnTo>
                <a:lnTo>
                  <a:pt x="71170" y="44880"/>
                </a:lnTo>
                <a:lnTo>
                  <a:pt x="71410" y="44870"/>
                </a:lnTo>
                <a:lnTo>
                  <a:pt x="72270" y="44830"/>
                </a:lnTo>
                <a:lnTo>
                  <a:pt x="73100" y="44330"/>
                </a:lnTo>
                <a:lnTo>
                  <a:pt x="74140" y="43260"/>
                </a:lnTo>
                <a:lnTo>
                  <a:pt x="74900" y="42560"/>
                </a:lnTo>
                <a:lnTo>
                  <a:pt x="75200" y="41960"/>
                </a:lnTo>
                <a:lnTo>
                  <a:pt x="75520" y="41640"/>
                </a:lnTo>
                <a:lnTo>
                  <a:pt x="75570" y="41590"/>
                </a:lnTo>
                <a:lnTo>
                  <a:pt x="76070" y="40610"/>
                </a:lnTo>
                <a:lnTo>
                  <a:pt x="76200" y="39500"/>
                </a:lnTo>
                <a:lnTo>
                  <a:pt x="75970" y="38470"/>
                </a:lnTo>
                <a:lnTo>
                  <a:pt x="75640" y="37590"/>
                </a:lnTo>
                <a:lnTo>
                  <a:pt x="75270" y="36750"/>
                </a:lnTo>
                <a:lnTo>
                  <a:pt x="75100" y="35400"/>
                </a:lnTo>
                <a:lnTo>
                  <a:pt x="75300" y="34840"/>
                </a:lnTo>
                <a:lnTo>
                  <a:pt x="75840" y="34750"/>
                </a:lnTo>
                <a:lnTo>
                  <a:pt x="76540" y="34330"/>
                </a:lnTo>
                <a:lnTo>
                  <a:pt x="76970" y="33720"/>
                </a:lnTo>
                <a:lnTo>
                  <a:pt x="77160" y="33230"/>
                </a:lnTo>
                <a:lnTo>
                  <a:pt x="77150" y="33220"/>
                </a:lnTo>
                <a:lnTo>
                  <a:pt x="77660" y="32860"/>
                </a:lnTo>
                <a:lnTo>
                  <a:pt x="78060" y="32860"/>
                </a:lnTo>
                <a:lnTo>
                  <a:pt x="78530" y="32860"/>
                </a:lnTo>
                <a:lnTo>
                  <a:pt x="79000" y="32950"/>
                </a:lnTo>
                <a:lnTo>
                  <a:pt x="79340" y="32950"/>
                </a:lnTo>
                <a:lnTo>
                  <a:pt x="79740" y="32390"/>
                </a:lnTo>
                <a:lnTo>
                  <a:pt x="80080" y="31920"/>
                </a:lnTo>
                <a:lnTo>
                  <a:pt x="80550" y="31260"/>
                </a:lnTo>
                <a:lnTo>
                  <a:pt x="80820" y="30510"/>
                </a:lnTo>
                <a:lnTo>
                  <a:pt x="81020" y="30030"/>
                </a:lnTo>
                <a:lnTo>
                  <a:pt x="81220" y="29370"/>
                </a:lnTo>
                <a:lnTo>
                  <a:pt x="81220" y="28620"/>
                </a:lnTo>
                <a:lnTo>
                  <a:pt x="81420" y="28050"/>
                </a:lnTo>
                <a:lnTo>
                  <a:pt x="81690" y="27300"/>
                </a:lnTo>
                <a:lnTo>
                  <a:pt x="81820" y="26730"/>
                </a:lnTo>
                <a:lnTo>
                  <a:pt x="81690" y="26260"/>
                </a:lnTo>
                <a:lnTo>
                  <a:pt x="81620" y="26170"/>
                </a:lnTo>
                <a:lnTo>
                  <a:pt x="81490" y="26170"/>
                </a:lnTo>
                <a:lnTo>
                  <a:pt x="81350" y="26070"/>
                </a:lnTo>
                <a:lnTo>
                  <a:pt x="81020" y="25790"/>
                </a:lnTo>
                <a:lnTo>
                  <a:pt x="80820" y="25700"/>
                </a:lnTo>
                <a:lnTo>
                  <a:pt x="80620" y="25600"/>
                </a:lnTo>
                <a:lnTo>
                  <a:pt x="80410" y="25600"/>
                </a:lnTo>
                <a:lnTo>
                  <a:pt x="80210" y="25700"/>
                </a:lnTo>
                <a:lnTo>
                  <a:pt x="80140" y="25790"/>
                </a:lnTo>
                <a:lnTo>
                  <a:pt x="80010" y="25980"/>
                </a:lnTo>
                <a:lnTo>
                  <a:pt x="79940" y="26070"/>
                </a:lnTo>
                <a:lnTo>
                  <a:pt x="79880" y="26260"/>
                </a:lnTo>
                <a:lnTo>
                  <a:pt x="79540" y="26730"/>
                </a:lnTo>
                <a:lnTo>
                  <a:pt x="79410" y="27210"/>
                </a:lnTo>
                <a:lnTo>
                  <a:pt x="79270" y="27490"/>
                </a:lnTo>
                <a:lnTo>
                  <a:pt x="79140" y="27680"/>
                </a:lnTo>
                <a:lnTo>
                  <a:pt x="79070" y="27770"/>
                </a:lnTo>
                <a:lnTo>
                  <a:pt x="78730" y="28340"/>
                </a:lnTo>
                <a:lnTo>
                  <a:pt x="78530" y="28430"/>
                </a:lnTo>
                <a:lnTo>
                  <a:pt x="78200" y="28620"/>
                </a:lnTo>
                <a:lnTo>
                  <a:pt x="77790" y="28340"/>
                </a:lnTo>
                <a:lnTo>
                  <a:pt x="77520" y="27960"/>
                </a:lnTo>
                <a:lnTo>
                  <a:pt x="77190" y="27770"/>
                </a:lnTo>
                <a:lnTo>
                  <a:pt x="76850" y="27490"/>
                </a:lnTo>
                <a:lnTo>
                  <a:pt x="76250" y="27110"/>
                </a:lnTo>
                <a:lnTo>
                  <a:pt x="75910" y="27020"/>
                </a:lnTo>
                <a:lnTo>
                  <a:pt x="75710" y="26830"/>
                </a:lnTo>
                <a:lnTo>
                  <a:pt x="75370" y="26730"/>
                </a:lnTo>
                <a:lnTo>
                  <a:pt x="75100" y="26550"/>
                </a:lnTo>
                <a:lnTo>
                  <a:pt x="74770" y="26450"/>
                </a:lnTo>
                <a:lnTo>
                  <a:pt x="74570" y="26260"/>
                </a:lnTo>
                <a:lnTo>
                  <a:pt x="74570" y="25790"/>
                </a:lnTo>
                <a:lnTo>
                  <a:pt x="74630" y="25320"/>
                </a:lnTo>
                <a:lnTo>
                  <a:pt x="74900" y="25030"/>
                </a:lnTo>
                <a:lnTo>
                  <a:pt x="74900" y="24560"/>
                </a:lnTo>
                <a:lnTo>
                  <a:pt x="74770" y="23710"/>
                </a:lnTo>
                <a:lnTo>
                  <a:pt x="74900" y="23430"/>
                </a:lnTo>
                <a:lnTo>
                  <a:pt x="75240" y="23240"/>
                </a:lnTo>
                <a:lnTo>
                  <a:pt x="75580" y="23240"/>
                </a:lnTo>
                <a:lnTo>
                  <a:pt x="75980" y="23240"/>
                </a:lnTo>
                <a:lnTo>
                  <a:pt x="76110" y="23240"/>
                </a:lnTo>
                <a:lnTo>
                  <a:pt x="76650" y="23240"/>
                </a:lnTo>
                <a:lnTo>
                  <a:pt x="76780" y="22770"/>
                </a:lnTo>
                <a:lnTo>
                  <a:pt x="77050" y="22390"/>
                </a:lnTo>
                <a:lnTo>
                  <a:pt x="76990" y="22100"/>
                </a:lnTo>
                <a:lnTo>
                  <a:pt x="76900" y="21730"/>
                </a:lnTo>
                <a:lnTo>
                  <a:pt x="76990" y="21390"/>
                </a:lnTo>
                <a:lnTo>
                  <a:pt x="77130" y="21120"/>
                </a:lnTo>
                <a:lnTo>
                  <a:pt x="77460" y="20920"/>
                </a:lnTo>
                <a:lnTo>
                  <a:pt x="77800" y="21050"/>
                </a:lnTo>
                <a:lnTo>
                  <a:pt x="77850" y="21050"/>
                </a:lnTo>
                <a:lnTo>
                  <a:pt x="78080" y="21190"/>
                </a:lnTo>
                <a:lnTo>
                  <a:pt x="78230" y="21190"/>
                </a:lnTo>
                <a:lnTo>
                  <a:pt x="78470" y="21190"/>
                </a:lnTo>
                <a:lnTo>
                  <a:pt x="78660" y="20990"/>
                </a:lnTo>
                <a:lnTo>
                  <a:pt x="78800" y="21390"/>
                </a:lnTo>
                <a:lnTo>
                  <a:pt x="78990" y="21460"/>
                </a:lnTo>
                <a:lnTo>
                  <a:pt x="79130" y="21190"/>
                </a:lnTo>
                <a:lnTo>
                  <a:pt x="79470" y="20850"/>
                </a:lnTo>
                <a:lnTo>
                  <a:pt x="79940" y="20580"/>
                </a:lnTo>
                <a:lnTo>
                  <a:pt x="79940" y="20250"/>
                </a:lnTo>
                <a:lnTo>
                  <a:pt x="80090" y="19910"/>
                </a:lnTo>
                <a:lnTo>
                  <a:pt x="80180" y="19580"/>
                </a:lnTo>
                <a:lnTo>
                  <a:pt x="80280" y="19440"/>
                </a:lnTo>
                <a:lnTo>
                  <a:pt x="80470" y="19370"/>
                </a:lnTo>
                <a:lnTo>
                  <a:pt x="80660" y="19370"/>
                </a:lnTo>
                <a:lnTo>
                  <a:pt x="80900" y="19370"/>
                </a:lnTo>
                <a:lnTo>
                  <a:pt x="80900" y="19510"/>
                </a:lnTo>
                <a:lnTo>
                  <a:pt x="81180" y="19580"/>
                </a:lnTo>
                <a:lnTo>
                  <a:pt x="81380" y="19580"/>
                </a:lnTo>
                <a:lnTo>
                  <a:pt x="81610" y="19310"/>
                </a:lnTo>
                <a:lnTo>
                  <a:pt x="81660" y="19040"/>
                </a:lnTo>
                <a:lnTo>
                  <a:pt x="81420" y="19040"/>
                </a:lnTo>
                <a:lnTo>
                  <a:pt x="81280" y="18970"/>
                </a:lnTo>
                <a:lnTo>
                  <a:pt x="81180" y="18840"/>
                </a:lnTo>
                <a:lnTo>
                  <a:pt x="81380" y="18300"/>
                </a:lnTo>
                <a:lnTo>
                  <a:pt x="81380" y="18230"/>
                </a:lnTo>
                <a:lnTo>
                  <a:pt x="81410" y="18220"/>
                </a:lnTo>
                <a:lnTo>
                  <a:pt x="82150" y="17990"/>
                </a:lnTo>
                <a:lnTo>
                  <a:pt x="82630" y="17920"/>
                </a:lnTo>
                <a:lnTo>
                  <a:pt x="83010" y="17790"/>
                </a:lnTo>
                <a:lnTo>
                  <a:pt x="85100" y="16260"/>
                </a:lnTo>
                <a:lnTo>
                  <a:pt x="85390" y="16190"/>
                </a:lnTo>
                <a:lnTo>
                  <a:pt x="85540" y="16390"/>
                </a:lnTo>
                <a:lnTo>
                  <a:pt x="85630" y="16660"/>
                </a:lnTo>
                <a:lnTo>
                  <a:pt x="85740" y="16820"/>
                </a:lnTo>
                <a:lnTo>
                  <a:pt x="85970" y="16820"/>
                </a:lnTo>
                <a:lnTo>
                  <a:pt x="86390" y="16640"/>
                </a:lnTo>
                <a:lnTo>
                  <a:pt x="86620" y="16600"/>
                </a:lnTo>
                <a:lnTo>
                  <a:pt x="87650" y="16820"/>
                </a:lnTo>
                <a:lnTo>
                  <a:pt x="87860" y="16790"/>
                </a:lnTo>
                <a:lnTo>
                  <a:pt x="88060" y="16690"/>
                </a:lnTo>
                <a:lnTo>
                  <a:pt x="88260" y="16690"/>
                </a:lnTo>
                <a:lnTo>
                  <a:pt x="88730" y="17140"/>
                </a:lnTo>
                <a:lnTo>
                  <a:pt x="88960" y="17220"/>
                </a:lnTo>
                <a:lnTo>
                  <a:pt x="89200" y="17190"/>
                </a:lnTo>
                <a:lnTo>
                  <a:pt x="89260" y="17160"/>
                </a:lnTo>
                <a:lnTo>
                  <a:pt x="89270" y="17130"/>
                </a:lnTo>
                <a:lnTo>
                  <a:pt x="89350" y="17230"/>
                </a:lnTo>
                <a:lnTo>
                  <a:pt x="89490" y="17390"/>
                </a:lnTo>
                <a:lnTo>
                  <a:pt x="89630" y="17520"/>
                </a:lnTo>
                <a:lnTo>
                  <a:pt x="89720" y="17710"/>
                </a:lnTo>
                <a:lnTo>
                  <a:pt x="89790" y="17980"/>
                </a:lnTo>
                <a:lnTo>
                  <a:pt x="89810" y="18310"/>
                </a:lnTo>
                <a:lnTo>
                  <a:pt x="89730" y="18400"/>
                </a:lnTo>
                <a:lnTo>
                  <a:pt x="89610" y="18430"/>
                </a:lnTo>
                <a:lnTo>
                  <a:pt x="89510" y="18590"/>
                </a:lnTo>
                <a:lnTo>
                  <a:pt x="88690" y="22550"/>
                </a:lnTo>
                <a:lnTo>
                  <a:pt x="88450" y="23150"/>
                </a:lnTo>
                <a:lnTo>
                  <a:pt x="88220" y="23490"/>
                </a:lnTo>
                <a:lnTo>
                  <a:pt x="87750" y="23890"/>
                </a:lnTo>
                <a:lnTo>
                  <a:pt x="87510" y="24160"/>
                </a:lnTo>
                <a:lnTo>
                  <a:pt x="87330" y="24460"/>
                </a:lnTo>
                <a:lnTo>
                  <a:pt x="86990" y="25440"/>
                </a:lnTo>
                <a:lnTo>
                  <a:pt x="85900" y="27310"/>
                </a:lnTo>
                <a:lnTo>
                  <a:pt x="85790" y="27420"/>
                </a:lnTo>
                <a:lnTo>
                  <a:pt x="85540" y="27570"/>
                </a:lnTo>
                <a:lnTo>
                  <a:pt x="85430" y="27720"/>
                </a:lnTo>
                <a:lnTo>
                  <a:pt x="85380" y="27940"/>
                </a:lnTo>
                <a:lnTo>
                  <a:pt x="85400" y="28460"/>
                </a:lnTo>
                <a:lnTo>
                  <a:pt x="85360" y="28690"/>
                </a:lnTo>
                <a:lnTo>
                  <a:pt x="85220" y="28950"/>
                </a:lnTo>
                <a:lnTo>
                  <a:pt x="85070" y="29180"/>
                </a:lnTo>
                <a:lnTo>
                  <a:pt x="84890" y="29330"/>
                </a:lnTo>
                <a:lnTo>
                  <a:pt x="84070" y="29610"/>
                </a:lnTo>
                <a:lnTo>
                  <a:pt x="84000" y="30120"/>
                </a:lnTo>
                <a:lnTo>
                  <a:pt x="84380" y="31570"/>
                </a:lnTo>
                <a:lnTo>
                  <a:pt x="84330" y="32460"/>
                </a:lnTo>
                <a:lnTo>
                  <a:pt x="84060" y="32940"/>
                </a:lnTo>
                <a:lnTo>
                  <a:pt x="83740" y="33350"/>
                </a:lnTo>
                <a:lnTo>
                  <a:pt x="83540" y="34030"/>
                </a:lnTo>
                <a:lnTo>
                  <a:pt x="83580" y="34650"/>
                </a:lnTo>
                <a:lnTo>
                  <a:pt x="83760" y="35300"/>
                </a:lnTo>
                <a:lnTo>
                  <a:pt x="84270" y="36420"/>
                </a:lnTo>
                <a:lnTo>
                  <a:pt x="84700" y="36930"/>
                </a:lnTo>
                <a:lnTo>
                  <a:pt x="85170" y="37150"/>
                </a:lnTo>
                <a:lnTo>
                  <a:pt x="86160" y="37370"/>
                </a:lnTo>
                <a:lnTo>
                  <a:pt x="86650" y="37610"/>
                </a:lnTo>
                <a:lnTo>
                  <a:pt x="86850" y="37680"/>
                </a:lnTo>
                <a:lnTo>
                  <a:pt x="87180" y="37690"/>
                </a:lnTo>
                <a:lnTo>
                  <a:pt x="87930" y="37510"/>
                </a:lnTo>
                <a:lnTo>
                  <a:pt x="88200" y="37560"/>
                </a:lnTo>
                <a:lnTo>
                  <a:pt x="88590" y="37900"/>
                </a:lnTo>
                <a:lnTo>
                  <a:pt x="89000" y="38490"/>
                </a:lnTo>
                <a:lnTo>
                  <a:pt x="89280" y="39190"/>
                </a:lnTo>
                <a:lnTo>
                  <a:pt x="89330" y="39850"/>
                </a:lnTo>
                <a:lnTo>
                  <a:pt x="89480" y="40260"/>
                </a:lnTo>
                <a:lnTo>
                  <a:pt x="89920" y="40720"/>
                </a:lnTo>
                <a:lnTo>
                  <a:pt x="90940" y="41480"/>
                </a:lnTo>
                <a:lnTo>
                  <a:pt x="91180" y="41730"/>
                </a:lnTo>
                <a:lnTo>
                  <a:pt x="91350" y="41820"/>
                </a:lnTo>
                <a:lnTo>
                  <a:pt x="91480" y="41780"/>
                </a:lnTo>
                <a:lnTo>
                  <a:pt x="91750" y="41510"/>
                </a:lnTo>
                <a:lnTo>
                  <a:pt x="91890" y="41510"/>
                </a:lnTo>
                <a:lnTo>
                  <a:pt x="92080" y="41770"/>
                </a:lnTo>
                <a:lnTo>
                  <a:pt x="92130" y="42350"/>
                </a:lnTo>
                <a:lnTo>
                  <a:pt x="92280" y="42550"/>
                </a:lnTo>
                <a:lnTo>
                  <a:pt x="92640" y="42890"/>
                </a:lnTo>
                <a:lnTo>
                  <a:pt x="93060" y="43510"/>
                </a:lnTo>
                <a:lnTo>
                  <a:pt x="93200" y="43710"/>
                </a:lnTo>
                <a:lnTo>
                  <a:pt x="93960" y="44150"/>
                </a:lnTo>
                <a:lnTo>
                  <a:pt x="94340" y="44620"/>
                </a:lnTo>
                <a:lnTo>
                  <a:pt x="94550" y="44790"/>
                </a:lnTo>
                <a:lnTo>
                  <a:pt x="94640" y="44700"/>
                </a:lnTo>
                <a:lnTo>
                  <a:pt x="94780" y="44510"/>
                </a:lnTo>
                <a:lnTo>
                  <a:pt x="94990" y="44440"/>
                </a:lnTo>
                <a:lnTo>
                  <a:pt x="95280" y="44700"/>
                </a:lnTo>
                <a:lnTo>
                  <a:pt x="95450" y="45310"/>
                </a:lnTo>
                <a:lnTo>
                  <a:pt x="95260" y="45840"/>
                </a:lnTo>
                <a:lnTo>
                  <a:pt x="94860" y="46280"/>
                </a:lnTo>
                <a:lnTo>
                  <a:pt x="93900" y="47000"/>
                </a:lnTo>
                <a:lnTo>
                  <a:pt x="93350" y="47200"/>
                </a:lnTo>
                <a:lnTo>
                  <a:pt x="92780" y="47250"/>
                </a:lnTo>
                <a:lnTo>
                  <a:pt x="91450" y="47120"/>
                </a:lnTo>
                <a:lnTo>
                  <a:pt x="91120" y="47140"/>
                </a:lnTo>
                <a:lnTo>
                  <a:pt x="90220" y="47210"/>
                </a:lnTo>
                <a:lnTo>
                  <a:pt x="89870" y="47310"/>
                </a:lnTo>
                <a:lnTo>
                  <a:pt x="89530" y="47330"/>
                </a:lnTo>
                <a:lnTo>
                  <a:pt x="89230" y="47140"/>
                </a:lnTo>
                <a:lnTo>
                  <a:pt x="88630" y="46570"/>
                </a:lnTo>
                <a:lnTo>
                  <a:pt x="88040" y="46150"/>
                </a:lnTo>
                <a:lnTo>
                  <a:pt x="87730" y="46040"/>
                </a:lnTo>
                <a:lnTo>
                  <a:pt x="87390" y="46060"/>
                </a:lnTo>
                <a:lnTo>
                  <a:pt x="86910" y="46220"/>
                </a:lnTo>
                <a:lnTo>
                  <a:pt x="86710" y="46400"/>
                </a:lnTo>
                <a:lnTo>
                  <a:pt x="86580" y="46710"/>
                </a:lnTo>
                <a:lnTo>
                  <a:pt x="86590" y="46940"/>
                </a:lnTo>
                <a:lnTo>
                  <a:pt x="86700" y="47340"/>
                </a:lnTo>
                <a:lnTo>
                  <a:pt x="86650" y="47570"/>
                </a:lnTo>
                <a:lnTo>
                  <a:pt x="86380" y="47830"/>
                </a:lnTo>
                <a:lnTo>
                  <a:pt x="86650" y="48010"/>
                </a:lnTo>
                <a:lnTo>
                  <a:pt x="87450" y="48620"/>
                </a:lnTo>
                <a:lnTo>
                  <a:pt x="88160" y="49550"/>
                </a:lnTo>
                <a:lnTo>
                  <a:pt x="89410" y="51570"/>
                </a:lnTo>
                <a:lnTo>
                  <a:pt x="91790" y="54150"/>
                </a:lnTo>
                <a:lnTo>
                  <a:pt x="92260" y="55210"/>
                </a:lnTo>
                <a:lnTo>
                  <a:pt x="92820" y="57000"/>
                </a:lnTo>
                <a:lnTo>
                  <a:pt x="92860" y="57850"/>
                </a:lnTo>
                <a:lnTo>
                  <a:pt x="92260" y="58440"/>
                </a:lnTo>
                <a:lnTo>
                  <a:pt x="92160" y="58830"/>
                </a:lnTo>
                <a:lnTo>
                  <a:pt x="92120" y="59290"/>
                </a:lnTo>
                <a:lnTo>
                  <a:pt x="92150" y="59740"/>
                </a:lnTo>
                <a:lnTo>
                  <a:pt x="92260" y="60080"/>
                </a:lnTo>
                <a:lnTo>
                  <a:pt x="92430" y="60230"/>
                </a:lnTo>
                <a:lnTo>
                  <a:pt x="92490" y="60380"/>
                </a:lnTo>
                <a:lnTo>
                  <a:pt x="92440" y="60520"/>
                </a:lnTo>
                <a:lnTo>
                  <a:pt x="92260" y="60630"/>
                </a:lnTo>
                <a:lnTo>
                  <a:pt x="91380" y="60280"/>
                </a:lnTo>
                <a:lnTo>
                  <a:pt x="91100" y="60300"/>
                </a:lnTo>
                <a:lnTo>
                  <a:pt x="90810" y="61000"/>
                </a:lnTo>
                <a:lnTo>
                  <a:pt x="90610" y="61280"/>
                </a:lnTo>
                <a:lnTo>
                  <a:pt x="90420" y="60990"/>
                </a:lnTo>
                <a:lnTo>
                  <a:pt x="90230" y="60450"/>
                </a:lnTo>
                <a:lnTo>
                  <a:pt x="89900" y="59840"/>
                </a:lnTo>
                <a:lnTo>
                  <a:pt x="89500" y="59320"/>
                </a:lnTo>
                <a:lnTo>
                  <a:pt x="89110" y="59090"/>
                </a:lnTo>
                <a:lnTo>
                  <a:pt x="88860" y="59160"/>
                </a:lnTo>
                <a:lnTo>
                  <a:pt x="88320" y="59590"/>
                </a:lnTo>
                <a:lnTo>
                  <a:pt x="88050" y="59750"/>
                </a:lnTo>
                <a:lnTo>
                  <a:pt x="87770" y="59760"/>
                </a:lnTo>
                <a:lnTo>
                  <a:pt x="87180" y="59660"/>
                </a:lnTo>
                <a:lnTo>
                  <a:pt x="86930" y="59740"/>
                </a:lnTo>
                <a:lnTo>
                  <a:pt x="86600" y="60270"/>
                </a:lnTo>
                <a:lnTo>
                  <a:pt x="86380" y="60990"/>
                </a:lnTo>
                <a:lnTo>
                  <a:pt x="86100" y="61530"/>
                </a:lnTo>
                <a:lnTo>
                  <a:pt x="85590" y="61530"/>
                </a:lnTo>
                <a:lnTo>
                  <a:pt x="84480" y="61360"/>
                </a:lnTo>
                <a:lnTo>
                  <a:pt x="83900" y="61430"/>
                </a:lnTo>
                <a:lnTo>
                  <a:pt x="83280" y="62170"/>
                </a:lnTo>
                <a:lnTo>
                  <a:pt x="82820" y="62350"/>
                </a:lnTo>
                <a:lnTo>
                  <a:pt x="82320" y="62370"/>
                </a:lnTo>
                <a:lnTo>
                  <a:pt x="81930" y="62230"/>
                </a:lnTo>
                <a:lnTo>
                  <a:pt x="81620" y="61850"/>
                </a:lnTo>
                <a:lnTo>
                  <a:pt x="81370" y="61370"/>
                </a:lnTo>
                <a:lnTo>
                  <a:pt x="81040" y="61050"/>
                </a:lnTo>
                <a:lnTo>
                  <a:pt x="80510" y="61100"/>
                </a:lnTo>
                <a:lnTo>
                  <a:pt x="80170" y="61360"/>
                </a:lnTo>
                <a:lnTo>
                  <a:pt x="79620" y="61980"/>
                </a:lnTo>
                <a:lnTo>
                  <a:pt x="79190" y="62190"/>
                </a:lnTo>
                <a:lnTo>
                  <a:pt x="78970" y="62350"/>
                </a:lnTo>
                <a:lnTo>
                  <a:pt x="78830" y="62620"/>
                </a:lnTo>
                <a:lnTo>
                  <a:pt x="78840" y="62890"/>
                </a:lnTo>
                <a:lnTo>
                  <a:pt x="79060" y="63060"/>
                </a:lnTo>
                <a:lnTo>
                  <a:pt x="79420" y="63150"/>
                </a:lnTo>
                <a:lnTo>
                  <a:pt x="79590" y="63260"/>
                </a:lnTo>
                <a:lnTo>
                  <a:pt x="79900" y="63750"/>
                </a:lnTo>
                <a:lnTo>
                  <a:pt x="79890" y="63960"/>
                </a:lnTo>
                <a:lnTo>
                  <a:pt x="79790" y="64220"/>
                </a:lnTo>
                <a:lnTo>
                  <a:pt x="79790" y="64390"/>
                </a:lnTo>
                <a:lnTo>
                  <a:pt x="80300" y="64250"/>
                </a:lnTo>
                <a:lnTo>
                  <a:pt x="80460" y="64370"/>
                </a:lnTo>
                <a:lnTo>
                  <a:pt x="81270" y="65440"/>
                </a:lnTo>
                <a:lnTo>
                  <a:pt x="81960" y="67370"/>
                </a:lnTo>
                <a:lnTo>
                  <a:pt x="82660" y="68720"/>
                </a:lnTo>
                <a:lnTo>
                  <a:pt x="82500" y="68860"/>
                </a:lnTo>
                <a:lnTo>
                  <a:pt x="81880" y="68890"/>
                </a:lnTo>
                <a:lnTo>
                  <a:pt x="81610" y="69040"/>
                </a:lnTo>
                <a:lnTo>
                  <a:pt x="81560" y="69110"/>
                </a:lnTo>
                <a:lnTo>
                  <a:pt x="81440" y="69280"/>
                </a:lnTo>
                <a:lnTo>
                  <a:pt x="81290" y="69560"/>
                </a:lnTo>
                <a:lnTo>
                  <a:pt x="81110" y="69830"/>
                </a:lnTo>
                <a:lnTo>
                  <a:pt x="80860" y="70050"/>
                </a:lnTo>
                <a:lnTo>
                  <a:pt x="80790" y="69890"/>
                </a:lnTo>
                <a:lnTo>
                  <a:pt x="80780" y="69860"/>
                </a:lnTo>
                <a:lnTo>
                  <a:pt x="80310" y="69250"/>
                </a:lnTo>
                <a:lnTo>
                  <a:pt x="80100" y="68890"/>
                </a:lnTo>
                <a:lnTo>
                  <a:pt x="80040" y="68620"/>
                </a:lnTo>
                <a:lnTo>
                  <a:pt x="80060" y="68390"/>
                </a:lnTo>
                <a:lnTo>
                  <a:pt x="80040" y="68170"/>
                </a:lnTo>
                <a:lnTo>
                  <a:pt x="79880" y="67940"/>
                </a:lnTo>
                <a:lnTo>
                  <a:pt x="79250" y="67500"/>
                </a:lnTo>
                <a:lnTo>
                  <a:pt x="78690" y="67340"/>
                </a:lnTo>
                <a:lnTo>
                  <a:pt x="77300" y="67470"/>
                </a:lnTo>
                <a:lnTo>
                  <a:pt x="76870" y="67670"/>
                </a:lnTo>
                <a:lnTo>
                  <a:pt x="76950" y="67800"/>
                </a:lnTo>
                <a:lnTo>
                  <a:pt x="77090" y="68100"/>
                </a:lnTo>
                <a:lnTo>
                  <a:pt x="77160" y="68220"/>
                </a:lnTo>
                <a:lnTo>
                  <a:pt x="76550" y="68420"/>
                </a:lnTo>
                <a:lnTo>
                  <a:pt x="73570" y="70610"/>
                </a:lnTo>
                <a:lnTo>
                  <a:pt x="73220" y="71140"/>
                </a:lnTo>
                <a:lnTo>
                  <a:pt x="73780" y="71410"/>
                </a:lnTo>
                <a:lnTo>
                  <a:pt x="72780" y="72830"/>
                </a:lnTo>
                <a:lnTo>
                  <a:pt x="72400" y="73640"/>
                </a:lnTo>
                <a:lnTo>
                  <a:pt x="72210" y="74600"/>
                </a:lnTo>
                <a:lnTo>
                  <a:pt x="72200" y="74670"/>
                </a:lnTo>
                <a:lnTo>
                  <a:pt x="72210" y="75500"/>
                </a:lnTo>
                <a:lnTo>
                  <a:pt x="72630" y="77930"/>
                </a:lnTo>
                <a:lnTo>
                  <a:pt x="71680" y="77800"/>
                </a:lnTo>
                <a:lnTo>
                  <a:pt x="70300" y="77820"/>
                </a:lnTo>
                <a:lnTo>
                  <a:pt x="69000" y="78110"/>
                </a:lnTo>
                <a:lnTo>
                  <a:pt x="68290" y="78790"/>
                </a:lnTo>
                <a:lnTo>
                  <a:pt x="67840" y="80030"/>
                </a:lnTo>
                <a:lnTo>
                  <a:pt x="67860" y="80590"/>
                </a:lnTo>
                <a:lnTo>
                  <a:pt x="68090" y="81220"/>
                </a:lnTo>
                <a:lnTo>
                  <a:pt x="68640" y="82340"/>
                </a:lnTo>
                <a:lnTo>
                  <a:pt x="68770" y="82950"/>
                </a:lnTo>
                <a:lnTo>
                  <a:pt x="68600" y="83260"/>
                </a:lnTo>
                <a:lnTo>
                  <a:pt x="68310" y="83490"/>
                </a:lnTo>
                <a:lnTo>
                  <a:pt x="68080" y="83840"/>
                </a:lnTo>
                <a:lnTo>
                  <a:pt x="68100" y="84390"/>
                </a:lnTo>
                <a:lnTo>
                  <a:pt x="68320" y="85150"/>
                </a:lnTo>
                <a:lnTo>
                  <a:pt x="68630" y="85910"/>
                </a:lnTo>
                <a:lnTo>
                  <a:pt x="69440" y="87240"/>
                </a:lnTo>
                <a:lnTo>
                  <a:pt x="69920" y="87730"/>
                </a:lnTo>
                <a:lnTo>
                  <a:pt x="70320" y="88250"/>
                </a:lnTo>
                <a:lnTo>
                  <a:pt x="70560" y="89120"/>
                </a:lnTo>
                <a:lnTo>
                  <a:pt x="70550" y="90040"/>
                </a:lnTo>
                <a:lnTo>
                  <a:pt x="70390" y="90440"/>
                </a:lnTo>
                <a:lnTo>
                  <a:pt x="70290" y="90700"/>
                </a:lnTo>
                <a:lnTo>
                  <a:pt x="69790" y="91180"/>
                </a:lnTo>
                <a:lnTo>
                  <a:pt x="69550" y="91320"/>
                </a:lnTo>
                <a:lnTo>
                  <a:pt x="69080" y="91600"/>
                </a:lnTo>
                <a:lnTo>
                  <a:pt x="69240" y="91910"/>
                </a:lnTo>
                <a:lnTo>
                  <a:pt x="69300" y="92200"/>
                </a:lnTo>
                <a:lnTo>
                  <a:pt x="69210" y="92390"/>
                </a:lnTo>
                <a:lnTo>
                  <a:pt x="68970" y="92420"/>
                </a:lnTo>
                <a:lnTo>
                  <a:pt x="68710" y="92250"/>
                </a:lnTo>
                <a:lnTo>
                  <a:pt x="68440" y="92230"/>
                </a:lnTo>
                <a:lnTo>
                  <a:pt x="68170" y="92340"/>
                </a:lnTo>
                <a:lnTo>
                  <a:pt x="67930" y="92570"/>
                </a:lnTo>
                <a:lnTo>
                  <a:pt x="67550" y="92430"/>
                </a:lnTo>
                <a:lnTo>
                  <a:pt x="66720" y="92330"/>
                </a:lnTo>
                <a:lnTo>
                  <a:pt x="66380" y="92110"/>
                </a:lnTo>
                <a:lnTo>
                  <a:pt x="66360" y="92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rčko distrikt"/>
          <p:cNvSpPr/>
          <p:nvPr/>
        </p:nvSpPr>
        <p:spPr>
          <a:xfrm>
            <a:off x="3550610" y="1325880"/>
            <a:ext cx="5090474" cy="4937760"/>
          </a:xfrm>
          <a:custGeom>
            <a:avLst/>
            <a:gdLst/>
            <a:ahLst/>
            <a:cxnLst/>
            <a:rect l="0" t="0" r="100000" b="97000"/>
            <a:pathLst>
              <a:path w="100000" h="97000">
                <a:moveTo>
                  <a:pt x="76290" y="15080"/>
                </a:moveTo>
                <a:lnTo>
                  <a:pt x="75910" y="15380"/>
                </a:lnTo>
                <a:lnTo>
                  <a:pt x="75740" y="15700"/>
                </a:lnTo>
                <a:lnTo>
                  <a:pt x="75990" y="16640"/>
                </a:lnTo>
                <a:lnTo>
                  <a:pt x="76790" y="17500"/>
                </a:lnTo>
                <a:lnTo>
                  <a:pt x="77360" y="17880"/>
                </a:lnTo>
                <a:lnTo>
                  <a:pt x="77750" y="18130"/>
                </a:lnTo>
                <a:lnTo>
                  <a:pt x="78470" y="18370"/>
                </a:lnTo>
                <a:lnTo>
                  <a:pt x="80450" y="18320"/>
                </a:lnTo>
                <a:lnTo>
                  <a:pt x="81150" y="18300"/>
                </a:lnTo>
                <a:lnTo>
                  <a:pt x="81380" y="18230"/>
                </a:lnTo>
                <a:lnTo>
                  <a:pt x="81380" y="18300"/>
                </a:lnTo>
                <a:lnTo>
                  <a:pt x="81180" y="18840"/>
                </a:lnTo>
                <a:lnTo>
                  <a:pt x="81280" y="18970"/>
                </a:lnTo>
                <a:lnTo>
                  <a:pt x="81420" y="19040"/>
                </a:lnTo>
                <a:lnTo>
                  <a:pt x="81660" y="19040"/>
                </a:lnTo>
                <a:lnTo>
                  <a:pt x="81610" y="19310"/>
                </a:lnTo>
                <a:lnTo>
                  <a:pt x="81380" y="19580"/>
                </a:lnTo>
                <a:lnTo>
                  <a:pt x="81180" y="19580"/>
                </a:lnTo>
                <a:lnTo>
                  <a:pt x="80900" y="19510"/>
                </a:lnTo>
                <a:lnTo>
                  <a:pt x="80900" y="19370"/>
                </a:lnTo>
                <a:lnTo>
                  <a:pt x="80660" y="19370"/>
                </a:lnTo>
                <a:lnTo>
                  <a:pt x="80470" y="19370"/>
                </a:lnTo>
                <a:lnTo>
                  <a:pt x="80280" y="19440"/>
                </a:lnTo>
                <a:lnTo>
                  <a:pt x="80180" y="19580"/>
                </a:lnTo>
                <a:lnTo>
                  <a:pt x="80090" y="19910"/>
                </a:lnTo>
                <a:lnTo>
                  <a:pt x="79940" y="20250"/>
                </a:lnTo>
                <a:lnTo>
                  <a:pt x="79940" y="20580"/>
                </a:lnTo>
                <a:lnTo>
                  <a:pt x="79470" y="20850"/>
                </a:lnTo>
                <a:lnTo>
                  <a:pt x="79130" y="21190"/>
                </a:lnTo>
                <a:lnTo>
                  <a:pt x="78990" y="21460"/>
                </a:lnTo>
                <a:lnTo>
                  <a:pt x="78800" y="21390"/>
                </a:lnTo>
                <a:lnTo>
                  <a:pt x="78660" y="20990"/>
                </a:lnTo>
                <a:lnTo>
                  <a:pt x="78470" y="21190"/>
                </a:lnTo>
                <a:lnTo>
                  <a:pt x="78230" y="21190"/>
                </a:lnTo>
                <a:lnTo>
                  <a:pt x="78080" y="21190"/>
                </a:lnTo>
                <a:lnTo>
                  <a:pt x="77850" y="21050"/>
                </a:lnTo>
                <a:lnTo>
                  <a:pt x="77800" y="21050"/>
                </a:lnTo>
                <a:lnTo>
                  <a:pt x="77460" y="20920"/>
                </a:lnTo>
                <a:lnTo>
                  <a:pt x="77130" y="21120"/>
                </a:lnTo>
                <a:lnTo>
                  <a:pt x="76990" y="21390"/>
                </a:lnTo>
                <a:lnTo>
                  <a:pt x="76900" y="21730"/>
                </a:lnTo>
                <a:lnTo>
                  <a:pt x="76840" y="21930"/>
                </a:lnTo>
                <a:lnTo>
                  <a:pt x="76560" y="21990"/>
                </a:lnTo>
                <a:lnTo>
                  <a:pt x="76270" y="22060"/>
                </a:lnTo>
                <a:lnTo>
                  <a:pt x="76130" y="22200"/>
                </a:lnTo>
                <a:lnTo>
                  <a:pt x="76030" y="21990"/>
                </a:lnTo>
                <a:lnTo>
                  <a:pt x="76030" y="21790"/>
                </a:lnTo>
                <a:lnTo>
                  <a:pt x="75650" y="21860"/>
                </a:lnTo>
                <a:lnTo>
                  <a:pt x="75220" y="21790"/>
                </a:lnTo>
                <a:lnTo>
                  <a:pt x="75030" y="21790"/>
                </a:lnTo>
                <a:lnTo>
                  <a:pt x="74700" y="22060"/>
                </a:lnTo>
                <a:lnTo>
                  <a:pt x="74370" y="22260"/>
                </a:lnTo>
                <a:lnTo>
                  <a:pt x="74170" y="22530"/>
                </a:lnTo>
                <a:lnTo>
                  <a:pt x="73940" y="22600"/>
                </a:lnTo>
                <a:lnTo>
                  <a:pt x="73890" y="22730"/>
                </a:lnTo>
                <a:lnTo>
                  <a:pt x="73700" y="22930"/>
                </a:lnTo>
                <a:lnTo>
                  <a:pt x="73410" y="23070"/>
                </a:lnTo>
                <a:lnTo>
                  <a:pt x="73130" y="23070"/>
                </a:lnTo>
                <a:lnTo>
                  <a:pt x="72930" y="23140"/>
                </a:lnTo>
                <a:lnTo>
                  <a:pt x="72700" y="22730"/>
                </a:lnTo>
                <a:lnTo>
                  <a:pt x="72700" y="22460"/>
                </a:lnTo>
                <a:lnTo>
                  <a:pt x="72460" y="22400"/>
                </a:lnTo>
                <a:lnTo>
                  <a:pt x="72270" y="22400"/>
                </a:lnTo>
                <a:lnTo>
                  <a:pt x="71890" y="22600"/>
                </a:lnTo>
                <a:lnTo>
                  <a:pt x="71220" y="22670"/>
                </a:lnTo>
                <a:lnTo>
                  <a:pt x="70690" y="22060"/>
                </a:lnTo>
                <a:lnTo>
                  <a:pt x="70360" y="21930"/>
                </a:lnTo>
                <a:lnTo>
                  <a:pt x="70360" y="21660"/>
                </a:lnTo>
                <a:lnTo>
                  <a:pt x="70310" y="21320"/>
                </a:lnTo>
                <a:lnTo>
                  <a:pt x="70070" y="21120"/>
                </a:lnTo>
                <a:lnTo>
                  <a:pt x="70310" y="20920"/>
                </a:lnTo>
                <a:lnTo>
                  <a:pt x="70260" y="20450"/>
                </a:lnTo>
                <a:lnTo>
                  <a:pt x="70170" y="20380"/>
                </a:lnTo>
                <a:lnTo>
                  <a:pt x="70030" y="20250"/>
                </a:lnTo>
                <a:lnTo>
                  <a:pt x="69930" y="20110"/>
                </a:lnTo>
                <a:lnTo>
                  <a:pt x="69790" y="19980"/>
                </a:lnTo>
                <a:lnTo>
                  <a:pt x="69790" y="19580"/>
                </a:lnTo>
                <a:lnTo>
                  <a:pt x="69830" y="19580"/>
                </a:lnTo>
                <a:lnTo>
                  <a:pt x="69980" y="19510"/>
                </a:lnTo>
                <a:lnTo>
                  <a:pt x="70120" y="19510"/>
                </a:lnTo>
                <a:lnTo>
                  <a:pt x="70410" y="19710"/>
                </a:lnTo>
                <a:lnTo>
                  <a:pt x="70410" y="19580"/>
                </a:lnTo>
                <a:lnTo>
                  <a:pt x="70600" y="19580"/>
                </a:lnTo>
                <a:lnTo>
                  <a:pt x="70930" y="19370"/>
                </a:lnTo>
                <a:lnTo>
                  <a:pt x="71280" y="19100"/>
                </a:lnTo>
                <a:lnTo>
                  <a:pt x="71360" y="19040"/>
                </a:lnTo>
                <a:lnTo>
                  <a:pt x="71650" y="18700"/>
                </a:lnTo>
                <a:lnTo>
                  <a:pt x="71890" y="18300"/>
                </a:lnTo>
                <a:lnTo>
                  <a:pt x="72220" y="17960"/>
                </a:lnTo>
                <a:lnTo>
                  <a:pt x="72360" y="17630"/>
                </a:lnTo>
                <a:lnTo>
                  <a:pt x="72550" y="17360"/>
                </a:lnTo>
                <a:lnTo>
                  <a:pt x="72510" y="17150"/>
                </a:lnTo>
                <a:lnTo>
                  <a:pt x="72650" y="17020"/>
                </a:lnTo>
                <a:lnTo>
                  <a:pt x="72980" y="16620"/>
                </a:lnTo>
                <a:lnTo>
                  <a:pt x="73130" y="16480"/>
                </a:lnTo>
                <a:lnTo>
                  <a:pt x="73410" y="16350"/>
                </a:lnTo>
                <a:lnTo>
                  <a:pt x="73700" y="16280"/>
                </a:lnTo>
                <a:lnTo>
                  <a:pt x="74130" y="15940"/>
                </a:lnTo>
                <a:lnTo>
                  <a:pt x="74130" y="15870"/>
                </a:lnTo>
                <a:lnTo>
                  <a:pt x="74130" y="15670"/>
                </a:lnTo>
                <a:lnTo>
                  <a:pt x="74130" y="15400"/>
                </a:lnTo>
                <a:lnTo>
                  <a:pt x="74370" y="15110"/>
                </a:lnTo>
                <a:lnTo>
                  <a:pt x="74410" y="15130"/>
                </a:lnTo>
                <a:lnTo>
                  <a:pt x="74700" y="15270"/>
                </a:lnTo>
                <a:lnTo>
                  <a:pt x="74890" y="15400"/>
                </a:lnTo>
                <a:lnTo>
                  <a:pt x="75030" y="15340"/>
                </a:lnTo>
                <a:lnTo>
                  <a:pt x="75270" y="15470"/>
                </a:lnTo>
                <a:lnTo>
                  <a:pt x="75370" y="15530"/>
                </a:lnTo>
                <a:lnTo>
                  <a:pt x="75510" y="15600"/>
                </a:lnTo>
                <a:lnTo>
                  <a:pt x="75650" y="15340"/>
                </a:lnTo>
                <a:lnTo>
                  <a:pt x="75940" y="14930"/>
                </a:lnTo>
                <a:lnTo>
                  <a:pt x="75990" y="14930"/>
                </a:lnTo>
                <a:lnTo>
                  <a:pt x="76130" y="15000"/>
                </a:lnTo>
                <a:lnTo>
                  <a:pt x="76290" y="1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Federacija Bosne i Hercegovine"/>
          <p:cNvSpPr/>
          <p:nvPr/>
        </p:nvSpPr>
        <p:spPr>
          <a:xfrm>
            <a:off x="3550610" y="1325880"/>
            <a:ext cx="5090474" cy="4937760"/>
          </a:xfrm>
          <a:custGeom>
            <a:avLst/>
            <a:gdLst/>
            <a:ahLst/>
            <a:cxnLst/>
            <a:rect l="0" t="0" r="100000" b="97000"/>
            <a:pathLst>
              <a:path w="100000" h="97000">
                <a:moveTo>
                  <a:pt x="69040" y="11650"/>
                </a:moveTo>
                <a:lnTo>
                  <a:pt x="69180" y="11730"/>
                </a:lnTo>
                <a:lnTo>
                  <a:pt x="69790" y="11960"/>
                </a:lnTo>
                <a:lnTo>
                  <a:pt x="70350" y="11980"/>
                </a:lnTo>
                <a:lnTo>
                  <a:pt x="70310" y="11520"/>
                </a:lnTo>
                <a:lnTo>
                  <a:pt x="70190" y="11120"/>
                </a:lnTo>
                <a:lnTo>
                  <a:pt x="70200" y="10890"/>
                </a:lnTo>
                <a:lnTo>
                  <a:pt x="70210" y="10820"/>
                </a:lnTo>
                <a:lnTo>
                  <a:pt x="70550" y="10680"/>
                </a:lnTo>
                <a:lnTo>
                  <a:pt x="70740" y="10690"/>
                </a:lnTo>
                <a:lnTo>
                  <a:pt x="71110" y="10790"/>
                </a:lnTo>
                <a:lnTo>
                  <a:pt x="71300" y="10790"/>
                </a:lnTo>
                <a:lnTo>
                  <a:pt x="71450" y="10730"/>
                </a:lnTo>
                <a:lnTo>
                  <a:pt x="71780" y="10530"/>
                </a:lnTo>
                <a:lnTo>
                  <a:pt x="71930" y="10500"/>
                </a:lnTo>
                <a:lnTo>
                  <a:pt x="72110" y="10580"/>
                </a:lnTo>
                <a:lnTo>
                  <a:pt x="72210" y="10730"/>
                </a:lnTo>
                <a:lnTo>
                  <a:pt x="72370" y="11170"/>
                </a:lnTo>
                <a:lnTo>
                  <a:pt x="72500" y="11430"/>
                </a:lnTo>
                <a:lnTo>
                  <a:pt x="72670" y="11650"/>
                </a:lnTo>
                <a:lnTo>
                  <a:pt x="72860" y="11740"/>
                </a:lnTo>
                <a:lnTo>
                  <a:pt x="73080" y="11620"/>
                </a:lnTo>
                <a:lnTo>
                  <a:pt x="73150" y="11460"/>
                </a:lnTo>
                <a:lnTo>
                  <a:pt x="73200" y="11260"/>
                </a:lnTo>
                <a:lnTo>
                  <a:pt x="73260" y="11070"/>
                </a:lnTo>
                <a:lnTo>
                  <a:pt x="73380" y="10940"/>
                </a:lnTo>
                <a:lnTo>
                  <a:pt x="73540" y="10920"/>
                </a:lnTo>
                <a:lnTo>
                  <a:pt x="73680" y="11010"/>
                </a:lnTo>
                <a:lnTo>
                  <a:pt x="73790" y="11160"/>
                </a:lnTo>
                <a:lnTo>
                  <a:pt x="74660" y="12940"/>
                </a:lnTo>
                <a:lnTo>
                  <a:pt x="74940" y="13280"/>
                </a:lnTo>
                <a:lnTo>
                  <a:pt x="75220" y="13400"/>
                </a:lnTo>
                <a:lnTo>
                  <a:pt x="75870" y="13460"/>
                </a:lnTo>
                <a:lnTo>
                  <a:pt x="76030" y="13520"/>
                </a:lnTo>
                <a:lnTo>
                  <a:pt x="76120" y="13620"/>
                </a:lnTo>
                <a:lnTo>
                  <a:pt x="76190" y="13750"/>
                </a:lnTo>
                <a:lnTo>
                  <a:pt x="76260" y="13950"/>
                </a:lnTo>
                <a:lnTo>
                  <a:pt x="76270" y="14020"/>
                </a:lnTo>
                <a:lnTo>
                  <a:pt x="76270" y="14200"/>
                </a:lnTo>
                <a:lnTo>
                  <a:pt x="76280" y="14300"/>
                </a:lnTo>
                <a:lnTo>
                  <a:pt x="76330" y="14390"/>
                </a:lnTo>
                <a:lnTo>
                  <a:pt x="76450" y="14550"/>
                </a:lnTo>
                <a:lnTo>
                  <a:pt x="76490" y="14670"/>
                </a:lnTo>
                <a:lnTo>
                  <a:pt x="76430" y="14920"/>
                </a:lnTo>
                <a:lnTo>
                  <a:pt x="76420" y="14990"/>
                </a:lnTo>
                <a:lnTo>
                  <a:pt x="76290" y="15080"/>
                </a:lnTo>
                <a:lnTo>
                  <a:pt x="76130" y="15000"/>
                </a:lnTo>
                <a:lnTo>
                  <a:pt x="75990" y="14930"/>
                </a:lnTo>
                <a:lnTo>
                  <a:pt x="75940" y="14930"/>
                </a:lnTo>
                <a:lnTo>
                  <a:pt x="75650" y="15340"/>
                </a:lnTo>
                <a:lnTo>
                  <a:pt x="75510" y="15600"/>
                </a:lnTo>
                <a:lnTo>
                  <a:pt x="75370" y="15530"/>
                </a:lnTo>
                <a:lnTo>
                  <a:pt x="75270" y="15470"/>
                </a:lnTo>
                <a:lnTo>
                  <a:pt x="75030" y="15340"/>
                </a:lnTo>
                <a:lnTo>
                  <a:pt x="74890" y="15400"/>
                </a:lnTo>
                <a:lnTo>
                  <a:pt x="74700" y="15270"/>
                </a:lnTo>
                <a:lnTo>
                  <a:pt x="74410" y="15130"/>
                </a:lnTo>
                <a:lnTo>
                  <a:pt x="74370" y="15110"/>
                </a:lnTo>
                <a:lnTo>
                  <a:pt x="74270" y="15070"/>
                </a:lnTo>
                <a:lnTo>
                  <a:pt x="74030" y="15070"/>
                </a:lnTo>
                <a:lnTo>
                  <a:pt x="73550" y="14800"/>
                </a:lnTo>
                <a:lnTo>
                  <a:pt x="73360" y="14730"/>
                </a:lnTo>
                <a:lnTo>
                  <a:pt x="73030" y="14730"/>
                </a:lnTo>
                <a:lnTo>
                  <a:pt x="72740" y="14530"/>
                </a:lnTo>
                <a:lnTo>
                  <a:pt x="72510" y="14190"/>
                </a:lnTo>
                <a:lnTo>
                  <a:pt x="72410" y="13990"/>
                </a:lnTo>
                <a:lnTo>
                  <a:pt x="72080" y="13850"/>
                </a:lnTo>
                <a:lnTo>
                  <a:pt x="71840" y="13720"/>
                </a:lnTo>
                <a:lnTo>
                  <a:pt x="71650" y="13650"/>
                </a:lnTo>
                <a:lnTo>
                  <a:pt x="71460" y="13650"/>
                </a:lnTo>
                <a:lnTo>
                  <a:pt x="71220" y="13520"/>
                </a:lnTo>
                <a:lnTo>
                  <a:pt x="70980" y="13380"/>
                </a:lnTo>
                <a:lnTo>
                  <a:pt x="70880" y="12980"/>
                </a:lnTo>
                <a:lnTo>
                  <a:pt x="70550" y="12910"/>
                </a:lnTo>
                <a:lnTo>
                  <a:pt x="70260" y="12570"/>
                </a:lnTo>
                <a:lnTo>
                  <a:pt x="69640" y="12230"/>
                </a:lnTo>
                <a:lnTo>
                  <a:pt x="69020" y="11830"/>
                </a:lnTo>
                <a:lnTo>
                  <a:pt x="69040" y="11650"/>
                </a:lnTo>
                <a:close/>
                <a:moveTo>
                  <a:pt x="66360" y="92080"/>
                </a:moveTo>
                <a:lnTo>
                  <a:pt x="65890" y="91390"/>
                </a:lnTo>
                <a:lnTo>
                  <a:pt x="65630" y="91200"/>
                </a:lnTo>
                <a:lnTo>
                  <a:pt x="65000" y="91240"/>
                </a:lnTo>
                <a:lnTo>
                  <a:pt x="63730" y="90800"/>
                </a:lnTo>
                <a:lnTo>
                  <a:pt x="62970" y="90390"/>
                </a:lnTo>
                <a:lnTo>
                  <a:pt x="58900" y="87640"/>
                </a:lnTo>
                <a:lnTo>
                  <a:pt x="57640" y="86830"/>
                </a:lnTo>
                <a:lnTo>
                  <a:pt x="57090" y="86360"/>
                </a:lnTo>
                <a:lnTo>
                  <a:pt x="56090" y="85230"/>
                </a:lnTo>
                <a:lnTo>
                  <a:pt x="55520" y="84790"/>
                </a:lnTo>
                <a:lnTo>
                  <a:pt x="54700" y="84560"/>
                </a:lnTo>
                <a:lnTo>
                  <a:pt x="54450" y="84400"/>
                </a:lnTo>
                <a:lnTo>
                  <a:pt x="53720" y="83250"/>
                </a:lnTo>
                <a:lnTo>
                  <a:pt x="53670" y="82890"/>
                </a:lnTo>
                <a:lnTo>
                  <a:pt x="53700" y="82120"/>
                </a:lnTo>
                <a:lnTo>
                  <a:pt x="53630" y="81810"/>
                </a:lnTo>
                <a:lnTo>
                  <a:pt x="53360" y="81440"/>
                </a:lnTo>
                <a:lnTo>
                  <a:pt x="53150" y="81450"/>
                </a:lnTo>
                <a:lnTo>
                  <a:pt x="52960" y="81610"/>
                </a:lnTo>
                <a:lnTo>
                  <a:pt x="52780" y="81710"/>
                </a:lnTo>
                <a:lnTo>
                  <a:pt x="52280" y="81630"/>
                </a:lnTo>
                <a:lnTo>
                  <a:pt x="51310" y="81240"/>
                </a:lnTo>
                <a:lnTo>
                  <a:pt x="50790" y="81140"/>
                </a:lnTo>
                <a:lnTo>
                  <a:pt x="50280" y="81260"/>
                </a:lnTo>
                <a:lnTo>
                  <a:pt x="49960" y="81590"/>
                </a:lnTo>
                <a:lnTo>
                  <a:pt x="49670" y="82050"/>
                </a:lnTo>
                <a:lnTo>
                  <a:pt x="49660" y="82040"/>
                </a:lnTo>
                <a:lnTo>
                  <a:pt x="47410" y="80650"/>
                </a:lnTo>
                <a:lnTo>
                  <a:pt x="47820" y="80670"/>
                </a:lnTo>
                <a:lnTo>
                  <a:pt x="48450" y="80960"/>
                </a:lnTo>
                <a:lnTo>
                  <a:pt x="48850" y="81070"/>
                </a:lnTo>
                <a:lnTo>
                  <a:pt x="48500" y="80720"/>
                </a:lnTo>
                <a:lnTo>
                  <a:pt x="47980" y="80420"/>
                </a:lnTo>
                <a:lnTo>
                  <a:pt x="49230" y="80160"/>
                </a:lnTo>
                <a:lnTo>
                  <a:pt x="49890" y="79670"/>
                </a:lnTo>
                <a:lnTo>
                  <a:pt x="49810" y="78790"/>
                </a:lnTo>
                <a:lnTo>
                  <a:pt x="49810" y="78780"/>
                </a:lnTo>
                <a:lnTo>
                  <a:pt x="49800" y="78780"/>
                </a:lnTo>
                <a:lnTo>
                  <a:pt x="49090" y="77090"/>
                </a:lnTo>
                <a:lnTo>
                  <a:pt x="48380" y="76250"/>
                </a:lnTo>
                <a:lnTo>
                  <a:pt x="48130" y="75960"/>
                </a:lnTo>
                <a:lnTo>
                  <a:pt x="44960" y="73850"/>
                </a:lnTo>
                <a:lnTo>
                  <a:pt x="44750" y="73720"/>
                </a:lnTo>
                <a:lnTo>
                  <a:pt x="44390" y="73290"/>
                </a:lnTo>
                <a:lnTo>
                  <a:pt x="44120" y="72680"/>
                </a:lnTo>
                <a:lnTo>
                  <a:pt x="43930" y="72020"/>
                </a:lnTo>
                <a:lnTo>
                  <a:pt x="43770" y="71680"/>
                </a:lnTo>
                <a:lnTo>
                  <a:pt x="43530" y="71460"/>
                </a:lnTo>
                <a:lnTo>
                  <a:pt x="43060" y="71160"/>
                </a:lnTo>
                <a:lnTo>
                  <a:pt x="42110" y="70270"/>
                </a:lnTo>
                <a:lnTo>
                  <a:pt x="41210" y="68890"/>
                </a:lnTo>
                <a:lnTo>
                  <a:pt x="40690" y="67290"/>
                </a:lnTo>
                <a:lnTo>
                  <a:pt x="41120" y="64600"/>
                </a:lnTo>
                <a:lnTo>
                  <a:pt x="40750" y="63770"/>
                </a:lnTo>
                <a:lnTo>
                  <a:pt x="40030" y="63280"/>
                </a:lnTo>
                <a:lnTo>
                  <a:pt x="37780" y="62930"/>
                </a:lnTo>
                <a:lnTo>
                  <a:pt x="36420" y="62160"/>
                </a:lnTo>
                <a:lnTo>
                  <a:pt x="35900" y="61690"/>
                </a:lnTo>
                <a:lnTo>
                  <a:pt x="35160" y="61030"/>
                </a:lnTo>
                <a:lnTo>
                  <a:pt x="34030" y="59700"/>
                </a:lnTo>
                <a:lnTo>
                  <a:pt x="30350" y="55920"/>
                </a:lnTo>
                <a:lnTo>
                  <a:pt x="27760" y="53850"/>
                </a:lnTo>
                <a:lnTo>
                  <a:pt x="27420" y="53310"/>
                </a:lnTo>
                <a:lnTo>
                  <a:pt x="27230" y="52630"/>
                </a:lnTo>
                <a:lnTo>
                  <a:pt x="27140" y="52080"/>
                </a:lnTo>
                <a:lnTo>
                  <a:pt x="26970" y="51610"/>
                </a:lnTo>
                <a:lnTo>
                  <a:pt x="26010" y="50720"/>
                </a:lnTo>
                <a:lnTo>
                  <a:pt x="25250" y="49660"/>
                </a:lnTo>
                <a:lnTo>
                  <a:pt x="24110" y="48490"/>
                </a:lnTo>
                <a:lnTo>
                  <a:pt x="23440" y="47500"/>
                </a:lnTo>
                <a:lnTo>
                  <a:pt x="23190" y="47130"/>
                </a:lnTo>
                <a:lnTo>
                  <a:pt x="22830" y="46700"/>
                </a:lnTo>
                <a:lnTo>
                  <a:pt x="22420" y="46380"/>
                </a:lnTo>
                <a:lnTo>
                  <a:pt x="21400" y="46010"/>
                </a:lnTo>
                <a:lnTo>
                  <a:pt x="21210" y="45630"/>
                </a:lnTo>
                <a:lnTo>
                  <a:pt x="21100" y="45150"/>
                </a:lnTo>
                <a:lnTo>
                  <a:pt x="20800" y="44650"/>
                </a:lnTo>
                <a:lnTo>
                  <a:pt x="20570" y="44560"/>
                </a:lnTo>
                <a:lnTo>
                  <a:pt x="19960" y="44600"/>
                </a:lnTo>
                <a:lnTo>
                  <a:pt x="19710" y="44580"/>
                </a:lnTo>
                <a:lnTo>
                  <a:pt x="19480" y="44450"/>
                </a:lnTo>
                <a:lnTo>
                  <a:pt x="19220" y="44240"/>
                </a:lnTo>
                <a:lnTo>
                  <a:pt x="18770" y="43790"/>
                </a:lnTo>
                <a:lnTo>
                  <a:pt x="18430" y="43220"/>
                </a:lnTo>
                <a:lnTo>
                  <a:pt x="17910" y="41950"/>
                </a:lnTo>
                <a:lnTo>
                  <a:pt x="17580" y="41360"/>
                </a:lnTo>
                <a:lnTo>
                  <a:pt x="16570" y="40270"/>
                </a:lnTo>
                <a:lnTo>
                  <a:pt x="16190" y="39710"/>
                </a:lnTo>
                <a:lnTo>
                  <a:pt x="15750" y="38310"/>
                </a:lnTo>
                <a:lnTo>
                  <a:pt x="15530" y="37300"/>
                </a:lnTo>
                <a:lnTo>
                  <a:pt x="15510" y="36800"/>
                </a:lnTo>
                <a:lnTo>
                  <a:pt x="15570" y="36450"/>
                </a:lnTo>
                <a:lnTo>
                  <a:pt x="15810" y="35920"/>
                </a:lnTo>
                <a:lnTo>
                  <a:pt x="15890" y="35650"/>
                </a:lnTo>
                <a:lnTo>
                  <a:pt x="15950" y="35100"/>
                </a:lnTo>
                <a:lnTo>
                  <a:pt x="15950" y="35080"/>
                </a:lnTo>
                <a:lnTo>
                  <a:pt x="15880" y="34780"/>
                </a:lnTo>
                <a:lnTo>
                  <a:pt x="15630" y="34530"/>
                </a:lnTo>
                <a:lnTo>
                  <a:pt x="15150" y="34210"/>
                </a:lnTo>
                <a:lnTo>
                  <a:pt x="14730" y="34100"/>
                </a:lnTo>
                <a:lnTo>
                  <a:pt x="14470" y="34090"/>
                </a:lnTo>
                <a:lnTo>
                  <a:pt x="14380" y="34200"/>
                </a:lnTo>
                <a:lnTo>
                  <a:pt x="14390" y="33940"/>
                </a:lnTo>
                <a:lnTo>
                  <a:pt x="14550" y="33810"/>
                </a:lnTo>
                <a:lnTo>
                  <a:pt x="14740" y="33680"/>
                </a:lnTo>
                <a:lnTo>
                  <a:pt x="14880" y="33440"/>
                </a:lnTo>
                <a:lnTo>
                  <a:pt x="14880" y="32940"/>
                </a:lnTo>
                <a:lnTo>
                  <a:pt x="14720" y="32320"/>
                </a:lnTo>
                <a:lnTo>
                  <a:pt x="14150" y="30720"/>
                </a:lnTo>
                <a:lnTo>
                  <a:pt x="14030" y="30080"/>
                </a:lnTo>
                <a:lnTo>
                  <a:pt x="13870" y="29500"/>
                </a:lnTo>
                <a:lnTo>
                  <a:pt x="13600" y="29150"/>
                </a:lnTo>
                <a:lnTo>
                  <a:pt x="13110" y="29060"/>
                </a:lnTo>
                <a:lnTo>
                  <a:pt x="12260" y="29440"/>
                </a:lnTo>
                <a:lnTo>
                  <a:pt x="11780" y="29380"/>
                </a:lnTo>
                <a:lnTo>
                  <a:pt x="11300" y="28860"/>
                </a:lnTo>
                <a:lnTo>
                  <a:pt x="11480" y="28340"/>
                </a:lnTo>
                <a:lnTo>
                  <a:pt x="11870" y="27840"/>
                </a:lnTo>
                <a:lnTo>
                  <a:pt x="11970" y="27410"/>
                </a:lnTo>
                <a:lnTo>
                  <a:pt x="12160" y="27310"/>
                </a:lnTo>
                <a:lnTo>
                  <a:pt x="12200" y="27280"/>
                </a:lnTo>
                <a:lnTo>
                  <a:pt x="12120" y="26840"/>
                </a:lnTo>
                <a:lnTo>
                  <a:pt x="12000" y="26430"/>
                </a:lnTo>
                <a:lnTo>
                  <a:pt x="11820" y="26130"/>
                </a:lnTo>
                <a:lnTo>
                  <a:pt x="11530" y="25990"/>
                </a:lnTo>
                <a:lnTo>
                  <a:pt x="10960" y="25910"/>
                </a:lnTo>
                <a:lnTo>
                  <a:pt x="10670" y="25810"/>
                </a:lnTo>
                <a:lnTo>
                  <a:pt x="10440" y="25650"/>
                </a:lnTo>
                <a:lnTo>
                  <a:pt x="10130" y="25190"/>
                </a:lnTo>
                <a:lnTo>
                  <a:pt x="9950" y="24380"/>
                </a:lnTo>
                <a:lnTo>
                  <a:pt x="9700" y="24020"/>
                </a:lnTo>
                <a:lnTo>
                  <a:pt x="9520" y="24010"/>
                </a:lnTo>
                <a:lnTo>
                  <a:pt x="9330" y="24120"/>
                </a:lnTo>
                <a:lnTo>
                  <a:pt x="9130" y="24170"/>
                </a:lnTo>
                <a:lnTo>
                  <a:pt x="8960" y="23980"/>
                </a:lnTo>
                <a:lnTo>
                  <a:pt x="8880" y="23700"/>
                </a:lnTo>
                <a:lnTo>
                  <a:pt x="8810" y="23360"/>
                </a:lnTo>
                <a:lnTo>
                  <a:pt x="8730" y="23050"/>
                </a:lnTo>
                <a:lnTo>
                  <a:pt x="8570" y="22870"/>
                </a:lnTo>
                <a:lnTo>
                  <a:pt x="8280" y="22850"/>
                </a:lnTo>
                <a:lnTo>
                  <a:pt x="8110" y="23050"/>
                </a:lnTo>
                <a:lnTo>
                  <a:pt x="7990" y="23330"/>
                </a:lnTo>
                <a:lnTo>
                  <a:pt x="7810" y="23540"/>
                </a:lnTo>
                <a:lnTo>
                  <a:pt x="7610" y="23610"/>
                </a:lnTo>
                <a:lnTo>
                  <a:pt x="7200" y="23640"/>
                </a:lnTo>
                <a:lnTo>
                  <a:pt x="6970" y="23720"/>
                </a:lnTo>
                <a:lnTo>
                  <a:pt x="6630" y="23770"/>
                </a:lnTo>
                <a:lnTo>
                  <a:pt x="6430" y="23550"/>
                </a:lnTo>
                <a:lnTo>
                  <a:pt x="6280" y="23220"/>
                </a:lnTo>
                <a:lnTo>
                  <a:pt x="6100" y="22920"/>
                </a:lnTo>
                <a:lnTo>
                  <a:pt x="5550" y="22540"/>
                </a:lnTo>
                <a:lnTo>
                  <a:pt x="5420" y="22370"/>
                </a:lnTo>
                <a:lnTo>
                  <a:pt x="4830" y="21390"/>
                </a:lnTo>
                <a:lnTo>
                  <a:pt x="4570" y="20830"/>
                </a:lnTo>
                <a:lnTo>
                  <a:pt x="4550" y="20280"/>
                </a:lnTo>
                <a:lnTo>
                  <a:pt x="4880" y="19820"/>
                </a:lnTo>
                <a:lnTo>
                  <a:pt x="5360" y="19670"/>
                </a:lnTo>
                <a:lnTo>
                  <a:pt x="5770" y="19480"/>
                </a:lnTo>
                <a:lnTo>
                  <a:pt x="5880" y="18900"/>
                </a:lnTo>
                <a:lnTo>
                  <a:pt x="5660" y="18280"/>
                </a:lnTo>
                <a:lnTo>
                  <a:pt x="5290" y="17690"/>
                </a:lnTo>
                <a:lnTo>
                  <a:pt x="4970" y="17030"/>
                </a:lnTo>
                <a:lnTo>
                  <a:pt x="4890" y="16200"/>
                </a:lnTo>
                <a:lnTo>
                  <a:pt x="4970" y="15960"/>
                </a:lnTo>
                <a:lnTo>
                  <a:pt x="5080" y="15620"/>
                </a:lnTo>
                <a:lnTo>
                  <a:pt x="5650" y="14610"/>
                </a:lnTo>
                <a:lnTo>
                  <a:pt x="5740" y="14030"/>
                </a:lnTo>
                <a:lnTo>
                  <a:pt x="5470" y="13030"/>
                </a:lnTo>
                <a:lnTo>
                  <a:pt x="5470" y="12410"/>
                </a:lnTo>
                <a:lnTo>
                  <a:pt x="6020" y="10990"/>
                </a:lnTo>
                <a:lnTo>
                  <a:pt x="6120" y="10480"/>
                </a:lnTo>
                <a:lnTo>
                  <a:pt x="6040" y="8520"/>
                </a:lnTo>
                <a:lnTo>
                  <a:pt x="6060" y="8260"/>
                </a:lnTo>
                <a:lnTo>
                  <a:pt x="6320" y="7540"/>
                </a:lnTo>
                <a:lnTo>
                  <a:pt x="6560" y="7320"/>
                </a:lnTo>
                <a:lnTo>
                  <a:pt x="7080" y="6840"/>
                </a:lnTo>
                <a:lnTo>
                  <a:pt x="8340" y="6630"/>
                </a:lnTo>
                <a:lnTo>
                  <a:pt x="10570" y="6700"/>
                </a:lnTo>
                <a:lnTo>
                  <a:pt x="11100" y="6590"/>
                </a:lnTo>
                <a:lnTo>
                  <a:pt x="11360" y="6600"/>
                </a:lnTo>
                <a:lnTo>
                  <a:pt x="11640" y="6740"/>
                </a:lnTo>
                <a:lnTo>
                  <a:pt x="11840" y="7040"/>
                </a:lnTo>
                <a:lnTo>
                  <a:pt x="11830" y="7330"/>
                </a:lnTo>
                <a:lnTo>
                  <a:pt x="11740" y="7570"/>
                </a:lnTo>
                <a:lnTo>
                  <a:pt x="11730" y="7720"/>
                </a:lnTo>
                <a:lnTo>
                  <a:pt x="11930" y="7870"/>
                </a:lnTo>
                <a:lnTo>
                  <a:pt x="12440" y="7980"/>
                </a:lnTo>
                <a:lnTo>
                  <a:pt x="12730" y="8210"/>
                </a:lnTo>
                <a:lnTo>
                  <a:pt x="13090" y="8800"/>
                </a:lnTo>
                <a:lnTo>
                  <a:pt x="13580" y="10090"/>
                </a:lnTo>
                <a:lnTo>
                  <a:pt x="13990" y="10630"/>
                </a:lnTo>
                <a:lnTo>
                  <a:pt x="16120" y="12770"/>
                </a:lnTo>
                <a:lnTo>
                  <a:pt x="16780" y="13180"/>
                </a:lnTo>
                <a:lnTo>
                  <a:pt x="17670" y="13570"/>
                </a:lnTo>
                <a:lnTo>
                  <a:pt x="18530" y="13760"/>
                </a:lnTo>
                <a:lnTo>
                  <a:pt x="19090" y="13610"/>
                </a:lnTo>
                <a:lnTo>
                  <a:pt x="19220" y="13140"/>
                </a:lnTo>
                <a:lnTo>
                  <a:pt x="19300" y="13270"/>
                </a:lnTo>
                <a:lnTo>
                  <a:pt x="19430" y="13490"/>
                </a:lnTo>
                <a:lnTo>
                  <a:pt x="19420" y="13750"/>
                </a:lnTo>
                <a:lnTo>
                  <a:pt x="19290" y="14080"/>
                </a:lnTo>
                <a:lnTo>
                  <a:pt x="18750" y="14320"/>
                </a:lnTo>
                <a:lnTo>
                  <a:pt x="17650" y="14690"/>
                </a:lnTo>
                <a:lnTo>
                  <a:pt x="17290" y="15310"/>
                </a:lnTo>
                <a:lnTo>
                  <a:pt x="17290" y="15870"/>
                </a:lnTo>
                <a:lnTo>
                  <a:pt x="17520" y="16390"/>
                </a:lnTo>
                <a:lnTo>
                  <a:pt x="18190" y="17190"/>
                </a:lnTo>
                <a:lnTo>
                  <a:pt x="18920" y="17420"/>
                </a:lnTo>
                <a:lnTo>
                  <a:pt x="20450" y="17560"/>
                </a:lnTo>
                <a:lnTo>
                  <a:pt x="22080" y="17660"/>
                </a:lnTo>
                <a:lnTo>
                  <a:pt x="22820" y="17750"/>
                </a:lnTo>
                <a:lnTo>
                  <a:pt x="24190" y="17850"/>
                </a:lnTo>
                <a:lnTo>
                  <a:pt x="25450" y="18040"/>
                </a:lnTo>
                <a:lnTo>
                  <a:pt x="26320" y="18220"/>
                </a:lnTo>
                <a:lnTo>
                  <a:pt x="27550" y="18550"/>
                </a:lnTo>
                <a:lnTo>
                  <a:pt x="28520" y="19160"/>
                </a:lnTo>
                <a:lnTo>
                  <a:pt x="29550" y="20200"/>
                </a:lnTo>
                <a:lnTo>
                  <a:pt x="30450" y="21460"/>
                </a:lnTo>
                <a:lnTo>
                  <a:pt x="30680" y="22310"/>
                </a:lnTo>
                <a:lnTo>
                  <a:pt x="30680" y="23620"/>
                </a:lnTo>
                <a:lnTo>
                  <a:pt x="30680" y="24180"/>
                </a:lnTo>
                <a:lnTo>
                  <a:pt x="30820" y="24560"/>
                </a:lnTo>
                <a:lnTo>
                  <a:pt x="31420" y="24510"/>
                </a:lnTo>
                <a:lnTo>
                  <a:pt x="31620" y="24890"/>
                </a:lnTo>
                <a:lnTo>
                  <a:pt x="31720" y="26240"/>
                </a:lnTo>
                <a:lnTo>
                  <a:pt x="31720" y="27880"/>
                </a:lnTo>
                <a:lnTo>
                  <a:pt x="31680" y="29750"/>
                </a:lnTo>
                <a:lnTo>
                  <a:pt x="31450" y="30310"/>
                </a:lnTo>
                <a:lnTo>
                  <a:pt x="31220" y="30970"/>
                </a:lnTo>
                <a:lnTo>
                  <a:pt x="31020" y="31530"/>
                </a:lnTo>
                <a:lnTo>
                  <a:pt x="30020" y="31570"/>
                </a:lnTo>
                <a:lnTo>
                  <a:pt x="28720" y="31670"/>
                </a:lnTo>
                <a:lnTo>
                  <a:pt x="27380" y="31150"/>
                </a:lnTo>
                <a:lnTo>
                  <a:pt x="25750" y="30550"/>
                </a:lnTo>
                <a:lnTo>
                  <a:pt x="24350" y="30130"/>
                </a:lnTo>
                <a:lnTo>
                  <a:pt x="23450" y="30130"/>
                </a:lnTo>
                <a:lnTo>
                  <a:pt x="22990" y="30170"/>
                </a:lnTo>
                <a:lnTo>
                  <a:pt x="22890" y="30830"/>
                </a:lnTo>
                <a:lnTo>
                  <a:pt x="23090" y="31390"/>
                </a:lnTo>
                <a:lnTo>
                  <a:pt x="23410" y="31660"/>
                </a:lnTo>
                <a:lnTo>
                  <a:pt x="24120" y="32280"/>
                </a:lnTo>
                <a:lnTo>
                  <a:pt x="24780" y="32930"/>
                </a:lnTo>
                <a:lnTo>
                  <a:pt x="25780" y="33770"/>
                </a:lnTo>
                <a:lnTo>
                  <a:pt x="27220" y="34750"/>
                </a:lnTo>
                <a:lnTo>
                  <a:pt x="27850" y="35260"/>
                </a:lnTo>
                <a:lnTo>
                  <a:pt x="28420" y="35260"/>
                </a:lnTo>
                <a:lnTo>
                  <a:pt x="28780" y="35350"/>
                </a:lnTo>
                <a:lnTo>
                  <a:pt x="29050" y="35770"/>
                </a:lnTo>
                <a:lnTo>
                  <a:pt x="29350" y="36380"/>
                </a:lnTo>
                <a:lnTo>
                  <a:pt x="29780" y="37170"/>
                </a:lnTo>
                <a:lnTo>
                  <a:pt x="30620" y="37450"/>
                </a:lnTo>
                <a:lnTo>
                  <a:pt x="31050" y="37500"/>
                </a:lnTo>
                <a:lnTo>
                  <a:pt x="31580" y="38010"/>
                </a:lnTo>
                <a:lnTo>
                  <a:pt x="32520" y="38710"/>
                </a:lnTo>
                <a:lnTo>
                  <a:pt x="33720" y="39360"/>
                </a:lnTo>
                <a:lnTo>
                  <a:pt x="34810" y="40010"/>
                </a:lnTo>
                <a:lnTo>
                  <a:pt x="35510" y="40290"/>
                </a:lnTo>
                <a:lnTo>
                  <a:pt x="35880" y="40980"/>
                </a:lnTo>
                <a:lnTo>
                  <a:pt x="36420" y="41350"/>
                </a:lnTo>
                <a:lnTo>
                  <a:pt x="36950" y="41490"/>
                </a:lnTo>
                <a:lnTo>
                  <a:pt x="37080" y="42330"/>
                </a:lnTo>
                <a:lnTo>
                  <a:pt x="37110" y="43350"/>
                </a:lnTo>
                <a:lnTo>
                  <a:pt x="37450" y="43770"/>
                </a:lnTo>
                <a:lnTo>
                  <a:pt x="38080" y="43910"/>
                </a:lnTo>
                <a:lnTo>
                  <a:pt x="40250" y="44280"/>
                </a:lnTo>
                <a:lnTo>
                  <a:pt x="40250" y="44260"/>
                </a:lnTo>
                <a:lnTo>
                  <a:pt x="40480" y="43490"/>
                </a:lnTo>
                <a:lnTo>
                  <a:pt x="40680" y="42750"/>
                </a:lnTo>
                <a:lnTo>
                  <a:pt x="40810" y="41820"/>
                </a:lnTo>
                <a:lnTo>
                  <a:pt x="40580" y="40560"/>
                </a:lnTo>
                <a:lnTo>
                  <a:pt x="39350" y="38980"/>
                </a:lnTo>
                <a:lnTo>
                  <a:pt x="38780" y="38100"/>
                </a:lnTo>
                <a:lnTo>
                  <a:pt x="38380" y="37030"/>
                </a:lnTo>
                <a:lnTo>
                  <a:pt x="38010" y="35910"/>
                </a:lnTo>
                <a:lnTo>
                  <a:pt x="37910" y="34470"/>
                </a:lnTo>
                <a:lnTo>
                  <a:pt x="37810" y="32510"/>
                </a:lnTo>
                <a:lnTo>
                  <a:pt x="37980" y="31570"/>
                </a:lnTo>
                <a:lnTo>
                  <a:pt x="38550" y="31430"/>
                </a:lnTo>
                <a:lnTo>
                  <a:pt x="39750" y="31480"/>
                </a:lnTo>
                <a:lnTo>
                  <a:pt x="40050" y="31760"/>
                </a:lnTo>
                <a:lnTo>
                  <a:pt x="40680" y="32000"/>
                </a:lnTo>
                <a:lnTo>
                  <a:pt x="42010" y="32070"/>
                </a:lnTo>
                <a:lnTo>
                  <a:pt x="43110" y="32070"/>
                </a:lnTo>
                <a:lnTo>
                  <a:pt x="43950" y="32110"/>
                </a:lnTo>
                <a:lnTo>
                  <a:pt x="44680" y="32630"/>
                </a:lnTo>
                <a:lnTo>
                  <a:pt x="45280" y="33650"/>
                </a:lnTo>
                <a:lnTo>
                  <a:pt x="45750" y="34070"/>
                </a:lnTo>
                <a:lnTo>
                  <a:pt x="46140" y="34580"/>
                </a:lnTo>
                <a:lnTo>
                  <a:pt x="46980" y="34630"/>
                </a:lnTo>
                <a:lnTo>
                  <a:pt x="48440" y="34630"/>
                </a:lnTo>
                <a:lnTo>
                  <a:pt x="50480" y="34260"/>
                </a:lnTo>
                <a:lnTo>
                  <a:pt x="51480" y="34300"/>
                </a:lnTo>
                <a:lnTo>
                  <a:pt x="51520" y="34270"/>
                </a:lnTo>
                <a:lnTo>
                  <a:pt x="52280" y="33700"/>
                </a:lnTo>
                <a:lnTo>
                  <a:pt x="53440" y="33040"/>
                </a:lnTo>
                <a:lnTo>
                  <a:pt x="54410" y="32490"/>
                </a:lnTo>
                <a:lnTo>
                  <a:pt x="55240" y="31830"/>
                </a:lnTo>
                <a:lnTo>
                  <a:pt x="55810" y="31180"/>
                </a:lnTo>
                <a:lnTo>
                  <a:pt x="55910" y="30380"/>
                </a:lnTo>
                <a:lnTo>
                  <a:pt x="55910" y="29590"/>
                </a:lnTo>
                <a:lnTo>
                  <a:pt x="55780" y="28700"/>
                </a:lnTo>
                <a:lnTo>
                  <a:pt x="55210" y="28140"/>
                </a:lnTo>
                <a:lnTo>
                  <a:pt x="54410" y="27350"/>
                </a:lnTo>
                <a:lnTo>
                  <a:pt x="53910" y="26410"/>
                </a:lnTo>
                <a:lnTo>
                  <a:pt x="53910" y="25660"/>
                </a:lnTo>
                <a:lnTo>
                  <a:pt x="54310" y="24720"/>
                </a:lnTo>
                <a:lnTo>
                  <a:pt x="55140" y="23010"/>
                </a:lnTo>
                <a:lnTo>
                  <a:pt x="55940" y="22780"/>
                </a:lnTo>
                <a:lnTo>
                  <a:pt x="57140" y="22870"/>
                </a:lnTo>
                <a:lnTo>
                  <a:pt x="58110" y="23010"/>
                </a:lnTo>
                <a:lnTo>
                  <a:pt x="58910" y="23760"/>
                </a:lnTo>
                <a:lnTo>
                  <a:pt x="59670" y="25070"/>
                </a:lnTo>
                <a:lnTo>
                  <a:pt x="60470" y="26810"/>
                </a:lnTo>
                <a:lnTo>
                  <a:pt x="60940" y="27600"/>
                </a:lnTo>
                <a:lnTo>
                  <a:pt x="61570" y="27700"/>
                </a:lnTo>
                <a:lnTo>
                  <a:pt x="62640" y="27740"/>
                </a:lnTo>
                <a:lnTo>
                  <a:pt x="64430" y="27740"/>
                </a:lnTo>
                <a:lnTo>
                  <a:pt x="64440" y="27740"/>
                </a:lnTo>
                <a:lnTo>
                  <a:pt x="65510" y="27790"/>
                </a:lnTo>
                <a:lnTo>
                  <a:pt x="66710" y="27510"/>
                </a:lnTo>
                <a:lnTo>
                  <a:pt x="66840" y="26760"/>
                </a:lnTo>
                <a:lnTo>
                  <a:pt x="66710" y="25920"/>
                </a:lnTo>
                <a:lnTo>
                  <a:pt x="66070" y="25170"/>
                </a:lnTo>
                <a:lnTo>
                  <a:pt x="65040" y="24840"/>
                </a:lnTo>
                <a:lnTo>
                  <a:pt x="64070" y="24510"/>
                </a:lnTo>
                <a:lnTo>
                  <a:pt x="62910" y="24090"/>
                </a:lnTo>
                <a:lnTo>
                  <a:pt x="61940" y="23670"/>
                </a:lnTo>
                <a:lnTo>
                  <a:pt x="60910" y="23250"/>
                </a:lnTo>
                <a:lnTo>
                  <a:pt x="59940" y="22730"/>
                </a:lnTo>
                <a:lnTo>
                  <a:pt x="59570" y="22310"/>
                </a:lnTo>
                <a:lnTo>
                  <a:pt x="59570" y="21370"/>
                </a:lnTo>
                <a:lnTo>
                  <a:pt x="59740" y="20810"/>
                </a:lnTo>
                <a:lnTo>
                  <a:pt x="60670" y="20670"/>
                </a:lnTo>
                <a:lnTo>
                  <a:pt x="61670" y="20570"/>
                </a:lnTo>
                <a:lnTo>
                  <a:pt x="63510" y="20570"/>
                </a:lnTo>
                <a:lnTo>
                  <a:pt x="64340" y="20360"/>
                </a:lnTo>
                <a:lnTo>
                  <a:pt x="64590" y="20620"/>
                </a:lnTo>
                <a:lnTo>
                  <a:pt x="64820" y="20400"/>
                </a:lnTo>
                <a:lnTo>
                  <a:pt x="64960" y="20120"/>
                </a:lnTo>
                <a:lnTo>
                  <a:pt x="65430" y="19930"/>
                </a:lnTo>
                <a:lnTo>
                  <a:pt x="65430" y="19360"/>
                </a:lnTo>
                <a:lnTo>
                  <a:pt x="65360" y="18790"/>
                </a:lnTo>
                <a:lnTo>
                  <a:pt x="65160" y="18500"/>
                </a:lnTo>
                <a:lnTo>
                  <a:pt x="65630" y="17940"/>
                </a:lnTo>
                <a:lnTo>
                  <a:pt x="65760" y="17750"/>
                </a:lnTo>
                <a:lnTo>
                  <a:pt x="65830" y="17460"/>
                </a:lnTo>
                <a:lnTo>
                  <a:pt x="66100" y="16890"/>
                </a:lnTo>
                <a:lnTo>
                  <a:pt x="66370" y="16700"/>
                </a:lnTo>
                <a:lnTo>
                  <a:pt x="66640" y="16320"/>
                </a:lnTo>
                <a:lnTo>
                  <a:pt x="66910" y="16230"/>
                </a:lnTo>
                <a:lnTo>
                  <a:pt x="67310" y="16230"/>
                </a:lnTo>
                <a:lnTo>
                  <a:pt x="67780" y="16320"/>
                </a:lnTo>
                <a:lnTo>
                  <a:pt x="68250" y="16510"/>
                </a:lnTo>
                <a:lnTo>
                  <a:pt x="68650" y="17080"/>
                </a:lnTo>
                <a:lnTo>
                  <a:pt x="68990" y="17460"/>
                </a:lnTo>
                <a:lnTo>
                  <a:pt x="69330" y="17750"/>
                </a:lnTo>
                <a:lnTo>
                  <a:pt x="69660" y="18120"/>
                </a:lnTo>
                <a:lnTo>
                  <a:pt x="70000" y="18220"/>
                </a:lnTo>
                <a:lnTo>
                  <a:pt x="70330" y="18500"/>
                </a:lnTo>
                <a:lnTo>
                  <a:pt x="70740" y="18980"/>
                </a:lnTo>
                <a:lnTo>
                  <a:pt x="71280" y="19100"/>
                </a:lnTo>
                <a:lnTo>
                  <a:pt x="70930" y="19370"/>
                </a:lnTo>
                <a:lnTo>
                  <a:pt x="70600" y="19580"/>
                </a:lnTo>
                <a:lnTo>
                  <a:pt x="70410" y="19580"/>
                </a:lnTo>
                <a:lnTo>
                  <a:pt x="70410" y="19710"/>
                </a:lnTo>
                <a:lnTo>
                  <a:pt x="70120" y="19510"/>
                </a:lnTo>
                <a:lnTo>
                  <a:pt x="69980" y="19510"/>
                </a:lnTo>
                <a:lnTo>
                  <a:pt x="69830" y="19580"/>
                </a:lnTo>
                <a:lnTo>
                  <a:pt x="69790" y="19580"/>
                </a:lnTo>
                <a:lnTo>
                  <a:pt x="69790" y="19980"/>
                </a:lnTo>
                <a:lnTo>
                  <a:pt x="69930" y="20110"/>
                </a:lnTo>
                <a:lnTo>
                  <a:pt x="70030" y="20250"/>
                </a:lnTo>
                <a:lnTo>
                  <a:pt x="70170" y="20380"/>
                </a:lnTo>
                <a:lnTo>
                  <a:pt x="70260" y="20450"/>
                </a:lnTo>
                <a:lnTo>
                  <a:pt x="70310" y="20920"/>
                </a:lnTo>
                <a:lnTo>
                  <a:pt x="70070" y="21120"/>
                </a:lnTo>
                <a:lnTo>
                  <a:pt x="70310" y="21320"/>
                </a:lnTo>
                <a:lnTo>
                  <a:pt x="70360" y="21660"/>
                </a:lnTo>
                <a:lnTo>
                  <a:pt x="70360" y="21930"/>
                </a:lnTo>
                <a:lnTo>
                  <a:pt x="70690" y="22060"/>
                </a:lnTo>
                <a:lnTo>
                  <a:pt x="71220" y="22670"/>
                </a:lnTo>
                <a:lnTo>
                  <a:pt x="71890" y="22600"/>
                </a:lnTo>
                <a:lnTo>
                  <a:pt x="72270" y="22400"/>
                </a:lnTo>
                <a:lnTo>
                  <a:pt x="72460" y="22400"/>
                </a:lnTo>
                <a:lnTo>
                  <a:pt x="72700" y="22460"/>
                </a:lnTo>
                <a:lnTo>
                  <a:pt x="72700" y="22730"/>
                </a:lnTo>
                <a:lnTo>
                  <a:pt x="72930" y="23140"/>
                </a:lnTo>
                <a:lnTo>
                  <a:pt x="73130" y="23070"/>
                </a:lnTo>
                <a:lnTo>
                  <a:pt x="73410" y="23070"/>
                </a:lnTo>
                <a:lnTo>
                  <a:pt x="73700" y="22930"/>
                </a:lnTo>
                <a:lnTo>
                  <a:pt x="73890" y="22730"/>
                </a:lnTo>
                <a:lnTo>
                  <a:pt x="73940" y="22600"/>
                </a:lnTo>
                <a:lnTo>
                  <a:pt x="74170" y="22530"/>
                </a:lnTo>
                <a:lnTo>
                  <a:pt x="74370" y="22260"/>
                </a:lnTo>
                <a:lnTo>
                  <a:pt x="74700" y="22060"/>
                </a:lnTo>
                <a:lnTo>
                  <a:pt x="75030" y="21790"/>
                </a:lnTo>
                <a:lnTo>
                  <a:pt x="75220" y="21790"/>
                </a:lnTo>
                <a:lnTo>
                  <a:pt x="75650" y="21860"/>
                </a:lnTo>
                <a:lnTo>
                  <a:pt x="76030" y="21790"/>
                </a:lnTo>
                <a:lnTo>
                  <a:pt x="76030" y="21990"/>
                </a:lnTo>
                <a:lnTo>
                  <a:pt x="76130" y="22200"/>
                </a:lnTo>
                <a:lnTo>
                  <a:pt x="76270" y="22060"/>
                </a:lnTo>
                <a:lnTo>
                  <a:pt x="76560" y="21990"/>
                </a:lnTo>
                <a:lnTo>
                  <a:pt x="76840" y="21930"/>
                </a:lnTo>
                <a:lnTo>
                  <a:pt x="76900" y="21730"/>
                </a:lnTo>
                <a:lnTo>
                  <a:pt x="76990" y="22100"/>
                </a:lnTo>
                <a:lnTo>
                  <a:pt x="77050" y="22390"/>
                </a:lnTo>
                <a:lnTo>
                  <a:pt x="76780" y="22770"/>
                </a:lnTo>
                <a:lnTo>
                  <a:pt x="76650" y="23240"/>
                </a:lnTo>
                <a:lnTo>
                  <a:pt x="76110" y="23240"/>
                </a:lnTo>
                <a:lnTo>
                  <a:pt x="75980" y="23240"/>
                </a:lnTo>
                <a:lnTo>
                  <a:pt x="75580" y="23240"/>
                </a:lnTo>
                <a:lnTo>
                  <a:pt x="75240" y="23240"/>
                </a:lnTo>
                <a:lnTo>
                  <a:pt x="74900" y="23430"/>
                </a:lnTo>
                <a:lnTo>
                  <a:pt x="74770" y="23710"/>
                </a:lnTo>
                <a:lnTo>
                  <a:pt x="74900" y="24560"/>
                </a:lnTo>
                <a:lnTo>
                  <a:pt x="74900" y="25030"/>
                </a:lnTo>
                <a:lnTo>
                  <a:pt x="74630" y="25320"/>
                </a:lnTo>
                <a:lnTo>
                  <a:pt x="74570" y="25790"/>
                </a:lnTo>
                <a:lnTo>
                  <a:pt x="74570" y="26260"/>
                </a:lnTo>
                <a:lnTo>
                  <a:pt x="74770" y="26450"/>
                </a:lnTo>
                <a:lnTo>
                  <a:pt x="75100" y="26550"/>
                </a:lnTo>
                <a:lnTo>
                  <a:pt x="75370" y="26730"/>
                </a:lnTo>
                <a:lnTo>
                  <a:pt x="75710" y="26830"/>
                </a:lnTo>
                <a:lnTo>
                  <a:pt x="75910" y="27020"/>
                </a:lnTo>
                <a:lnTo>
                  <a:pt x="76250" y="27110"/>
                </a:lnTo>
                <a:lnTo>
                  <a:pt x="76850" y="27490"/>
                </a:lnTo>
                <a:lnTo>
                  <a:pt x="77190" y="27770"/>
                </a:lnTo>
                <a:lnTo>
                  <a:pt x="77520" y="27960"/>
                </a:lnTo>
                <a:lnTo>
                  <a:pt x="77790" y="28340"/>
                </a:lnTo>
                <a:lnTo>
                  <a:pt x="78200" y="28620"/>
                </a:lnTo>
                <a:lnTo>
                  <a:pt x="78530" y="28430"/>
                </a:lnTo>
                <a:lnTo>
                  <a:pt x="78730" y="28340"/>
                </a:lnTo>
                <a:lnTo>
                  <a:pt x="79070" y="27770"/>
                </a:lnTo>
                <a:lnTo>
                  <a:pt x="79140" y="27680"/>
                </a:lnTo>
                <a:lnTo>
                  <a:pt x="79270" y="27490"/>
                </a:lnTo>
                <a:lnTo>
                  <a:pt x="79410" y="27210"/>
                </a:lnTo>
                <a:lnTo>
                  <a:pt x="79540" y="26730"/>
                </a:lnTo>
                <a:lnTo>
                  <a:pt x="79880" y="26260"/>
                </a:lnTo>
                <a:lnTo>
                  <a:pt x="79940" y="26070"/>
                </a:lnTo>
                <a:lnTo>
                  <a:pt x="80010" y="25980"/>
                </a:lnTo>
                <a:lnTo>
                  <a:pt x="80140" y="25790"/>
                </a:lnTo>
                <a:lnTo>
                  <a:pt x="80210" y="25700"/>
                </a:lnTo>
                <a:lnTo>
                  <a:pt x="80410" y="25600"/>
                </a:lnTo>
                <a:lnTo>
                  <a:pt x="80620" y="25600"/>
                </a:lnTo>
                <a:lnTo>
                  <a:pt x="80820" y="25700"/>
                </a:lnTo>
                <a:lnTo>
                  <a:pt x="81020" y="25790"/>
                </a:lnTo>
                <a:lnTo>
                  <a:pt x="81350" y="26070"/>
                </a:lnTo>
                <a:lnTo>
                  <a:pt x="81490" y="26170"/>
                </a:lnTo>
                <a:lnTo>
                  <a:pt x="81620" y="26170"/>
                </a:lnTo>
                <a:lnTo>
                  <a:pt x="81690" y="26260"/>
                </a:lnTo>
                <a:lnTo>
                  <a:pt x="81820" y="26730"/>
                </a:lnTo>
                <a:lnTo>
                  <a:pt x="81690" y="27300"/>
                </a:lnTo>
                <a:lnTo>
                  <a:pt x="81420" y="28050"/>
                </a:lnTo>
                <a:lnTo>
                  <a:pt x="81220" y="28620"/>
                </a:lnTo>
                <a:lnTo>
                  <a:pt x="81220" y="29370"/>
                </a:lnTo>
                <a:lnTo>
                  <a:pt x="81020" y="30030"/>
                </a:lnTo>
                <a:lnTo>
                  <a:pt x="80820" y="30510"/>
                </a:lnTo>
                <a:lnTo>
                  <a:pt x="80550" y="31260"/>
                </a:lnTo>
                <a:lnTo>
                  <a:pt x="80080" y="31920"/>
                </a:lnTo>
                <a:lnTo>
                  <a:pt x="79740" y="32390"/>
                </a:lnTo>
                <a:lnTo>
                  <a:pt x="79340" y="32950"/>
                </a:lnTo>
                <a:lnTo>
                  <a:pt x="79000" y="32950"/>
                </a:lnTo>
                <a:lnTo>
                  <a:pt x="78530" y="32860"/>
                </a:lnTo>
                <a:lnTo>
                  <a:pt x="78060" y="32860"/>
                </a:lnTo>
                <a:lnTo>
                  <a:pt x="77660" y="32860"/>
                </a:lnTo>
                <a:lnTo>
                  <a:pt x="77150" y="33220"/>
                </a:lnTo>
                <a:lnTo>
                  <a:pt x="77160" y="33230"/>
                </a:lnTo>
                <a:lnTo>
                  <a:pt x="76970" y="33720"/>
                </a:lnTo>
                <a:lnTo>
                  <a:pt x="76540" y="34330"/>
                </a:lnTo>
                <a:lnTo>
                  <a:pt x="75840" y="34750"/>
                </a:lnTo>
                <a:lnTo>
                  <a:pt x="75300" y="34840"/>
                </a:lnTo>
                <a:lnTo>
                  <a:pt x="75100" y="35400"/>
                </a:lnTo>
                <a:lnTo>
                  <a:pt x="75270" y="36750"/>
                </a:lnTo>
                <a:lnTo>
                  <a:pt x="75640" y="37590"/>
                </a:lnTo>
                <a:lnTo>
                  <a:pt x="75970" y="38470"/>
                </a:lnTo>
                <a:lnTo>
                  <a:pt x="76200" y="39500"/>
                </a:lnTo>
                <a:lnTo>
                  <a:pt x="76070" y="40610"/>
                </a:lnTo>
                <a:lnTo>
                  <a:pt x="75570" y="41590"/>
                </a:lnTo>
                <a:lnTo>
                  <a:pt x="75520" y="41640"/>
                </a:lnTo>
                <a:lnTo>
                  <a:pt x="75200" y="41960"/>
                </a:lnTo>
                <a:lnTo>
                  <a:pt x="74900" y="42560"/>
                </a:lnTo>
                <a:lnTo>
                  <a:pt x="74140" y="43260"/>
                </a:lnTo>
                <a:lnTo>
                  <a:pt x="73100" y="44330"/>
                </a:lnTo>
                <a:lnTo>
                  <a:pt x="72270" y="44830"/>
                </a:lnTo>
                <a:lnTo>
                  <a:pt x="71410" y="44870"/>
                </a:lnTo>
                <a:lnTo>
                  <a:pt x="71170" y="44880"/>
                </a:lnTo>
                <a:lnTo>
                  <a:pt x="71010" y="45550"/>
                </a:lnTo>
                <a:lnTo>
                  <a:pt x="70300" y="46160"/>
                </a:lnTo>
                <a:lnTo>
                  <a:pt x="69610" y="46710"/>
                </a:lnTo>
                <a:lnTo>
                  <a:pt x="69370" y="47170"/>
                </a:lnTo>
                <a:lnTo>
                  <a:pt x="69340" y="47960"/>
                </a:lnTo>
                <a:lnTo>
                  <a:pt x="69470" y="49120"/>
                </a:lnTo>
                <a:lnTo>
                  <a:pt x="69540" y="50090"/>
                </a:lnTo>
                <a:lnTo>
                  <a:pt x="69540" y="51110"/>
                </a:lnTo>
                <a:lnTo>
                  <a:pt x="69340" y="51520"/>
                </a:lnTo>
                <a:lnTo>
                  <a:pt x="68970" y="51850"/>
                </a:lnTo>
                <a:lnTo>
                  <a:pt x="68270" y="51940"/>
                </a:lnTo>
                <a:lnTo>
                  <a:pt x="67640" y="51800"/>
                </a:lnTo>
                <a:lnTo>
                  <a:pt x="66670" y="51710"/>
                </a:lnTo>
                <a:lnTo>
                  <a:pt x="66370" y="51890"/>
                </a:lnTo>
                <a:lnTo>
                  <a:pt x="66440" y="52540"/>
                </a:lnTo>
                <a:lnTo>
                  <a:pt x="66510" y="53280"/>
                </a:lnTo>
                <a:lnTo>
                  <a:pt x="67140" y="54390"/>
                </a:lnTo>
                <a:lnTo>
                  <a:pt x="67440" y="54940"/>
                </a:lnTo>
                <a:lnTo>
                  <a:pt x="68070" y="54990"/>
                </a:lnTo>
                <a:lnTo>
                  <a:pt x="69070" y="55030"/>
                </a:lnTo>
                <a:lnTo>
                  <a:pt x="69800" y="55400"/>
                </a:lnTo>
                <a:lnTo>
                  <a:pt x="70770" y="55810"/>
                </a:lnTo>
                <a:lnTo>
                  <a:pt x="71930" y="56680"/>
                </a:lnTo>
                <a:lnTo>
                  <a:pt x="72000" y="56740"/>
                </a:lnTo>
                <a:lnTo>
                  <a:pt x="72570" y="56830"/>
                </a:lnTo>
                <a:lnTo>
                  <a:pt x="73440" y="56880"/>
                </a:lnTo>
                <a:lnTo>
                  <a:pt x="73870" y="56460"/>
                </a:lnTo>
                <a:lnTo>
                  <a:pt x="74270" y="55680"/>
                </a:lnTo>
                <a:lnTo>
                  <a:pt x="74500" y="54620"/>
                </a:lnTo>
                <a:lnTo>
                  <a:pt x="74970" y="54020"/>
                </a:lnTo>
                <a:lnTo>
                  <a:pt x="76000" y="53880"/>
                </a:lnTo>
                <a:lnTo>
                  <a:pt x="78200" y="53920"/>
                </a:lnTo>
                <a:lnTo>
                  <a:pt x="79300" y="54110"/>
                </a:lnTo>
                <a:lnTo>
                  <a:pt x="79870" y="54800"/>
                </a:lnTo>
                <a:lnTo>
                  <a:pt x="80400" y="55350"/>
                </a:lnTo>
                <a:lnTo>
                  <a:pt x="80930" y="55350"/>
                </a:lnTo>
                <a:lnTo>
                  <a:pt x="81700" y="55580"/>
                </a:lnTo>
                <a:lnTo>
                  <a:pt x="82100" y="56090"/>
                </a:lnTo>
                <a:lnTo>
                  <a:pt x="82370" y="57010"/>
                </a:lnTo>
                <a:lnTo>
                  <a:pt x="82230" y="57470"/>
                </a:lnTo>
                <a:lnTo>
                  <a:pt x="81500" y="57610"/>
                </a:lnTo>
                <a:lnTo>
                  <a:pt x="80930" y="58210"/>
                </a:lnTo>
                <a:lnTo>
                  <a:pt x="80170" y="58810"/>
                </a:lnTo>
                <a:lnTo>
                  <a:pt x="79130" y="59270"/>
                </a:lnTo>
                <a:lnTo>
                  <a:pt x="78370" y="59640"/>
                </a:lnTo>
                <a:lnTo>
                  <a:pt x="77440" y="59780"/>
                </a:lnTo>
                <a:lnTo>
                  <a:pt x="76200" y="59960"/>
                </a:lnTo>
                <a:lnTo>
                  <a:pt x="75470" y="60140"/>
                </a:lnTo>
                <a:lnTo>
                  <a:pt x="73900" y="59910"/>
                </a:lnTo>
                <a:lnTo>
                  <a:pt x="72870" y="59410"/>
                </a:lnTo>
                <a:lnTo>
                  <a:pt x="71370" y="58210"/>
                </a:lnTo>
                <a:lnTo>
                  <a:pt x="71320" y="58190"/>
                </a:lnTo>
                <a:lnTo>
                  <a:pt x="70540" y="57840"/>
                </a:lnTo>
                <a:lnTo>
                  <a:pt x="69770" y="57470"/>
                </a:lnTo>
                <a:lnTo>
                  <a:pt x="69200" y="56920"/>
                </a:lnTo>
                <a:lnTo>
                  <a:pt x="68540" y="56460"/>
                </a:lnTo>
                <a:lnTo>
                  <a:pt x="68070" y="56460"/>
                </a:lnTo>
                <a:lnTo>
                  <a:pt x="67370" y="56460"/>
                </a:lnTo>
                <a:lnTo>
                  <a:pt x="67100" y="57240"/>
                </a:lnTo>
                <a:lnTo>
                  <a:pt x="67010" y="58580"/>
                </a:lnTo>
                <a:lnTo>
                  <a:pt x="66840" y="59570"/>
                </a:lnTo>
                <a:lnTo>
                  <a:pt x="66660" y="59750"/>
                </a:lnTo>
                <a:lnTo>
                  <a:pt x="66500" y="59910"/>
                </a:lnTo>
                <a:lnTo>
                  <a:pt x="66470" y="59940"/>
                </a:lnTo>
                <a:lnTo>
                  <a:pt x="66380" y="60770"/>
                </a:lnTo>
                <a:lnTo>
                  <a:pt x="66510" y="62000"/>
                </a:lnTo>
                <a:lnTo>
                  <a:pt x="66710" y="63060"/>
                </a:lnTo>
                <a:lnTo>
                  <a:pt x="66940" y="64120"/>
                </a:lnTo>
                <a:lnTo>
                  <a:pt x="66840" y="64570"/>
                </a:lnTo>
                <a:lnTo>
                  <a:pt x="66040" y="64570"/>
                </a:lnTo>
                <a:lnTo>
                  <a:pt x="63740" y="64350"/>
                </a:lnTo>
                <a:lnTo>
                  <a:pt x="61710" y="64440"/>
                </a:lnTo>
                <a:lnTo>
                  <a:pt x="60040" y="64440"/>
                </a:lnTo>
                <a:lnTo>
                  <a:pt x="58440" y="64350"/>
                </a:lnTo>
                <a:lnTo>
                  <a:pt x="58330" y="64800"/>
                </a:lnTo>
                <a:lnTo>
                  <a:pt x="58270" y="65030"/>
                </a:lnTo>
                <a:lnTo>
                  <a:pt x="58840" y="65950"/>
                </a:lnTo>
                <a:lnTo>
                  <a:pt x="58940" y="67010"/>
                </a:lnTo>
                <a:lnTo>
                  <a:pt x="59010" y="69060"/>
                </a:lnTo>
                <a:lnTo>
                  <a:pt x="59080" y="71950"/>
                </a:lnTo>
                <a:lnTo>
                  <a:pt x="58810" y="72320"/>
                </a:lnTo>
                <a:lnTo>
                  <a:pt x="58440" y="72780"/>
                </a:lnTo>
                <a:lnTo>
                  <a:pt x="57910" y="73050"/>
                </a:lnTo>
                <a:lnTo>
                  <a:pt x="57540" y="73600"/>
                </a:lnTo>
                <a:lnTo>
                  <a:pt x="57480" y="74100"/>
                </a:lnTo>
                <a:lnTo>
                  <a:pt x="57540" y="74460"/>
                </a:lnTo>
                <a:lnTo>
                  <a:pt x="57990" y="74500"/>
                </a:lnTo>
                <a:lnTo>
                  <a:pt x="58070" y="74510"/>
                </a:lnTo>
                <a:lnTo>
                  <a:pt x="58200" y="74560"/>
                </a:lnTo>
                <a:lnTo>
                  <a:pt x="58670" y="74740"/>
                </a:lnTo>
                <a:lnTo>
                  <a:pt x="59040" y="75100"/>
                </a:lnTo>
                <a:lnTo>
                  <a:pt x="59000" y="75790"/>
                </a:lnTo>
                <a:lnTo>
                  <a:pt x="58980" y="76310"/>
                </a:lnTo>
                <a:lnTo>
                  <a:pt x="58740" y="77230"/>
                </a:lnTo>
                <a:lnTo>
                  <a:pt x="58580" y="77410"/>
                </a:lnTo>
                <a:lnTo>
                  <a:pt x="58340" y="77680"/>
                </a:lnTo>
                <a:lnTo>
                  <a:pt x="58110" y="78180"/>
                </a:lnTo>
                <a:lnTo>
                  <a:pt x="58080" y="79340"/>
                </a:lnTo>
                <a:lnTo>
                  <a:pt x="58070" y="79640"/>
                </a:lnTo>
                <a:lnTo>
                  <a:pt x="58080" y="79700"/>
                </a:lnTo>
                <a:lnTo>
                  <a:pt x="58310" y="81050"/>
                </a:lnTo>
                <a:lnTo>
                  <a:pt x="58680" y="82230"/>
                </a:lnTo>
                <a:lnTo>
                  <a:pt x="59080" y="82960"/>
                </a:lnTo>
                <a:lnTo>
                  <a:pt x="59110" y="83010"/>
                </a:lnTo>
                <a:lnTo>
                  <a:pt x="59120" y="83020"/>
                </a:lnTo>
                <a:lnTo>
                  <a:pt x="59810" y="83500"/>
                </a:lnTo>
                <a:lnTo>
                  <a:pt x="61270" y="84820"/>
                </a:lnTo>
                <a:lnTo>
                  <a:pt x="61810" y="85350"/>
                </a:lnTo>
                <a:lnTo>
                  <a:pt x="62470" y="86010"/>
                </a:lnTo>
                <a:lnTo>
                  <a:pt x="62670" y="86430"/>
                </a:lnTo>
                <a:lnTo>
                  <a:pt x="62770" y="86640"/>
                </a:lnTo>
                <a:lnTo>
                  <a:pt x="64010" y="87950"/>
                </a:lnTo>
                <a:lnTo>
                  <a:pt x="65140" y="89040"/>
                </a:lnTo>
                <a:lnTo>
                  <a:pt x="65810" y="89720"/>
                </a:lnTo>
                <a:lnTo>
                  <a:pt x="66440" y="89900"/>
                </a:lnTo>
                <a:lnTo>
                  <a:pt x="66470" y="90600"/>
                </a:lnTo>
                <a:lnTo>
                  <a:pt x="66360" y="92080"/>
                </a:lnTo>
                <a:close/>
                <a:moveTo>
                  <a:pt x="62140" y="10280"/>
                </a:moveTo>
                <a:lnTo>
                  <a:pt x="62230" y="10230"/>
                </a:lnTo>
                <a:lnTo>
                  <a:pt x="62390" y="9880"/>
                </a:lnTo>
                <a:lnTo>
                  <a:pt x="62410" y="9460"/>
                </a:lnTo>
                <a:lnTo>
                  <a:pt x="62460" y="9050"/>
                </a:lnTo>
                <a:lnTo>
                  <a:pt x="62710" y="8730"/>
                </a:lnTo>
                <a:lnTo>
                  <a:pt x="63290" y="8610"/>
                </a:lnTo>
                <a:lnTo>
                  <a:pt x="63850" y="8830"/>
                </a:lnTo>
                <a:lnTo>
                  <a:pt x="64910" y="9600"/>
                </a:lnTo>
                <a:lnTo>
                  <a:pt x="65250" y="9750"/>
                </a:lnTo>
                <a:lnTo>
                  <a:pt x="66900" y="9890"/>
                </a:lnTo>
                <a:lnTo>
                  <a:pt x="67340" y="10100"/>
                </a:lnTo>
                <a:lnTo>
                  <a:pt x="67750" y="10430"/>
                </a:lnTo>
                <a:lnTo>
                  <a:pt x="68270" y="11000"/>
                </a:lnTo>
                <a:lnTo>
                  <a:pt x="68600" y="11360"/>
                </a:lnTo>
                <a:lnTo>
                  <a:pt x="68750" y="11460"/>
                </a:lnTo>
                <a:lnTo>
                  <a:pt x="68450" y="11760"/>
                </a:lnTo>
                <a:lnTo>
                  <a:pt x="68170" y="11690"/>
                </a:lnTo>
                <a:lnTo>
                  <a:pt x="67830" y="11560"/>
                </a:lnTo>
                <a:lnTo>
                  <a:pt x="67880" y="11760"/>
                </a:lnTo>
                <a:lnTo>
                  <a:pt x="67780" y="11960"/>
                </a:lnTo>
                <a:lnTo>
                  <a:pt x="67550" y="11960"/>
                </a:lnTo>
                <a:lnTo>
                  <a:pt x="67070" y="11960"/>
                </a:lnTo>
                <a:lnTo>
                  <a:pt x="67120" y="12370"/>
                </a:lnTo>
                <a:lnTo>
                  <a:pt x="66540" y="12500"/>
                </a:lnTo>
                <a:lnTo>
                  <a:pt x="65920" y="12640"/>
                </a:lnTo>
                <a:lnTo>
                  <a:pt x="65920" y="13040"/>
                </a:lnTo>
                <a:lnTo>
                  <a:pt x="65690" y="13380"/>
                </a:lnTo>
                <a:lnTo>
                  <a:pt x="64780" y="13850"/>
                </a:lnTo>
                <a:lnTo>
                  <a:pt x="64540" y="13250"/>
                </a:lnTo>
                <a:lnTo>
                  <a:pt x="64110" y="12640"/>
                </a:lnTo>
                <a:lnTo>
                  <a:pt x="63640" y="12300"/>
                </a:lnTo>
                <a:lnTo>
                  <a:pt x="63300" y="12030"/>
                </a:lnTo>
                <a:lnTo>
                  <a:pt x="62780" y="11630"/>
                </a:lnTo>
                <a:lnTo>
                  <a:pt x="62350" y="10750"/>
                </a:lnTo>
                <a:lnTo>
                  <a:pt x="62140" y="1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