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Tarija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Bolivia • State Map | Fully Editable Vector Shape</a:t>
            </a:r>
          </a:p>
        </p:txBody>
      </p:sp>
      <p:sp>
        <p:nvSpPr>
          <p:cNvPr id="101" name="Tarij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300" y="89760"/>
                </a:moveTo>
                <a:lnTo>
                  <a:pt x="39420" y="89760"/>
                </a:lnTo>
                <a:lnTo>
                  <a:pt x="39410" y="89740"/>
                </a:lnTo>
                <a:lnTo>
                  <a:pt x="39230" y="88900"/>
                </a:lnTo>
                <a:lnTo>
                  <a:pt x="39170" y="88680"/>
                </a:lnTo>
                <a:lnTo>
                  <a:pt x="39140" y="88660"/>
                </a:lnTo>
                <a:lnTo>
                  <a:pt x="39090" y="88610"/>
                </a:lnTo>
                <a:lnTo>
                  <a:pt x="39010" y="88490"/>
                </a:lnTo>
                <a:lnTo>
                  <a:pt x="38840" y="88170"/>
                </a:lnTo>
                <a:lnTo>
                  <a:pt x="38740" y="88000"/>
                </a:lnTo>
                <a:lnTo>
                  <a:pt x="38690" y="87950"/>
                </a:lnTo>
                <a:lnTo>
                  <a:pt x="38620" y="87890"/>
                </a:lnTo>
                <a:lnTo>
                  <a:pt x="38580" y="87830"/>
                </a:lnTo>
                <a:lnTo>
                  <a:pt x="38550" y="87780"/>
                </a:lnTo>
                <a:lnTo>
                  <a:pt x="38520" y="87750"/>
                </a:lnTo>
                <a:lnTo>
                  <a:pt x="38490" y="87720"/>
                </a:lnTo>
                <a:lnTo>
                  <a:pt x="38460" y="87700"/>
                </a:lnTo>
                <a:lnTo>
                  <a:pt x="38390" y="87660"/>
                </a:lnTo>
                <a:lnTo>
                  <a:pt x="38450" y="87340"/>
                </a:lnTo>
                <a:lnTo>
                  <a:pt x="38500" y="87230"/>
                </a:lnTo>
                <a:lnTo>
                  <a:pt x="38560" y="87170"/>
                </a:lnTo>
                <a:lnTo>
                  <a:pt x="38600" y="87110"/>
                </a:lnTo>
                <a:lnTo>
                  <a:pt x="38620" y="87050"/>
                </a:lnTo>
                <a:lnTo>
                  <a:pt x="38640" y="86850"/>
                </a:lnTo>
                <a:lnTo>
                  <a:pt x="38650" y="86780"/>
                </a:lnTo>
                <a:lnTo>
                  <a:pt x="38670" y="86730"/>
                </a:lnTo>
                <a:lnTo>
                  <a:pt x="38700" y="86710"/>
                </a:lnTo>
                <a:lnTo>
                  <a:pt x="38790" y="86610"/>
                </a:lnTo>
                <a:lnTo>
                  <a:pt x="38880" y="86450"/>
                </a:lnTo>
                <a:lnTo>
                  <a:pt x="38990" y="86150"/>
                </a:lnTo>
                <a:lnTo>
                  <a:pt x="39010" y="86060"/>
                </a:lnTo>
                <a:lnTo>
                  <a:pt x="39010" y="86000"/>
                </a:lnTo>
                <a:lnTo>
                  <a:pt x="39010" y="85770"/>
                </a:lnTo>
                <a:lnTo>
                  <a:pt x="39040" y="85360"/>
                </a:lnTo>
                <a:lnTo>
                  <a:pt x="39220" y="83940"/>
                </a:lnTo>
                <a:lnTo>
                  <a:pt x="39210" y="83800"/>
                </a:lnTo>
                <a:lnTo>
                  <a:pt x="39210" y="83510"/>
                </a:lnTo>
                <a:lnTo>
                  <a:pt x="39220" y="83440"/>
                </a:lnTo>
                <a:lnTo>
                  <a:pt x="39330" y="83050"/>
                </a:lnTo>
                <a:lnTo>
                  <a:pt x="39410" y="81760"/>
                </a:lnTo>
                <a:lnTo>
                  <a:pt x="39430" y="81720"/>
                </a:lnTo>
                <a:lnTo>
                  <a:pt x="39450" y="81670"/>
                </a:lnTo>
                <a:lnTo>
                  <a:pt x="39490" y="81620"/>
                </a:lnTo>
                <a:lnTo>
                  <a:pt x="39530" y="81600"/>
                </a:lnTo>
                <a:lnTo>
                  <a:pt x="39560" y="81600"/>
                </a:lnTo>
                <a:lnTo>
                  <a:pt x="39590" y="81620"/>
                </a:lnTo>
                <a:lnTo>
                  <a:pt x="39650" y="81660"/>
                </a:lnTo>
                <a:lnTo>
                  <a:pt x="39680" y="81680"/>
                </a:lnTo>
                <a:lnTo>
                  <a:pt x="39800" y="81710"/>
                </a:lnTo>
                <a:lnTo>
                  <a:pt x="39840" y="81720"/>
                </a:lnTo>
                <a:lnTo>
                  <a:pt x="39880" y="81710"/>
                </a:lnTo>
                <a:lnTo>
                  <a:pt x="39960" y="81680"/>
                </a:lnTo>
                <a:lnTo>
                  <a:pt x="40000" y="81670"/>
                </a:lnTo>
                <a:lnTo>
                  <a:pt x="40040" y="81670"/>
                </a:lnTo>
                <a:lnTo>
                  <a:pt x="40070" y="81680"/>
                </a:lnTo>
                <a:lnTo>
                  <a:pt x="40120" y="81730"/>
                </a:lnTo>
                <a:lnTo>
                  <a:pt x="40330" y="81980"/>
                </a:lnTo>
                <a:lnTo>
                  <a:pt x="40340" y="81990"/>
                </a:lnTo>
                <a:lnTo>
                  <a:pt x="40350" y="81990"/>
                </a:lnTo>
                <a:lnTo>
                  <a:pt x="40380" y="81990"/>
                </a:lnTo>
                <a:lnTo>
                  <a:pt x="40430" y="81980"/>
                </a:lnTo>
                <a:lnTo>
                  <a:pt x="40470" y="81980"/>
                </a:lnTo>
                <a:lnTo>
                  <a:pt x="40480" y="81990"/>
                </a:lnTo>
                <a:lnTo>
                  <a:pt x="40520" y="82040"/>
                </a:lnTo>
                <a:lnTo>
                  <a:pt x="40540" y="82060"/>
                </a:lnTo>
                <a:lnTo>
                  <a:pt x="40570" y="82060"/>
                </a:lnTo>
                <a:lnTo>
                  <a:pt x="40600" y="82050"/>
                </a:lnTo>
                <a:lnTo>
                  <a:pt x="40660" y="82030"/>
                </a:lnTo>
                <a:lnTo>
                  <a:pt x="40700" y="82020"/>
                </a:lnTo>
                <a:lnTo>
                  <a:pt x="40740" y="82030"/>
                </a:lnTo>
                <a:lnTo>
                  <a:pt x="40760" y="82050"/>
                </a:lnTo>
                <a:lnTo>
                  <a:pt x="40820" y="82090"/>
                </a:lnTo>
                <a:lnTo>
                  <a:pt x="40840" y="82110"/>
                </a:lnTo>
                <a:lnTo>
                  <a:pt x="40880" y="82120"/>
                </a:lnTo>
                <a:lnTo>
                  <a:pt x="40920" y="82130"/>
                </a:lnTo>
                <a:lnTo>
                  <a:pt x="41000" y="82120"/>
                </a:lnTo>
                <a:lnTo>
                  <a:pt x="41040" y="82120"/>
                </a:lnTo>
                <a:lnTo>
                  <a:pt x="41070" y="82140"/>
                </a:lnTo>
                <a:lnTo>
                  <a:pt x="41100" y="82160"/>
                </a:lnTo>
                <a:lnTo>
                  <a:pt x="41120" y="82190"/>
                </a:lnTo>
                <a:lnTo>
                  <a:pt x="41130" y="82220"/>
                </a:lnTo>
                <a:lnTo>
                  <a:pt x="41140" y="82260"/>
                </a:lnTo>
                <a:lnTo>
                  <a:pt x="41150" y="82300"/>
                </a:lnTo>
                <a:lnTo>
                  <a:pt x="41180" y="82320"/>
                </a:lnTo>
                <a:lnTo>
                  <a:pt x="41250" y="82340"/>
                </a:lnTo>
                <a:lnTo>
                  <a:pt x="41290" y="82360"/>
                </a:lnTo>
                <a:lnTo>
                  <a:pt x="41320" y="82380"/>
                </a:lnTo>
                <a:lnTo>
                  <a:pt x="41340" y="82400"/>
                </a:lnTo>
                <a:lnTo>
                  <a:pt x="41360" y="82430"/>
                </a:lnTo>
                <a:lnTo>
                  <a:pt x="41370" y="82460"/>
                </a:lnTo>
                <a:lnTo>
                  <a:pt x="41390" y="82490"/>
                </a:lnTo>
                <a:lnTo>
                  <a:pt x="41420" y="82510"/>
                </a:lnTo>
                <a:lnTo>
                  <a:pt x="41450" y="82530"/>
                </a:lnTo>
                <a:lnTo>
                  <a:pt x="41550" y="82580"/>
                </a:lnTo>
                <a:lnTo>
                  <a:pt x="41570" y="82600"/>
                </a:lnTo>
                <a:lnTo>
                  <a:pt x="41600" y="82620"/>
                </a:lnTo>
                <a:lnTo>
                  <a:pt x="41620" y="82650"/>
                </a:lnTo>
                <a:lnTo>
                  <a:pt x="41650" y="82670"/>
                </a:lnTo>
                <a:lnTo>
                  <a:pt x="41680" y="82670"/>
                </a:lnTo>
                <a:lnTo>
                  <a:pt x="41760" y="82640"/>
                </a:lnTo>
                <a:lnTo>
                  <a:pt x="41880" y="82600"/>
                </a:lnTo>
                <a:lnTo>
                  <a:pt x="41990" y="82550"/>
                </a:lnTo>
                <a:lnTo>
                  <a:pt x="42040" y="82500"/>
                </a:lnTo>
                <a:lnTo>
                  <a:pt x="42060" y="82460"/>
                </a:lnTo>
                <a:lnTo>
                  <a:pt x="42080" y="82380"/>
                </a:lnTo>
                <a:lnTo>
                  <a:pt x="42090" y="82340"/>
                </a:lnTo>
                <a:lnTo>
                  <a:pt x="42140" y="82240"/>
                </a:lnTo>
                <a:lnTo>
                  <a:pt x="42150" y="82200"/>
                </a:lnTo>
                <a:lnTo>
                  <a:pt x="42150" y="82160"/>
                </a:lnTo>
                <a:lnTo>
                  <a:pt x="42150" y="82080"/>
                </a:lnTo>
                <a:lnTo>
                  <a:pt x="42160" y="81990"/>
                </a:lnTo>
                <a:lnTo>
                  <a:pt x="42200" y="81880"/>
                </a:lnTo>
                <a:lnTo>
                  <a:pt x="42300" y="81730"/>
                </a:lnTo>
                <a:lnTo>
                  <a:pt x="42350" y="81630"/>
                </a:lnTo>
                <a:lnTo>
                  <a:pt x="42420" y="81530"/>
                </a:lnTo>
                <a:lnTo>
                  <a:pt x="42470" y="81500"/>
                </a:lnTo>
                <a:lnTo>
                  <a:pt x="42520" y="81480"/>
                </a:lnTo>
                <a:lnTo>
                  <a:pt x="42550" y="81490"/>
                </a:lnTo>
                <a:lnTo>
                  <a:pt x="42590" y="81500"/>
                </a:lnTo>
                <a:lnTo>
                  <a:pt x="42670" y="81550"/>
                </a:lnTo>
                <a:lnTo>
                  <a:pt x="42710" y="81560"/>
                </a:lnTo>
                <a:lnTo>
                  <a:pt x="42750" y="81570"/>
                </a:lnTo>
                <a:lnTo>
                  <a:pt x="42830" y="81570"/>
                </a:lnTo>
                <a:lnTo>
                  <a:pt x="42870" y="81580"/>
                </a:lnTo>
                <a:lnTo>
                  <a:pt x="42900" y="81590"/>
                </a:lnTo>
                <a:lnTo>
                  <a:pt x="42920" y="81610"/>
                </a:lnTo>
                <a:lnTo>
                  <a:pt x="42940" y="81640"/>
                </a:lnTo>
                <a:lnTo>
                  <a:pt x="42980" y="81750"/>
                </a:lnTo>
                <a:lnTo>
                  <a:pt x="43000" y="81780"/>
                </a:lnTo>
                <a:lnTo>
                  <a:pt x="43020" y="81800"/>
                </a:lnTo>
                <a:lnTo>
                  <a:pt x="43140" y="81870"/>
                </a:lnTo>
                <a:lnTo>
                  <a:pt x="43170" y="81900"/>
                </a:lnTo>
                <a:lnTo>
                  <a:pt x="43220" y="81940"/>
                </a:lnTo>
                <a:lnTo>
                  <a:pt x="43240" y="81980"/>
                </a:lnTo>
                <a:lnTo>
                  <a:pt x="43370" y="82130"/>
                </a:lnTo>
                <a:lnTo>
                  <a:pt x="43390" y="82160"/>
                </a:lnTo>
                <a:lnTo>
                  <a:pt x="43550" y="82520"/>
                </a:lnTo>
                <a:lnTo>
                  <a:pt x="43570" y="82550"/>
                </a:lnTo>
                <a:lnTo>
                  <a:pt x="43590" y="82580"/>
                </a:lnTo>
                <a:lnTo>
                  <a:pt x="43620" y="82600"/>
                </a:lnTo>
                <a:lnTo>
                  <a:pt x="43650" y="82620"/>
                </a:lnTo>
                <a:lnTo>
                  <a:pt x="43690" y="82630"/>
                </a:lnTo>
                <a:lnTo>
                  <a:pt x="43750" y="82620"/>
                </a:lnTo>
                <a:lnTo>
                  <a:pt x="43960" y="82570"/>
                </a:lnTo>
                <a:lnTo>
                  <a:pt x="44080" y="82560"/>
                </a:lnTo>
                <a:lnTo>
                  <a:pt x="44120" y="82560"/>
                </a:lnTo>
                <a:lnTo>
                  <a:pt x="44210" y="82570"/>
                </a:lnTo>
                <a:lnTo>
                  <a:pt x="44240" y="82590"/>
                </a:lnTo>
                <a:lnTo>
                  <a:pt x="44300" y="82630"/>
                </a:lnTo>
                <a:lnTo>
                  <a:pt x="44540" y="82830"/>
                </a:lnTo>
                <a:lnTo>
                  <a:pt x="44780" y="82940"/>
                </a:lnTo>
                <a:lnTo>
                  <a:pt x="44900" y="82960"/>
                </a:lnTo>
                <a:lnTo>
                  <a:pt x="45300" y="82920"/>
                </a:lnTo>
                <a:lnTo>
                  <a:pt x="45380" y="82930"/>
                </a:lnTo>
                <a:lnTo>
                  <a:pt x="45560" y="82980"/>
                </a:lnTo>
                <a:lnTo>
                  <a:pt x="45610" y="82990"/>
                </a:lnTo>
                <a:lnTo>
                  <a:pt x="45660" y="82980"/>
                </a:lnTo>
                <a:lnTo>
                  <a:pt x="45690" y="82960"/>
                </a:lnTo>
                <a:lnTo>
                  <a:pt x="45720" y="82930"/>
                </a:lnTo>
                <a:lnTo>
                  <a:pt x="45760" y="82900"/>
                </a:lnTo>
                <a:lnTo>
                  <a:pt x="45780" y="82870"/>
                </a:lnTo>
                <a:lnTo>
                  <a:pt x="45810" y="82830"/>
                </a:lnTo>
                <a:lnTo>
                  <a:pt x="45820" y="82800"/>
                </a:lnTo>
                <a:lnTo>
                  <a:pt x="45830" y="82760"/>
                </a:lnTo>
                <a:lnTo>
                  <a:pt x="45840" y="82720"/>
                </a:lnTo>
                <a:lnTo>
                  <a:pt x="45850" y="82580"/>
                </a:lnTo>
                <a:lnTo>
                  <a:pt x="45840" y="82540"/>
                </a:lnTo>
                <a:lnTo>
                  <a:pt x="45810" y="82440"/>
                </a:lnTo>
                <a:lnTo>
                  <a:pt x="45810" y="82400"/>
                </a:lnTo>
                <a:lnTo>
                  <a:pt x="45840" y="82340"/>
                </a:lnTo>
                <a:lnTo>
                  <a:pt x="45850" y="82310"/>
                </a:lnTo>
                <a:lnTo>
                  <a:pt x="45860" y="82270"/>
                </a:lnTo>
                <a:lnTo>
                  <a:pt x="45870" y="82230"/>
                </a:lnTo>
                <a:lnTo>
                  <a:pt x="45920" y="82170"/>
                </a:lnTo>
                <a:lnTo>
                  <a:pt x="45940" y="82120"/>
                </a:lnTo>
                <a:lnTo>
                  <a:pt x="45950" y="82080"/>
                </a:lnTo>
                <a:lnTo>
                  <a:pt x="45950" y="82040"/>
                </a:lnTo>
                <a:lnTo>
                  <a:pt x="45910" y="81620"/>
                </a:lnTo>
                <a:lnTo>
                  <a:pt x="45920" y="81450"/>
                </a:lnTo>
                <a:lnTo>
                  <a:pt x="45930" y="81380"/>
                </a:lnTo>
                <a:lnTo>
                  <a:pt x="45940" y="81340"/>
                </a:lnTo>
                <a:lnTo>
                  <a:pt x="45990" y="81220"/>
                </a:lnTo>
                <a:lnTo>
                  <a:pt x="46030" y="81240"/>
                </a:lnTo>
                <a:lnTo>
                  <a:pt x="46110" y="81330"/>
                </a:lnTo>
                <a:lnTo>
                  <a:pt x="46200" y="81390"/>
                </a:lnTo>
                <a:lnTo>
                  <a:pt x="46280" y="81380"/>
                </a:lnTo>
                <a:lnTo>
                  <a:pt x="46380" y="81350"/>
                </a:lnTo>
                <a:lnTo>
                  <a:pt x="46520" y="81350"/>
                </a:lnTo>
                <a:lnTo>
                  <a:pt x="46650" y="81380"/>
                </a:lnTo>
                <a:lnTo>
                  <a:pt x="46710" y="81430"/>
                </a:lnTo>
                <a:lnTo>
                  <a:pt x="46730" y="81560"/>
                </a:lnTo>
                <a:lnTo>
                  <a:pt x="46790" y="81600"/>
                </a:lnTo>
                <a:lnTo>
                  <a:pt x="46980" y="81600"/>
                </a:lnTo>
                <a:lnTo>
                  <a:pt x="47020" y="81590"/>
                </a:lnTo>
                <a:lnTo>
                  <a:pt x="47090" y="81570"/>
                </a:lnTo>
                <a:lnTo>
                  <a:pt x="47140" y="81590"/>
                </a:lnTo>
                <a:lnTo>
                  <a:pt x="47090" y="81670"/>
                </a:lnTo>
                <a:lnTo>
                  <a:pt x="47080" y="81740"/>
                </a:lnTo>
                <a:lnTo>
                  <a:pt x="47120" y="81820"/>
                </a:lnTo>
                <a:lnTo>
                  <a:pt x="47250" y="81940"/>
                </a:lnTo>
                <a:lnTo>
                  <a:pt x="47250" y="81960"/>
                </a:lnTo>
                <a:lnTo>
                  <a:pt x="47390" y="81960"/>
                </a:lnTo>
                <a:lnTo>
                  <a:pt x="48000" y="81980"/>
                </a:lnTo>
                <a:lnTo>
                  <a:pt x="58520" y="81990"/>
                </a:lnTo>
                <a:lnTo>
                  <a:pt x="58500" y="82450"/>
                </a:lnTo>
                <a:lnTo>
                  <a:pt x="58280" y="83180"/>
                </a:lnTo>
                <a:lnTo>
                  <a:pt x="58070" y="83910"/>
                </a:lnTo>
                <a:lnTo>
                  <a:pt x="57840" y="84700"/>
                </a:lnTo>
                <a:lnTo>
                  <a:pt x="57600" y="85520"/>
                </a:lnTo>
                <a:lnTo>
                  <a:pt x="57370" y="86270"/>
                </a:lnTo>
                <a:lnTo>
                  <a:pt x="57070" y="87300"/>
                </a:lnTo>
                <a:lnTo>
                  <a:pt x="56830" y="88100"/>
                </a:lnTo>
                <a:lnTo>
                  <a:pt x="56540" y="89070"/>
                </a:lnTo>
                <a:lnTo>
                  <a:pt x="56370" y="89700"/>
                </a:lnTo>
                <a:lnTo>
                  <a:pt x="56180" y="90370"/>
                </a:lnTo>
                <a:lnTo>
                  <a:pt x="56030" y="90730"/>
                </a:lnTo>
                <a:lnTo>
                  <a:pt x="55970" y="90710"/>
                </a:lnTo>
                <a:lnTo>
                  <a:pt x="55950" y="90660"/>
                </a:lnTo>
                <a:lnTo>
                  <a:pt x="55950" y="90590"/>
                </a:lnTo>
                <a:lnTo>
                  <a:pt x="55920" y="90530"/>
                </a:lnTo>
                <a:lnTo>
                  <a:pt x="55840" y="90450"/>
                </a:lnTo>
                <a:lnTo>
                  <a:pt x="55560" y="90240"/>
                </a:lnTo>
                <a:lnTo>
                  <a:pt x="55250" y="90090"/>
                </a:lnTo>
                <a:lnTo>
                  <a:pt x="55150" y="89990"/>
                </a:lnTo>
                <a:lnTo>
                  <a:pt x="55100" y="89870"/>
                </a:lnTo>
                <a:lnTo>
                  <a:pt x="55100" y="89640"/>
                </a:lnTo>
                <a:lnTo>
                  <a:pt x="55060" y="89550"/>
                </a:lnTo>
                <a:lnTo>
                  <a:pt x="55080" y="89500"/>
                </a:lnTo>
                <a:lnTo>
                  <a:pt x="55080" y="89430"/>
                </a:lnTo>
                <a:lnTo>
                  <a:pt x="55040" y="89160"/>
                </a:lnTo>
                <a:lnTo>
                  <a:pt x="55020" y="89090"/>
                </a:lnTo>
                <a:lnTo>
                  <a:pt x="54920" y="89070"/>
                </a:lnTo>
                <a:lnTo>
                  <a:pt x="54640" y="89010"/>
                </a:lnTo>
                <a:lnTo>
                  <a:pt x="53660" y="89070"/>
                </a:lnTo>
                <a:lnTo>
                  <a:pt x="51590" y="89060"/>
                </a:lnTo>
                <a:lnTo>
                  <a:pt x="49520" y="89040"/>
                </a:lnTo>
                <a:lnTo>
                  <a:pt x="49260" y="89090"/>
                </a:lnTo>
                <a:lnTo>
                  <a:pt x="49160" y="89150"/>
                </a:lnTo>
                <a:lnTo>
                  <a:pt x="48850" y="89420"/>
                </a:lnTo>
                <a:lnTo>
                  <a:pt x="48780" y="89390"/>
                </a:lnTo>
                <a:lnTo>
                  <a:pt x="48510" y="89140"/>
                </a:lnTo>
                <a:lnTo>
                  <a:pt x="48370" y="89080"/>
                </a:lnTo>
                <a:lnTo>
                  <a:pt x="47760" y="89040"/>
                </a:lnTo>
                <a:lnTo>
                  <a:pt x="47580" y="89070"/>
                </a:lnTo>
                <a:lnTo>
                  <a:pt x="47490" y="89120"/>
                </a:lnTo>
                <a:lnTo>
                  <a:pt x="47470" y="89140"/>
                </a:lnTo>
                <a:lnTo>
                  <a:pt x="47460" y="89180"/>
                </a:lnTo>
                <a:lnTo>
                  <a:pt x="47400" y="89340"/>
                </a:lnTo>
                <a:lnTo>
                  <a:pt x="47380" y="89480"/>
                </a:lnTo>
                <a:lnTo>
                  <a:pt x="47350" y="89530"/>
                </a:lnTo>
                <a:lnTo>
                  <a:pt x="47300" y="89590"/>
                </a:lnTo>
                <a:lnTo>
                  <a:pt x="47250" y="89610"/>
                </a:lnTo>
                <a:lnTo>
                  <a:pt x="47210" y="89630"/>
                </a:lnTo>
                <a:lnTo>
                  <a:pt x="47170" y="89650"/>
                </a:lnTo>
                <a:lnTo>
                  <a:pt x="47110" y="89770"/>
                </a:lnTo>
                <a:lnTo>
                  <a:pt x="47010" y="90170"/>
                </a:lnTo>
                <a:lnTo>
                  <a:pt x="46810" y="90690"/>
                </a:lnTo>
                <a:lnTo>
                  <a:pt x="46760" y="90770"/>
                </a:lnTo>
                <a:lnTo>
                  <a:pt x="46620" y="90840"/>
                </a:lnTo>
                <a:lnTo>
                  <a:pt x="46570" y="90900"/>
                </a:lnTo>
                <a:lnTo>
                  <a:pt x="46090" y="92180"/>
                </a:lnTo>
                <a:lnTo>
                  <a:pt x="45930" y="92410"/>
                </a:lnTo>
                <a:lnTo>
                  <a:pt x="45590" y="92740"/>
                </a:lnTo>
                <a:lnTo>
                  <a:pt x="45490" y="92910"/>
                </a:lnTo>
                <a:lnTo>
                  <a:pt x="45210" y="93980"/>
                </a:lnTo>
                <a:lnTo>
                  <a:pt x="45200" y="94490"/>
                </a:lnTo>
                <a:lnTo>
                  <a:pt x="45140" y="94630"/>
                </a:lnTo>
                <a:lnTo>
                  <a:pt x="44990" y="95180"/>
                </a:lnTo>
                <a:lnTo>
                  <a:pt x="45000" y="95270"/>
                </a:lnTo>
                <a:lnTo>
                  <a:pt x="44880" y="95210"/>
                </a:lnTo>
                <a:lnTo>
                  <a:pt x="44850" y="94880"/>
                </a:lnTo>
                <a:lnTo>
                  <a:pt x="44770" y="94780"/>
                </a:lnTo>
                <a:lnTo>
                  <a:pt x="44820" y="94610"/>
                </a:lnTo>
                <a:lnTo>
                  <a:pt x="44800" y="94420"/>
                </a:lnTo>
                <a:lnTo>
                  <a:pt x="44710" y="94260"/>
                </a:lnTo>
                <a:lnTo>
                  <a:pt x="44570" y="94190"/>
                </a:lnTo>
                <a:lnTo>
                  <a:pt x="44500" y="94130"/>
                </a:lnTo>
                <a:lnTo>
                  <a:pt x="44320" y="93750"/>
                </a:lnTo>
                <a:lnTo>
                  <a:pt x="44260" y="93700"/>
                </a:lnTo>
                <a:lnTo>
                  <a:pt x="44200" y="93680"/>
                </a:lnTo>
                <a:lnTo>
                  <a:pt x="44160" y="93640"/>
                </a:lnTo>
                <a:lnTo>
                  <a:pt x="44140" y="93530"/>
                </a:lnTo>
                <a:lnTo>
                  <a:pt x="44150" y="93450"/>
                </a:lnTo>
                <a:lnTo>
                  <a:pt x="44180" y="93310"/>
                </a:lnTo>
                <a:lnTo>
                  <a:pt x="44180" y="93240"/>
                </a:lnTo>
                <a:lnTo>
                  <a:pt x="44210" y="93160"/>
                </a:lnTo>
                <a:lnTo>
                  <a:pt x="44260" y="93100"/>
                </a:lnTo>
                <a:lnTo>
                  <a:pt x="44310" y="93030"/>
                </a:lnTo>
                <a:lnTo>
                  <a:pt x="44320" y="92920"/>
                </a:lnTo>
                <a:lnTo>
                  <a:pt x="43960" y="92560"/>
                </a:lnTo>
                <a:lnTo>
                  <a:pt x="43860" y="92430"/>
                </a:lnTo>
                <a:lnTo>
                  <a:pt x="43820" y="92260"/>
                </a:lnTo>
                <a:lnTo>
                  <a:pt x="43800" y="92220"/>
                </a:lnTo>
                <a:lnTo>
                  <a:pt x="43680" y="92140"/>
                </a:lnTo>
                <a:lnTo>
                  <a:pt x="43640" y="92090"/>
                </a:lnTo>
                <a:lnTo>
                  <a:pt x="43650" y="92020"/>
                </a:lnTo>
                <a:lnTo>
                  <a:pt x="43700" y="91880"/>
                </a:lnTo>
                <a:lnTo>
                  <a:pt x="43690" y="91800"/>
                </a:lnTo>
                <a:lnTo>
                  <a:pt x="43600" y="91720"/>
                </a:lnTo>
                <a:lnTo>
                  <a:pt x="43460" y="91630"/>
                </a:lnTo>
                <a:lnTo>
                  <a:pt x="43380" y="91500"/>
                </a:lnTo>
                <a:lnTo>
                  <a:pt x="43440" y="91340"/>
                </a:lnTo>
                <a:lnTo>
                  <a:pt x="43530" y="91230"/>
                </a:lnTo>
                <a:lnTo>
                  <a:pt x="43570" y="91130"/>
                </a:lnTo>
                <a:lnTo>
                  <a:pt x="43570" y="91020"/>
                </a:lnTo>
                <a:lnTo>
                  <a:pt x="43510" y="90870"/>
                </a:lnTo>
                <a:lnTo>
                  <a:pt x="43450" y="90790"/>
                </a:lnTo>
                <a:lnTo>
                  <a:pt x="43280" y="90570"/>
                </a:lnTo>
                <a:lnTo>
                  <a:pt x="43220" y="90530"/>
                </a:lnTo>
                <a:lnTo>
                  <a:pt x="43080" y="90500"/>
                </a:lnTo>
                <a:lnTo>
                  <a:pt x="42940" y="90420"/>
                </a:lnTo>
                <a:lnTo>
                  <a:pt x="42810" y="90330"/>
                </a:lnTo>
                <a:lnTo>
                  <a:pt x="42670" y="90310"/>
                </a:lnTo>
                <a:lnTo>
                  <a:pt x="42620" y="90290"/>
                </a:lnTo>
                <a:lnTo>
                  <a:pt x="42560" y="90300"/>
                </a:lnTo>
                <a:lnTo>
                  <a:pt x="42440" y="90350"/>
                </a:lnTo>
                <a:lnTo>
                  <a:pt x="42380" y="90360"/>
                </a:lnTo>
                <a:lnTo>
                  <a:pt x="42120" y="90300"/>
                </a:lnTo>
                <a:lnTo>
                  <a:pt x="41660" y="90040"/>
                </a:lnTo>
                <a:lnTo>
                  <a:pt x="40420" y="89750"/>
                </a:lnTo>
                <a:lnTo>
                  <a:pt x="39300" y="89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