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Cruz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Santa Cru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930" y="78260"/>
                </a:moveTo>
                <a:lnTo>
                  <a:pt x="58920" y="78260"/>
                </a:lnTo>
                <a:lnTo>
                  <a:pt x="51850" y="78290"/>
                </a:lnTo>
                <a:lnTo>
                  <a:pt x="51780" y="78270"/>
                </a:lnTo>
                <a:lnTo>
                  <a:pt x="51730" y="78250"/>
                </a:lnTo>
                <a:lnTo>
                  <a:pt x="51680" y="78160"/>
                </a:lnTo>
                <a:lnTo>
                  <a:pt x="51470" y="77670"/>
                </a:lnTo>
                <a:lnTo>
                  <a:pt x="51390" y="77530"/>
                </a:lnTo>
                <a:lnTo>
                  <a:pt x="51300" y="77460"/>
                </a:lnTo>
                <a:lnTo>
                  <a:pt x="51240" y="77490"/>
                </a:lnTo>
                <a:lnTo>
                  <a:pt x="51200" y="77540"/>
                </a:lnTo>
                <a:lnTo>
                  <a:pt x="51120" y="77660"/>
                </a:lnTo>
                <a:lnTo>
                  <a:pt x="51080" y="77710"/>
                </a:lnTo>
                <a:lnTo>
                  <a:pt x="50990" y="77780"/>
                </a:lnTo>
                <a:lnTo>
                  <a:pt x="50960" y="77800"/>
                </a:lnTo>
                <a:lnTo>
                  <a:pt x="50900" y="77820"/>
                </a:lnTo>
                <a:lnTo>
                  <a:pt x="50770" y="77850"/>
                </a:lnTo>
                <a:lnTo>
                  <a:pt x="50710" y="77860"/>
                </a:lnTo>
                <a:lnTo>
                  <a:pt x="50650" y="77900"/>
                </a:lnTo>
                <a:lnTo>
                  <a:pt x="50610" y="77960"/>
                </a:lnTo>
                <a:lnTo>
                  <a:pt x="50490" y="78120"/>
                </a:lnTo>
                <a:lnTo>
                  <a:pt x="50450" y="78170"/>
                </a:lnTo>
                <a:lnTo>
                  <a:pt x="50420" y="78190"/>
                </a:lnTo>
                <a:lnTo>
                  <a:pt x="50360" y="78200"/>
                </a:lnTo>
                <a:lnTo>
                  <a:pt x="50290" y="78200"/>
                </a:lnTo>
                <a:lnTo>
                  <a:pt x="50000" y="78130"/>
                </a:lnTo>
                <a:lnTo>
                  <a:pt x="49580" y="78130"/>
                </a:lnTo>
                <a:lnTo>
                  <a:pt x="49430" y="78110"/>
                </a:lnTo>
                <a:lnTo>
                  <a:pt x="49350" y="77810"/>
                </a:lnTo>
                <a:lnTo>
                  <a:pt x="49070" y="74980"/>
                </a:lnTo>
                <a:lnTo>
                  <a:pt x="49060" y="74960"/>
                </a:lnTo>
                <a:lnTo>
                  <a:pt x="48980" y="74770"/>
                </a:lnTo>
                <a:lnTo>
                  <a:pt x="48950" y="74700"/>
                </a:lnTo>
                <a:lnTo>
                  <a:pt x="48670" y="69860"/>
                </a:lnTo>
                <a:lnTo>
                  <a:pt x="48690" y="69440"/>
                </a:lnTo>
                <a:lnTo>
                  <a:pt x="48850" y="68280"/>
                </a:lnTo>
                <a:lnTo>
                  <a:pt x="48790" y="68170"/>
                </a:lnTo>
                <a:lnTo>
                  <a:pt x="48370" y="68210"/>
                </a:lnTo>
                <a:lnTo>
                  <a:pt x="48230" y="68210"/>
                </a:lnTo>
                <a:lnTo>
                  <a:pt x="48060" y="68150"/>
                </a:lnTo>
                <a:lnTo>
                  <a:pt x="47980" y="68150"/>
                </a:lnTo>
                <a:lnTo>
                  <a:pt x="47900" y="68210"/>
                </a:lnTo>
                <a:lnTo>
                  <a:pt x="47820" y="68360"/>
                </a:lnTo>
                <a:lnTo>
                  <a:pt x="47760" y="68870"/>
                </a:lnTo>
                <a:lnTo>
                  <a:pt x="47730" y="68960"/>
                </a:lnTo>
                <a:lnTo>
                  <a:pt x="47690" y="69040"/>
                </a:lnTo>
                <a:lnTo>
                  <a:pt x="47620" y="69100"/>
                </a:lnTo>
                <a:lnTo>
                  <a:pt x="47540" y="69150"/>
                </a:lnTo>
                <a:lnTo>
                  <a:pt x="47440" y="69170"/>
                </a:lnTo>
                <a:lnTo>
                  <a:pt x="47320" y="69180"/>
                </a:lnTo>
                <a:lnTo>
                  <a:pt x="47200" y="69180"/>
                </a:lnTo>
                <a:lnTo>
                  <a:pt x="47100" y="69140"/>
                </a:lnTo>
                <a:lnTo>
                  <a:pt x="47040" y="69090"/>
                </a:lnTo>
                <a:lnTo>
                  <a:pt x="47000" y="69010"/>
                </a:lnTo>
                <a:lnTo>
                  <a:pt x="46990" y="68930"/>
                </a:lnTo>
                <a:lnTo>
                  <a:pt x="46720" y="67970"/>
                </a:lnTo>
                <a:lnTo>
                  <a:pt x="46680" y="67910"/>
                </a:lnTo>
                <a:lnTo>
                  <a:pt x="46630" y="67900"/>
                </a:lnTo>
                <a:lnTo>
                  <a:pt x="46590" y="67890"/>
                </a:lnTo>
                <a:lnTo>
                  <a:pt x="46540" y="67880"/>
                </a:lnTo>
                <a:lnTo>
                  <a:pt x="46460" y="67800"/>
                </a:lnTo>
                <a:lnTo>
                  <a:pt x="46410" y="67720"/>
                </a:lnTo>
                <a:lnTo>
                  <a:pt x="46350" y="67660"/>
                </a:lnTo>
                <a:lnTo>
                  <a:pt x="46250" y="67630"/>
                </a:lnTo>
                <a:lnTo>
                  <a:pt x="46060" y="67610"/>
                </a:lnTo>
                <a:lnTo>
                  <a:pt x="45960" y="67590"/>
                </a:lnTo>
                <a:lnTo>
                  <a:pt x="45880" y="67550"/>
                </a:lnTo>
                <a:lnTo>
                  <a:pt x="45830" y="67470"/>
                </a:lnTo>
                <a:lnTo>
                  <a:pt x="45810" y="67380"/>
                </a:lnTo>
                <a:lnTo>
                  <a:pt x="45800" y="67280"/>
                </a:lnTo>
                <a:lnTo>
                  <a:pt x="45790" y="67190"/>
                </a:lnTo>
                <a:lnTo>
                  <a:pt x="45690" y="67030"/>
                </a:lnTo>
                <a:lnTo>
                  <a:pt x="45560" y="66950"/>
                </a:lnTo>
                <a:lnTo>
                  <a:pt x="45420" y="66870"/>
                </a:lnTo>
                <a:lnTo>
                  <a:pt x="45290" y="66760"/>
                </a:lnTo>
                <a:lnTo>
                  <a:pt x="45240" y="66680"/>
                </a:lnTo>
                <a:lnTo>
                  <a:pt x="45190" y="66490"/>
                </a:lnTo>
                <a:lnTo>
                  <a:pt x="45160" y="66400"/>
                </a:lnTo>
                <a:lnTo>
                  <a:pt x="45060" y="66220"/>
                </a:lnTo>
                <a:lnTo>
                  <a:pt x="45040" y="66130"/>
                </a:lnTo>
                <a:lnTo>
                  <a:pt x="45040" y="66010"/>
                </a:lnTo>
                <a:lnTo>
                  <a:pt x="45060" y="65910"/>
                </a:lnTo>
                <a:lnTo>
                  <a:pt x="45060" y="65820"/>
                </a:lnTo>
                <a:lnTo>
                  <a:pt x="45040" y="65740"/>
                </a:lnTo>
                <a:lnTo>
                  <a:pt x="44970" y="65650"/>
                </a:lnTo>
                <a:lnTo>
                  <a:pt x="44900" y="65580"/>
                </a:lnTo>
                <a:lnTo>
                  <a:pt x="45020" y="65370"/>
                </a:lnTo>
                <a:lnTo>
                  <a:pt x="45190" y="65180"/>
                </a:lnTo>
                <a:lnTo>
                  <a:pt x="45210" y="65120"/>
                </a:lnTo>
                <a:lnTo>
                  <a:pt x="45210" y="65080"/>
                </a:lnTo>
                <a:lnTo>
                  <a:pt x="45170" y="64970"/>
                </a:lnTo>
                <a:lnTo>
                  <a:pt x="45160" y="64920"/>
                </a:lnTo>
                <a:lnTo>
                  <a:pt x="45160" y="64850"/>
                </a:lnTo>
                <a:lnTo>
                  <a:pt x="45170" y="64570"/>
                </a:lnTo>
                <a:lnTo>
                  <a:pt x="45160" y="64520"/>
                </a:lnTo>
                <a:lnTo>
                  <a:pt x="45160" y="64490"/>
                </a:lnTo>
                <a:lnTo>
                  <a:pt x="45150" y="64490"/>
                </a:lnTo>
                <a:lnTo>
                  <a:pt x="45130" y="64460"/>
                </a:lnTo>
                <a:lnTo>
                  <a:pt x="45110" y="64440"/>
                </a:lnTo>
                <a:lnTo>
                  <a:pt x="45080" y="64420"/>
                </a:lnTo>
                <a:lnTo>
                  <a:pt x="44930" y="64340"/>
                </a:lnTo>
                <a:lnTo>
                  <a:pt x="44870" y="64290"/>
                </a:lnTo>
                <a:lnTo>
                  <a:pt x="44760" y="64180"/>
                </a:lnTo>
                <a:lnTo>
                  <a:pt x="44660" y="64110"/>
                </a:lnTo>
                <a:lnTo>
                  <a:pt x="44590" y="64070"/>
                </a:lnTo>
                <a:lnTo>
                  <a:pt x="44470" y="64030"/>
                </a:lnTo>
                <a:lnTo>
                  <a:pt x="44450" y="64020"/>
                </a:lnTo>
                <a:lnTo>
                  <a:pt x="44410" y="63990"/>
                </a:lnTo>
                <a:lnTo>
                  <a:pt x="44380" y="63940"/>
                </a:lnTo>
                <a:lnTo>
                  <a:pt x="44330" y="63860"/>
                </a:lnTo>
                <a:lnTo>
                  <a:pt x="44310" y="63800"/>
                </a:lnTo>
                <a:lnTo>
                  <a:pt x="44310" y="63750"/>
                </a:lnTo>
                <a:lnTo>
                  <a:pt x="44320" y="63640"/>
                </a:lnTo>
                <a:lnTo>
                  <a:pt x="44300" y="63600"/>
                </a:lnTo>
                <a:lnTo>
                  <a:pt x="44220" y="63530"/>
                </a:lnTo>
                <a:lnTo>
                  <a:pt x="44210" y="63500"/>
                </a:lnTo>
                <a:lnTo>
                  <a:pt x="44210" y="63460"/>
                </a:lnTo>
                <a:lnTo>
                  <a:pt x="44230" y="63410"/>
                </a:lnTo>
                <a:lnTo>
                  <a:pt x="44240" y="63360"/>
                </a:lnTo>
                <a:lnTo>
                  <a:pt x="44240" y="63290"/>
                </a:lnTo>
                <a:lnTo>
                  <a:pt x="44220" y="63240"/>
                </a:lnTo>
                <a:lnTo>
                  <a:pt x="44180" y="63210"/>
                </a:lnTo>
                <a:lnTo>
                  <a:pt x="44100" y="63150"/>
                </a:lnTo>
                <a:lnTo>
                  <a:pt x="44000" y="62970"/>
                </a:lnTo>
                <a:lnTo>
                  <a:pt x="43930" y="62690"/>
                </a:lnTo>
                <a:lnTo>
                  <a:pt x="43820" y="62510"/>
                </a:lnTo>
                <a:lnTo>
                  <a:pt x="43690" y="62330"/>
                </a:lnTo>
                <a:lnTo>
                  <a:pt x="43600" y="62160"/>
                </a:lnTo>
                <a:lnTo>
                  <a:pt x="43540" y="62080"/>
                </a:lnTo>
                <a:lnTo>
                  <a:pt x="43500" y="62030"/>
                </a:lnTo>
                <a:lnTo>
                  <a:pt x="43410" y="61980"/>
                </a:lnTo>
                <a:lnTo>
                  <a:pt x="43360" y="61930"/>
                </a:lnTo>
                <a:lnTo>
                  <a:pt x="43260" y="61820"/>
                </a:lnTo>
                <a:lnTo>
                  <a:pt x="43140" y="61480"/>
                </a:lnTo>
                <a:lnTo>
                  <a:pt x="42920" y="61060"/>
                </a:lnTo>
                <a:lnTo>
                  <a:pt x="42830" y="60930"/>
                </a:lnTo>
                <a:lnTo>
                  <a:pt x="42530" y="60610"/>
                </a:lnTo>
                <a:lnTo>
                  <a:pt x="42490" y="60540"/>
                </a:lnTo>
                <a:lnTo>
                  <a:pt x="42460" y="60410"/>
                </a:lnTo>
                <a:lnTo>
                  <a:pt x="42510" y="60220"/>
                </a:lnTo>
                <a:lnTo>
                  <a:pt x="42600" y="60100"/>
                </a:lnTo>
                <a:lnTo>
                  <a:pt x="42750" y="59980"/>
                </a:lnTo>
                <a:lnTo>
                  <a:pt x="43290" y="59430"/>
                </a:lnTo>
                <a:lnTo>
                  <a:pt x="43430" y="59270"/>
                </a:lnTo>
                <a:lnTo>
                  <a:pt x="44470" y="57710"/>
                </a:lnTo>
                <a:lnTo>
                  <a:pt x="44500" y="57640"/>
                </a:lnTo>
                <a:lnTo>
                  <a:pt x="44510" y="57570"/>
                </a:lnTo>
                <a:lnTo>
                  <a:pt x="44500" y="57420"/>
                </a:lnTo>
                <a:lnTo>
                  <a:pt x="44510" y="57350"/>
                </a:lnTo>
                <a:lnTo>
                  <a:pt x="44530" y="57270"/>
                </a:lnTo>
                <a:lnTo>
                  <a:pt x="44580" y="57220"/>
                </a:lnTo>
                <a:lnTo>
                  <a:pt x="44830" y="57050"/>
                </a:lnTo>
                <a:lnTo>
                  <a:pt x="44910" y="57020"/>
                </a:lnTo>
                <a:lnTo>
                  <a:pt x="44970" y="57020"/>
                </a:lnTo>
                <a:lnTo>
                  <a:pt x="45100" y="57030"/>
                </a:lnTo>
                <a:lnTo>
                  <a:pt x="45160" y="57030"/>
                </a:lnTo>
                <a:lnTo>
                  <a:pt x="45300" y="56990"/>
                </a:lnTo>
                <a:lnTo>
                  <a:pt x="45360" y="56990"/>
                </a:lnTo>
                <a:lnTo>
                  <a:pt x="45440" y="57010"/>
                </a:lnTo>
                <a:lnTo>
                  <a:pt x="45560" y="57000"/>
                </a:lnTo>
                <a:lnTo>
                  <a:pt x="45660" y="56990"/>
                </a:lnTo>
                <a:lnTo>
                  <a:pt x="45710" y="56860"/>
                </a:lnTo>
                <a:lnTo>
                  <a:pt x="45750" y="56730"/>
                </a:lnTo>
                <a:lnTo>
                  <a:pt x="45720" y="56600"/>
                </a:lnTo>
                <a:lnTo>
                  <a:pt x="45660" y="56490"/>
                </a:lnTo>
                <a:lnTo>
                  <a:pt x="45600" y="56320"/>
                </a:lnTo>
                <a:lnTo>
                  <a:pt x="45570" y="56260"/>
                </a:lnTo>
                <a:lnTo>
                  <a:pt x="45530" y="56220"/>
                </a:lnTo>
                <a:lnTo>
                  <a:pt x="45230" y="55970"/>
                </a:lnTo>
                <a:lnTo>
                  <a:pt x="44670" y="55320"/>
                </a:lnTo>
                <a:lnTo>
                  <a:pt x="44450" y="55150"/>
                </a:lnTo>
                <a:lnTo>
                  <a:pt x="44390" y="55120"/>
                </a:lnTo>
                <a:lnTo>
                  <a:pt x="44210" y="55060"/>
                </a:lnTo>
                <a:lnTo>
                  <a:pt x="43830" y="54830"/>
                </a:lnTo>
                <a:lnTo>
                  <a:pt x="43730" y="54750"/>
                </a:lnTo>
                <a:lnTo>
                  <a:pt x="43310" y="54310"/>
                </a:lnTo>
                <a:lnTo>
                  <a:pt x="43250" y="54260"/>
                </a:lnTo>
                <a:lnTo>
                  <a:pt x="43180" y="54230"/>
                </a:lnTo>
                <a:lnTo>
                  <a:pt x="43040" y="54180"/>
                </a:lnTo>
                <a:lnTo>
                  <a:pt x="42880" y="54090"/>
                </a:lnTo>
                <a:lnTo>
                  <a:pt x="42260" y="53420"/>
                </a:lnTo>
                <a:lnTo>
                  <a:pt x="42160" y="53260"/>
                </a:lnTo>
                <a:lnTo>
                  <a:pt x="42020" y="52710"/>
                </a:lnTo>
                <a:lnTo>
                  <a:pt x="42010" y="52580"/>
                </a:lnTo>
                <a:lnTo>
                  <a:pt x="41990" y="52510"/>
                </a:lnTo>
                <a:lnTo>
                  <a:pt x="41950" y="52450"/>
                </a:lnTo>
                <a:lnTo>
                  <a:pt x="41850" y="52330"/>
                </a:lnTo>
                <a:lnTo>
                  <a:pt x="41820" y="52260"/>
                </a:lnTo>
                <a:lnTo>
                  <a:pt x="41830" y="52180"/>
                </a:lnTo>
                <a:lnTo>
                  <a:pt x="41910" y="52050"/>
                </a:lnTo>
                <a:lnTo>
                  <a:pt x="41940" y="51890"/>
                </a:lnTo>
                <a:lnTo>
                  <a:pt x="42180" y="51500"/>
                </a:lnTo>
                <a:lnTo>
                  <a:pt x="42200" y="51450"/>
                </a:lnTo>
                <a:lnTo>
                  <a:pt x="42180" y="51380"/>
                </a:lnTo>
                <a:lnTo>
                  <a:pt x="42130" y="51350"/>
                </a:lnTo>
                <a:lnTo>
                  <a:pt x="42070" y="51330"/>
                </a:lnTo>
                <a:lnTo>
                  <a:pt x="42020" y="51280"/>
                </a:lnTo>
                <a:lnTo>
                  <a:pt x="41990" y="51180"/>
                </a:lnTo>
                <a:lnTo>
                  <a:pt x="42010" y="51070"/>
                </a:lnTo>
                <a:lnTo>
                  <a:pt x="42050" y="50960"/>
                </a:lnTo>
                <a:lnTo>
                  <a:pt x="42110" y="50860"/>
                </a:lnTo>
                <a:lnTo>
                  <a:pt x="42170" y="50790"/>
                </a:lnTo>
                <a:lnTo>
                  <a:pt x="42320" y="50690"/>
                </a:lnTo>
                <a:lnTo>
                  <a:pt x="42380" y="50620"/>
                </a:lnTo>
                <a:lnTo>
                  <a:pt x="42420" y="50430"/>
                </a:lnTo>
                <a:lnTo>
                  <a:pt x="42420" y="50410"/>
                </a:lnTo>
                <a:lnTo>
                  <a:pt x="42430" y="50400"/>
                </a:lnTo>
                <a:lnTo>
                  <a:pt x="42640" y="49920"/>
                </a:lnTo>
                <a:lnTo>
                  <a:pt x="42650" y="49820"/>
                </a:lnTo>
                <a:lnTo>
                  <a:pt x="42630" y="49750"/>
                </a:lnTo>
                <a:lnTo>
                  <a:pt x="42570" y="49670"/>
                </a:lnTo>
                <a:lnTo>
                  <a:pt x="42560" y="49610"/>
                </a:lnTo>
                <a:lnTo>
                  <a:pt x="42570" y="49550"/>
                </a:lnTo>
                <a:lnTo>
                  <a:pt x="42690" y="49350"/>
                </a:lnTo>
                <a:lnTo>
                  <a:pt x="42530" y="49340"/>
                </a:lnTo>
                <a:lnTo>
                  <a:pt x="42550" y="49260"/>
                </a:lnTo>
                <a:lnTo>
                  <a:pt x="42690" y="49070"/>
                </a:lnTo>
                <a:lnTo>
                  <a:pt x="42710" y="48940"/>
                </a:lnTo>
                <a:lnTo>
                  <a:pt x="42690" y="48820"/>
                </a:lnTo>
                <a:lnTo>
                  <a:pt x="42690" y="48690"/>
                </a:lnTo>
                <a:lnTo>
                  <a:pt x="42740" y="48560"/>
                </a:lnTo>
                <a:lnTo>
                  <a:pt x="42680" y="48410"/>
                </a:lnTo>
                <a:lnTo>
                  <a:pt x="42710" y="48280"/>
                </a:lnTo>
                <a:lnTo>
                  <a:pt x="42760" y="48170"/>
                </a:lnTo>
                <a:lnTo>
                  <a:pt x="42790" y="48060"/>
                </a:lnTo>
                <a:lnTo>
                  <a:pt x="42760" y="47960"/>
                </a:lnTo>
                <a:lnTo>
                  <a:pt x="42630" y="47780"/>
                </a:lnTo>
                <a:lnTo>
                  <a:pt x="42600" y="47640"/>
                </a:lnTo>
                <a:lnTo>
                  <a:pt x="42600" y="47400"/>
                </a:lnTo>
                <a:lnTo>
                  <a:pt x="42610" y="47360"/>
                </a:lnTo>
                <a:lnTo>
                  <a:pt x="42640" y="47320"/>
                </a:lnTo>
                <a:lnTo>
                  <a:pt x="42650" y="47280"/>
                </a:lnTo>
                <a:lnTo>
                  <a:pt x="42650" y="47190"/>
                </a:lnTo>
                <a:lnTo>
                  <a:pt x="42610" y="47050"/>
                </a:lnTo>
                <a:lnTo>
                  <a:pt x="42530" y="46920"/>
                </a:lnTo>
                <a:lnTo>
                  <a:pt x="42440" y="46810"/>
                </a:lnTo>
                <a:lnTo>
                  <a:pt x="42330" y="46720"/>
                </a:lnTo>
                <a:lnTo>
                  <a:pt x="42420" y="46660"/>
                </a:lnTo>
                <a:lnTo>
                  <a:pt x="42510" y="46650"/>
                </a:lnTo>
                <a:lnTo>
                  <a:pt x="42600" y="46680"/>
                </a:lnTo>
                <a:lnTo>
                  <a:pt x="42690" y="46720"/>
                </a:lnTo>
                <a:lnTo>
                  <a:pt x="42700" y="46610"/>
                </a:lnTo>
                <a:lnTo>
                  <a:pt x="42660" y="46530"/>
                </a:lnTo>
                <a:lnTo>
                  <a:pt x="42510" y="46400"/>
                </a:lnTo>
                <a:lnTo>
                  <a:pt x="42690" y="46390"/>
                </a:lnTo>
                <a:lnTo>
                  <a:pt x="42770" y="46380"/>
                </a:lnTo>
                <a:lnTo>
                  <a:pt x="42810" y="46230"/>
                </a:lnTo>
                <a:lnTo>
                  <a:pt x="51480" y="46690"/>
                </a:lnTo>
                <a:lnTo>
                  <a:pt x="51620" y="46680"/>
                </a:lnTo>
                <a:lnTo>
                  <a:pt x="51640" y="46660"/>
                </a:lnTo>
                <a:lnTo>
                  <a:pt x="51570" y="46630"/>
                </a:lnTo>
                <a:lnTo>
                  <a:pt x="51500" y="46600"/>
                </a:lnTo>
                <a:lnTo>
                  <a:pt x="51270" y="46540"/>
                </a:lnTo>
                <a:lnTo>
                  <a:pt x="51190" y="46510"/>
                </a:lnTo>
                <a:lnTo>
                  <a:pt x="51130" y="46460"/>
                </a:lnTo>
                <a:lnTo>
                  <a:pt x="50960" y="46270"/>
                </a:lnTo>
                <a:lnTo>
                  <a:pt x="50900" y="46180"/>
                </a:lnTo>
                <a:lnTo>
                  <a:pt x="50860" y="46050"/>
                </a:lnTo>
                <a:lnTo>
                  <a:pt x="50840" y="45940"/>
                </a:lnTo>
                <a:lnTo>
                  <a:pt x="50840" y="45780"/>
                </a:lnTo>
                <a:lnTo>
                  <a:pt x="50820" y="45710"/>
                </a:lnTo>
                <a:lnTo>
                  <a:pt x="50790" y="45640"/>
                </a:lnTo>
                <a:lnTo>
                  <a:pt x="50650" y="45460"/>
                </a:lnTo>
                <a:lnTo>
                  <a:pt x="50570" y="45300"/>
                </a:lnTo>
                <a:lnTo>
                  <a:pt x="50500" y="45210"/>
                </a:lnTo>
                <a:lnTo>
                  <a:pt x="50440" y="45150"/>
                </a:lnTo>
                <a:lnTo>
                  <a:pt x="50400" y="45120"/>
                </a:lnTo>
                <a:lnTo>
                  <a:pt x="50180" y="45020"/>
                </a:lnTo>
                <a:lnTo>
                  <a:pt x="50110" y="44980"/>
                </a:lnTo>
                <a:lnTo>
                  <a:pt x="49910" y="44810"/>
                </a:lnTo>
                <a:lnTo>
                  <a:pt x="49850" y="44770"/>
                </a:lnTo>
                <a:lnTo>
                  <a:pt x="49770" y="44770"/>
                </a:lnTo>
                <a:lnTo>
                  <a:pt x="49700" y="44750"/>
                </a:lnTo>
                <a:lnTo>
                  <a:pt x="49620" y="44700"/>
                </a:lnTo>
                <a:lnTo>
                  <a:pt x="49310" y="44380"/>
                </a:lnTo>
                <a:lnTo>
                  <a:pt x="49270" y="44290"/>
                </a:lnTo>
                <a:lnTo>
                  <a:pt x="49230" y="43960"/>
                </a:lnTo>
                <a:lnTo>
                  <a:pt x="49200" y="43870"/>
                </a:lnTo>
                <a:lnTo>
                  <a:pt x="49110" y="43760"/>
                </a:lnTo>
                <a:lnTo>
                  <a:pt x="49030" y="43700"/>
                </a:lnTo>
                <a:lnTo>
                  <a:pt x="48860" y="43640"/>
                </a:lnTo>
                <a:lnTo>
                  <a:pt x="48800" y="43600"/>
                </a:lnTo>
                <a:lnTo>
                  <a:pt x="48740" y="43530"/>
                </a:lnTo>
                <a:lnTo>
                  <a:pt x="48040" y="42450"/>
                </a:lnTo>
                <a:lnTo>
                  <a:pt x="47800" y="41770"/>
                </a:lnTo>
                <a:lnTo>
                  <a:pt x="47590" y="41440"/>
                </a:lnTo>
                <a:lnTo>
                  <a:pt x="47550" y="41330"/>
                </a:lnTo>
                <a:lnTo>
                  <a:pt x="47470" y="41000"/>
                </a:lnTo>
                <a:lnTo>
                  <a:pt x="47510" y="40840"/>
                </a:lnTo>
                <a:lnTo>
                  <a:pt x="47550" y="40740"/>
                </a:lnTo>
                <a:lnTo>
                  <a:pt x="47570" y="40610"/>
                </a:lnTo>
                <a:lnTo>
                  <a:pt x="47580" y="40420"/>
                </a:lnTo>
                <a:lnTo>
                  <a:pt x="47540" y="40070"/>
                </a:lnTo>
                <a:lnTo>
                  <a:pt x="47540" y="39280"/>
                </a:lnTo>
                <a:lnTo>
                  <a:pt x="47390" y="38630"/>
                </a:lnTo>
                <a:lnTo>
                  <a:pt x="47700" y="38490"/>
                </a:lnTo>
                <a:lnTo>
                  <a:pt x="49970" y="37820"/>
                </a:lnTo>
                <a:lnTo>
                  <a:pt x="53640" y="35690"/>
                </a:lnTo>
                <a:lnTo>
                  <a:pt x="59470" y="32320"/>
                </a:lnTo>
                <a:lnTo>
                  <a:pt x="62990" y="30280"/>
                </a:lnTo>
                <a:lnTo>
                  <a:pt x="63020" y="30280"/>
                </a:lnTo>
                <a:lnTo>
                  <a:pt x="63200" y="30450"/>
                </a:lnTo>
                <a:lnTo>
                  <a:pt x="63270" y="30490"/>
                </a:lnTo>
                <a:lnTo>
                  <a:pt x="63580" y="30560"/>
                </a:lnTo>
                <a:lnTo>
                  <a:pt x="63880" y="30530"/>
                </a:lnTo>
                <a:lnTo>
                  <a:pt x="64160" y="30420"/>
                </a:lnTo>
                <a:lnTo>
                  <a:pt x="64610" y="30190"/>
                </a:lnTo>
                <a:lnTo>
                  <a:pt x="64710" y="30190"/>
                </a:lnTo>
                <a:lnTo>
                  <a:pt x="64810" y="30240"/>
                </a:lnTo>
                <a:lnTo>
                  <a:pt x="65050" y="30280"/>
                </a:lnTo>
                <a:lnTo>
                  <a:pt x="65180" y="30360"/>
                </a:lnTo>
                <a:lnTo>
                  <a:pt x="65260" y="30390"/>
                </a:lnTo>
                <a:lnTo>
                  <a:pt x="65330" y="30390"/>
                </a:lnTo>
                <a:lnTo>
                  <a:pt x="65480" y="30350"/>
                </a:lnTo>
                <a:lnTo>
                  <a:pt x="65920" y="30360"/>
                </a:lnTo>
                <a:lnTo>
                  <a:pt x="65980" y="30320"/>
                </a:lnTo>
                <a:lnTo>
                  <a:pt x="66020" y="30190"/>
                </a:lnTo>
                <a:lnTo>
                  <a:pt x="66120" y="30120"/>
                </a:lnTo>
                <a:lnTo>
                  <a:pt x="66400" y="30080"/>
                </a:lnTo>
                <a:lnTo>
                  <a:pt x="66420" y="30060"/>
                </a:lnTo>
                <a:lnTo>
                  <a:pt x="66500" y="30010"/>
                </a:lnTo>
                <a:lnTo>
                  <a:pt x="66590" y="29990"/>
                </a:lnTo>
                <a:lnTo>
                  <a:pt x="66630" y="30060"/>
                </a:lnTo>
                <a:lnTo>
                  <a:pt x="66630" y="30330"/>
                </a:lnTo>
                <a:lnTo>
                  <a:pt x="66750" y="30470"/>
                </a:lnTo>
                <a:lnTo>
                  <a:pt x="67040" y="30520"/>
                </a:lnTo>
                <a:lnTo>
                  <a:pt x="67360" y="30540"/>
                </a:lnTo>
                <a:lnTo>
                  <a:pt x="67580" y="30590"/>
                </a:lnTo>
                <a:lnTo>
                  <a:pt x="67700" y="30710"/>
                </a:lnTo>
                <a:lnTo>
                  <a:pt x="67750" y="30740"/>
                </a:lnTo>
                <a:lnTo>
                  <a:pt x="68200" y="30930"/>
                </a:lnTo>
                <a:lnTo>
                  <a:pt x="68700" y="31330"/>
                </a:lnTo>
                <a:lnTo>
                  <a:pt x="69180" y="31710"/>
                </a:lnTo>
                <a:lnTo>
                  <a:pt x="69410" y="31830"/>
                </a:lnTo>
                <a:lnTo>
                  <a:pt x="69560" y="31870"/>
                </a:lnTo>
                <a:lnTo>
                  <a:pt x="69610" y="31890"/>
                </a:lnTo>
                <a:lnTo>
                  <a:pt x="69630" y="31920"/>
                </a:lnTo>
                <a:lnTo>
                  <a:pt x="69670" y="32000"/>
                </a:lnTo>
                <a:lnTo>
                  <a:pt x="69690" y="32030"/>
                </a:lnTo>
                <a:lnTo>
                  <a:pt x="69750" y="32060"/>
                </a:lnTo>
                <a:lnTo>
                  <a:pt x="70250" y="32180"/>
                </a:lnTo>
                <a:lnTo>
                  <a:pt x="70370" y="32250"/>
                </a:lnTo>
                <a:lnTo>
                  <a:pt x="70420" y="32370"/>
                </a:lnTo>
                <a:lnTo>
                  <a:pt x="70430" y="32560"/>
                </a:lnTo>
                <a:lnTo>
                  <a:pt x="70470" y="32740"/>
                </a:lnTo>
                <a:lnTo>
                  <a:pt x="70530" y="32920"/>
                </a:lnTo>
                <a:lnTo>
                  <a:pt x="70590" y="33060"/>
                </a:lnTo>
                <a:lnTo>
                  <a:pt x="70650" y="33120"/>
                </a:lnTo>
                <a:lnTo>
                  <a:pt x="70790" y="33240"/>
                </a:lnTo>
                <a:lnTo>
                  <a:pt x="70800" y="33280"/>
                </a:lnTo>
                <a:lnTo>
                  <a:pt x="70770" y="33350"/>
                </a:lnTo>
                <a:lnTo>
                  <a:pt x="70810" y="33390"/>
                </a:lnTo>
                <a:lnTo>
                  <a:pt x="70880" y="33420"/>
                </a:lnTo>
                <a:lnTo>
                  <a:pt x="70920" y="33450"/>
                </a:lnTo>
                <a:lnTo>
                  <a:pt x="70930" y="33510"/>
                </a:lnTo>
                <a:lnTo>
                  <a:pt x="70930" y="33550"/>
                </a:lnTo>
                <a:lnTo>
                  <a:pt x="70870" y="33680"/>
                </a:lnTo>
                <a:lnTo>
                  <a:pt x="70790" y="33990"/>
                </a:lnTo>
                <a:lnTo>
                  <a:pt x="70720" y="34140"/>
                </a:lnTo>
                <a:lnTo>
                  <a:pt x="70600" y="34240"/>
                </a:lnTo>
                <a:lnTo>
                  <a:pt x="70440" y="34290"/>
                </a:lnTo>
                <a:lnTo>
                  <a:pt x="70400" y="34320"/>
                </a:lnTo>
                <a:lnTo>
                  <a:pt x="70360" y="34410"/>
                </a:lnTo>
                <a:lnTo>
                  <a:pt x="70340" y="34570"/>
                </a:lnTo>
                <a:lnTo>
                  <a:pt x="70330" y="34720"/>
                </a:lnTo>
                <a:lnTo>
                  <a:pt x="70350" y="34810"/>
                </a:lnTo>
                <a:lnTo>
                  <a:pt x="70440" y="34970"/>
                </a:lnTo>
                <a:lnTo>
                  <a:pt x="70440" y="35140"/>
                </a:lnTo>
                <a:lnTo>
                  <a:pt x="70420" y="35320"/>
                </a:lnTo>
                <a:lnTo>
                  <a:pt x="70420" y="35510"/>
                </a:lnTo>
                <a:lnTo>
                  <a:pt x="70490" y="35630"/>
                </a:lnTo>
                <a:lnTo>
                  <a:pt x="70850" y="35930"/>
                </a:lnTo>
                <a:lnTo>
                  <a:pt x="70900" y="36040"/>
                </a:lnTo>
                <a:lnTo>
                  <a:pt x="71000" y="36470"/>
                </a:lnTo>
                <a:lnTo>
                  <a:pt x="71220" y="36950"/>
                </a:lnTo>
                <a:lnTo>
                  <a:pt x="71250" y="37240"/>
                </a:lnTo>
                <a:lnTo>
                  <a:pt x="71050" y="37310"/>
                </a:lnTo>
                <a:lnTo>
                  <a:pt x="71160" y="37530"/>
                </a:lnTo>
                <a:lnTo>
                  <a:pt x="71480" y="37750"/>
                </a:lnTo>
                <a:lnTo>
                  <a:pt x="71560" y="37900"/>
                </a:lnTo>
                <a:lnTo>
                  <a:pt x="71580" y="38310"/>
                </a:lnTo>
                <a:lnTo>
                  <a:pt x="71610" y="38870"/>
                </a:lnTo>
                <a:lnTo>
                  <a:pt x="71630" y="39430"/>
                </a:lnTo>
                <a:lnTo>
                  <a:pt x="71660" y="39990"/>
                </a:lnTo>
                <a:lnTo>
                  <a:pt x="71680" y="40550"/>
                </a:lnTo>
                <a:lnTo>
                  <a:pt x="71710" y="40990"/>
                </a:lnTo>
                <a:lnTo>
                  <a:pt x="71670" y="41070"/>
                </a:lnTo>
                <a:lnTo>
                  <a:pt x="70920" y="41080"/>
                </a:lnTo>
                <a:lnTo>
                  <a:pt x="69650" y="41090"/>
                </a:lnTo>
                <a:lnTo>
                  <a:pt x="70000" y="41400"/>
                </a:lnTo>
                <a:lnTo>
                  <a:pt x="70450" y="41950"/>
                </a:lnTo>
                <a:lnTo>
                  <a:pt x="71160" y="42810"/>
                </a:lnTo>
                <a:lnTo>
                  <a:pt x="71770" y="43530"/>
                </a:lnTo>
                <a:lnTo>
                  <a:pt x="71860" y="43680"/>
                </a:lnTo>
                <a:lnTo>
                  <a:pt x="71910" y="43850"/>
                </a:lnTo>
                <a:lnTo>
                  <a:pt x="72000" y="44870"/>
                </a:lnTo>
                <a:lnTo>
                  <a:pt x="72120" y="46250"/>
                </a:lnTo>
                <a:lnTo>
                  <a:pt x="72210" y="47260"/>
                </a:lnTo>
                <a:lnTo>
                  <a:pt x="72250" y="48000"/>
                </a:lnTo>
                <a:lnTo>
                  <a:pt x="72300" y="48770"/>
                </a:lnTo>
                <a:lnTo>
                  <a:pt x="72420" y="49070"/>
                </a:lnTo>
                <a:lnTo>
                  <a:pt x="72630" y="49130"/>
                </a:lnTo>
                <a:lnTo>
                  <a:pt x="73080" y="49140"/>
                </a:lnTo>
                <a:lnTo>
                  <a:pt x="74340" y="49190"/>
                </a:lnTo>
                <a:lnTo>
                  <a:pt x="75590" y="49230"/>
                </a:lnTo>
                <a:lnTo>
                  <a:pt x="76850" y="49280"/>
                </a:lnTo>
                <a:lnTo>
                  <a:pt x="78100" y="49320"/>
                </a:lnTo>
                <a:lnTo>
                  <a:pt x="79350" y="49370"/>
                </a:lnTo>
                <a:lnTo>
                  <a:pt x="80610" y="49420"/>
                </a:lnTo>
                <a:lnTo>
                  <a:pt x="81860" y="49460"/>
                </a:lnTo>
                <a:lnTo>
                  <a:pt x="83120" y="49510"/>
                </a:lnTo>
                <a:lnTo>
                  <a:pt x="83590" y="49520"/>
                </a:lnTo>
                <a:lnTo>
                  <a:pt x="83740" y="49510"/>
                </a:lnTo>
                <a:lnTo>
                  <a:pt x="83870" y="49440"/>
                </a:lnTo>
                <a:lnTo>
                  <a:pt x="83920" y="49370"/>
                </a:lnTo>
                <a:lnTo>
                  <a:pt x="84020" y="49200"/>
                </a:lnTo>
                <a:lnTo>
                  <a:pt x="84060" y="49170"/>
                </a:lnTo>
                <a:lnTo>
                  <a:pt x="84350" y="49180"/>
                </a:lnTo>
                <a:lnTo>
                  <a:pt x="84420" y="49240"/>
                </a:lnTo>
                <a:lnTo>
                  <a:pt x="84450" y="49900"/>
                </a:lnTo>
                <a:lnTo>
                  <a:pt x="84420" y="50000"/>
                </a:lnTo>
                <a:lnTo>
                  <a:pt x="84270" y="50130"/>
                </a:lnTo>
                <a:lnTo>
                  <a:pt x="84260" y="50250"/>
                </a:lnTo>
                <a:lnTo>
                  <a:pt x="84390" y="50500"/>
                </a:lnTo>
                <a:lnTo>
                  <a:pt x="84310" y="50750"/>
                </a:lnTo>
                <a:lnTo>
                  <a:pt x="83650" y="51500"/>
                </a:lnTo>
                <a:lnTo>
                  <a:pt x="83540" y="51710"/>
                </a:lnTo>
                <a:lnTo>
                  <a:pt x="83490" y="51940"/>
                </a:lnTo>
                <a:lnTo>
                  <a:pt x="83510" y="52240"/>
                </a:lnTo>
                <a:lnTo>
                  <a:pt x="83650" y="52760"/>
                </a:lnTo>
                <a:lnTo>
                  <a:pt x="83670" y="53030"/>
                </a:lnTo>
                <a:lnTo>
                  <a:pt x="83650" y="53080"/>
                </a:lnTo>
                <a:lnTo>
                  <a:pt x="83600" y="53200"/>
                </a:lnTo>
                <a:lnTo>
                  <a:pt x="83580" y="53260"/>
                </a:lnTo>
                <a:lnTo>
                  <a:pt x="83580" y="53350"/>
                </a:lnTo>
                <a:lnTo>
                  <a:pt x="83650" y="53690"/>
                </a:lnTo>
                <a:lnTo>
                  <a:pt x="83760" y="53900"/>
                </a:lnTo>
                <a:lnTo>
                  <a:pt x="83800" y="54020"/>
                </a:lnTo>
                <a:lnTo>
                  <a:pt x="83840" y="54500"/>
                </a:lnTo>
                <a:lnTo>
                  <a:pt x="83870" y="54610"/>
                </a:lnTo>
                <a:lnTo>
                  <a:pt x="83940" y="54730"/>
                </a:lnTo>
                <a:lnTo>
                  <a:pt x="83980" y="54880"/>
                </a:lnTo>
                <a:lnTo>
                  <a:pt x="83990" y="55500"/>
                </a:lnTo>
                <a:lnTo>
                  <a:pt x="84020" y="55760"/>
                </a:lnTo>
                <a:lnTo>
                  <a:pt x="84140" y="55960"/>
                </a:lnTo>
                <a:lnTo>
                  <a:pt x="84390" y="56100"/>
                </a:lnTo>
                <a:lnTo>
                  <a:pt x="84600" y="56130"/>
                </a:lnTo>
                <a:lnTo>
                  <a:pt x="84660" y="56150"/>
                </a:lnTo>
                <a:lnTo>
                  <a:pt x="84730" y="56190"/>
                </a:lnTo>
                <a:lnTo>
                  <a:pt x="84840" y="56290"/>
                </a:lnTo>
                <a:lnTo>
                  <a:pt x="84910" y="56330"/>
                </a:lnTo>
                <a:lnTo>
                  <a:pt x="84960" y="56340"/>
                </a:lnTo>
                <a:lnTo>
                  <a:pt x="85070" y="56360"/>
                </a:lnTo>
                <a:lnTo>
                  <a:pt x="85130" y="56390"/>
                </a:lnTo>
                <a:lnTo>
                  <a:pt x="85200" y="56490"/>
                </a:lnTo>
                <a:lnTo>
                  <a:pt x="85310" y="56720"/>
                </a:lnTo>
                <a:lnTo>
                  <a:pt x="85410" y="56800"/>
                </a:lnTo>
                <a:lnTo>
                  <a:pt x="85500" y="56820"/>
                </a:lnTo>
                <a:lnTo>
                  <a:pt x="85580" y="56830"/>
                </a:lnTo>
                <a:lnTo>
                  <a:pt x="85650" y="56850"/>
                </a:lnTo>
                <a:lnTo>
                  <a:pt x="85730" y="56910"/>
                </a:lnTo>
                <a:lnTo>
                  <a:pt x="85910" y="57110"/>
                </a:lnTo>
                <a:lnTo>
                  <a:pt x="85990" y="57160"/>
                </a:lnTo>
                <a:lnTo>
                  <a:pt x="86220" y="57260"/>
                </a:lnTo>
                <a:lnTo>
                  <a:pt x="86300" y="57310"/>
                </a:lnTo>
                <a:lnTo>
                  <a:pt x="86580" y="57550"/>
                </a:lnTo>
                <a:lnTo>
                  <a:pt x="86770" y="57630"/>
                </a:lnTo>
                <a:lnTo>
                  <a:pt x="87020" y="57690"/>
                </a:lnTo>
                <a:lnTo>
                  <a:pt x="87270" y="57710"/>
                </a:lnTo>
                <a:lnTo>
                  <a:pt x="87460" y="57650"/>
                </a:lnTo>
                <a:lnTo>
                  <a:pt x="87610" y="57630"/>
                </a:lnTo>
                <a:lnTo>
                  <a:pt x="87730" y="57640"/>
                </a:lnTo>
                <a:lnTo>
                  <a:pt x="87870" y="57700"/>
                </a:lnTo>
                <a:lnTo>
                  <a:pt x="87960" y="57800"/>
                </a:lnTo>
                <a:lnTo>
                  <a:pt x="88030" y="57950"/>
                </a:lnTo>
                <a:lnTo>
                  <a:pt x="88050" y="58120"/>
                </a:lnTo>
                <a:lnTo>
                  <a:pt x="88040" y="58290"/>
                </a:lnTo>
                <a:lnTo>
                  <a:pt x="88050" y="58400"/>
                </a:lnTo>
                <a:lnTo>
                  <a:pt x="88050" y="58670"/>
                </a:lnTo>
                <a:lnTo>
                  <a:pt x="88060" y="58790"/>
                </a:lnTo>
                <a:lnTo>
                  <a:pt x="88110" y="58920"/>
                </a:lnTo>
                <a:lnTo>
                  <a:pt x="88180" y="59010"/>
                </a:lnTo>
                <a:lnTo>
                  <a:pt x="88270" y="59090"/>
                </a:lnTo>
                <a:lnTo>
                  <a:pt x="88360" y="59160"/>
                </a:lnTo>
                <a:lnTo>
                  <a:pt x="88470" y="59200"/>
                </a:lnTo>
                <a:lnTo>
                  <a:pt x="88410" y="59420"/>
                </a:lnTo>
                <a:lnTo>
                  <a:pt x="88430" y="59500"/>
                </a:lnTo>
                <a:lnTo>
                  <a:pt x="88550" y="59650"/>
                </a:lnTo>
                <a:lnTo>
                  <a:pt x="88650" y="59820"/>
                </a:lnTo>
                <a:lnTo>
                  <a:pt x="88630" y="59940"/>
                </a:lnTo>
                <a:lnTo>
                  <a:pt x="88430" y="59960"/>
                </a:lnTo>
                <a:lnTo>
                  <a:pt x="89040" y="61030"/>
                </a:lnTo>
                <a:lnTo>
                  <a:pt x="89380" y="61880"/>
                </a:lnTo>
                <a:lnTo>
                  <a:pt x="89610" y="62300"/>
                </a:lnTo>
                <a:lnTo>
                  <a:pt x="89870" y="62450"/>
                </a:lnTo>
                <a:lnTo>
                  <a:pt x="90000" y="62450"/>
                </a:lnTo>
                <a:lnTo>
                  <a:pt x="90110" y="62470"/>
                </a:lnTo>
                <a:lnTo>
                  <a:pt x="90170" y="62530"/>
                </a:lnTo>
                <a:lnTo>
                  <a:pt x="90160" y="62690"/>
                </a:lnTo>
                <a:lnTo>
                  <a:pt x="89710" y="62690"/>
                </a:lnTo>
                <a:lnTo>
                  <a:pt x="89590" y="62720"/>
                </a:lnTo>
                <a:lnTo>
                  <a:pt x="89500" y="62800"/>
                </a:lnTo>
                <a:lnTo>
                  <a:pt x="89400" y="63140"/>
                </a:lnTo>
                <a:lnTo>
                  <a:pt x="89090" y="64130"/>
                </a:lnTo>
                <a:lnTo>
                  <a:pt x="88780" y="65120"/>
                </a:lnTo>
                <a:lnTo>
                  <a:pt x="88470" y="66120"/>
                </a:lnTo>
                <a:lnTo>
                  <a:pt x="88160" y="67110"/>
                </a:lnTo>
                <a:lnTo>
                  <a:pt x="88080" y="67350"/>
                </a:lnTo>
                <a:lnTo>
                  <a:pt x="88350" y="67370"/>
                </a:lnTo>
                <a:lnTo>
                  <a:pt x="88420" y="67430"/>
                </a:lnTo>
                <a:lnTo>
                  <a:pt x="88450" y="67560"/>
                </a:lnTo>
                <a:lnTo>
                  <a:pt x="88480" y="67980"/>
                </a:lnTo>
                <a:lnTo>
                  <a:pt x="88520" y="68280"/>
                </a:lnTo>
                <a:lnTo>
                  <a:pt x="88150" y="68310"/>
                </a:lnTo>
                <a:lnTo>
                  <a:pt x="88040" y="68380"/>
                </a:lnTo>
                <a:lnTo>
                  <a:pt x="87890" y="68700"/>
                </a:lnTo>
                <a:lnTo>
                  <a:pt x="87680" y="69130"/>
                </a:lnTo>
                <a:lnTo>
                  <a:pt x="87230" y="70080"/>
                </a:lnTo>
                <a:lnTo>
                  <a:pt x="86780" y="71030"/>
                </a:lnTo>
                <a:lnTo>
                  <a:pt x="86580" y="71460"/>
                </a:lnTo>
                <a:lnTo>
                  <a:pt x="86500" y="71640"/>
                </a:lnTo>
                <a:lnTo>
                  <a:pt x="86320" y="72020"/>
                </a:lnTo>
                <a:lnTo>
                  <a:pt x="86140" y="72400"/>
                </a:lnTo>
                <a:lnTo>
                  <a:pt x="86060" y="72570"/>
                </a:lnTo>
                <a:lnTo>
                  <a:pt x="85830" y="73060"/>
                </a:lnTo>
                <a:lnTo>
                  <a:pt x="85880" y="73260"/>
                </a:lnTo>
                <a:lnTo>
                  <a:pt x="86380" y="73720"/>
                </a:lnTo>
                <a:lnTo>
                  <a:pt x="86910" y="74210"/>
                </a:lnTo>
                <a:lnTo>
                  <a:pt x="87570" y="74820"/>
                </a:lnTo>
                <a:lnTo>
                  <a:pt x="87510" y="74910"/>
                </a:lnTo>
                <a:lnTo>
                  <a:pt x="87430" y="75020"/>
                </a:lnTo>
                <a:lnTo>
                  <a:pt x="87340" y="75120"/>
                </a:lnTo>
                <a:lnTo>
                  <a:pt x="87190" y="75190"/>
                </a:lnTo>
                <a:lnTo>
                  <a:pt x="87030" y="75150"/>
                </a:lnTo>
                <a:lnTo>
                  <a:pt x="86920" y="75140"/>
                </a:lnTo>
                <a:lnTo>
                  <a:pt x="86870" y="75170"/>
                </a:lnTo>
                <a:lnTo>
                  <a:pt x="86860" y="75230"/>
                </a:lnTo>
                <a:lnTo>
                  <a:pt x="86810" y="75290"/>
                </a:lnTo>
                <a:lnTo>
                  <a:pt x="86750" y="75330"/>
                </a:lnTo>
                <a:lnTo>
                  <a:pt x="86670" y="75340"/>
                </a:lnTo>
                <a:lnTo>
                  <a:pt x="86500" y="75410"/>
                </a:lnTo>
                <a:lnTo>
                  <a:pt x="86300" y="75710"/>
                </a:lnTo>
                <a:lnTo>
                  <a:pt x="86130" y="75780"/>
                </a:lnTo>
                <a:lnTo>
                  <a:pt x="86080" y="75800"/>
                </a:lnTo>
                <a:lnTo>
                  <a:pt x="86000" y="75920"/>
                </a:lnTo>
                <a:lnTo>
                  <a:pt x="85970" y="75960"/>
                </a:lnTo>
                <a:lnTo>
                  <a:pt x="85890" y="76010"/>
                </a:lnTo>
                <a:lnTo>
                  <a:pt x="85610" y="76110"/>
                </a:lnTo>
                <a:lnTo>
                  <a:pt x="85600" y="75930"/>
                </a:lnTo>
                <a:lnTo>
                  <a:pt x="85700" y="75560"/>
                </a:lnTo>
                <a:lnTo>
                  <a:pt x="85710" y="75410"/>
                </a:lnTo>
                <a:lnTo>
                  <a:pt x="85700" y="75120"/>
                </a:lnTo>
                <a:lnTo>
                  <a:pt x="85720" y="74960"/>
                </a:lnTo>
                <a:lnTo>
                  <a:pt x="85700" y="74740"/>
                </a:lnTo>
                <a:lnTo>
                  <a:pt x="85580" y="74340"/>
                </a:lnTo>
                <a:lnTo>
                  <a:pt x="85570" y="74120"/>
                </a:lnTo>
                <a:lnTo>
                  <a:pt x="85590" y="73880"/>
                </a:lnTo>
                <a:lnTo>
                  <a:pt x="85570" y="73780"/>
                </a:lnTo>
                <a:lnTo>
                  <a:pt x="85500" y="73700"/>
                </a:lnTo>
                <a:lnTo>
                  <a:pt x="85240" y="73540"/>
                </a:lnTo>
                <a:lnTo>
                  <a:pt x="84620" y="73160"/>
                </a:lnTo>
                <a:lnTo>
                  <a:pt x="84010" y="72780"/>
                </a:lnTo>
                <a:lnTo>
                  <a:pt x="83400" y="72390"/>
                </a:lnTo>
                <a:lnTo>
                  <a:pt x="82780" y="72010"/>
                </a:lnTo>
                <a:lnTo>
                  <a:pt x="82170" y="71630"/>
                </a:lnTo>
                <a:lnTo>
                  <a:pt x="81550" y="71250"/>
                </a:lnTo>
                <a:lnTo>
                  <a:pt x="80940" y="70860"/>
                </a:lnTo>
                <a:lnTo>
                  <a:pt x="80330" y="70480"/>
                </a:lnTo>
                <a:lnTo>
                  <a:pt x="79990" y="70280"/>
                </a:lnTo>
                <a:lnTo>
                  <a:pt x="79810" y="70140"/>
                </a:lnTo>
                <a:lnTo>
                  <a:pt x="79610" y="70000"/>
                </a:lnTo>
                <a:lnTo>
                  <a:pt x="79480" y="69970"/>
                </a:lnTo>
                <a:lnTo>
                  <a:pt x="78940" y="69970"/>
                </a:lnTo>
                <a:lnTo>
                  <a:pt x="77700" y="69990"/>
                </a:lnTo>
                <a:lnTo>
                  <a:pt x="76460" y="70010"/>
                </a:lnTo>
                <a:lnTo>
                  <a:pt x="75220" y="70020"/>
                </a:lnTo>
                <a:lnTo>
                  <a:pt x="73980" y="70040"/>
                </a:lnTo>
                <a:lnTo>
                  <a:pt x="73440" y="70050"/>
                </a:lnTo>
                <a:lnTo>
                  <a:pt x="72450" y="70260"/>
                </a:lnTo>
                <a:lnTo>
                  <a:pt x="70220" y="70750"/>
                </a:lnTo>
                <a:lnTo>
                  <a:pt x="67990" y="71230"/>
                </a:lnTo>
                <a:lnTo>
                  <a:pt x="65760" y="71720"/>
                </a:lnTo>
                <a:lnTo>
                  <a:pt x="63530" y="72200"/>
                </a:lnTo>
                <a:lnTo>
                  <a:pt x="63390" y="72230"/>
                </a:lnTo>
                <a:lnTo>
                  <a:pt x="63080" y="72270"/>
                </a:lnTo>
                <a:lnTo>
                  <a:pt x="62770" y="72320"/>
                </a:lnTo>
                <a:lnTo>
                  <a:pt x="62630" y="72340"/>
                </a:lnTo>
                <a:lnTo>
                  <a:pt x="62040" y="72430"/>
                </a:lnTo>
                <a:lnTo>
                  <a:pt x="61940" y="72480"/>
                </a:lnTo>
                <a:lnTo>
                  <a:pt x="61880" y="72560"/>
                </a:lnTo>
                <a:lnTo>
                  <a:pt x="61760" y="72900"/>
                </a:lnTo>
                <a:lnTo>
                  <a:pt x="61580" y="73420"/>
                </a:lnTo>
                <a:lnTo>
                  <a:pt x="61390" y="73930"/>
                </a:lnTo>
                <a:lnTo>
                  <a:pt x="61210" y="74450"/>
                </a:lnTo>
                <a:lnTo>
                  <a:pt x="61020" y="74960"/>
                </a:lnTo>
                <a:lnTo>
                  <a:pt x="60930" y="75140"/>
                </a:lnTo>
                <a:lnTo>
                  <a:pt x="60850" y="75320"/>
                </a:lnTo>
                <a:lnTo>
                  <a:pt x="60810" y="75410"/>
                </a:lnTo>
                <a:lnTo>
                  <a:pt x="60760" y="75500"/>
                </a:lnTo>
                <a:lnTo>
                  <a:pt x="60680" y="75680"/>
                </a:lnTo>
                <a:lnTo>
                  <a:pt x="60570" y="75850"/>
                </a:lnTo>
                <a:lnTo>
                  <a:pt x="60460" y="76020"/>
                </a:lnTo>
                <a:lnTo>
                  <a:pt x="60350" y="76190"/>
                </a:lnTo>
                <a:lnTo>
                  <a:pt x="60240" y="76350"/>
                </a:lnTo>
                <a:lnTo>
                  <a:pt x="59950" y="76780"/>
                </a:lnTo>
                <a:lnTo>
                  <a:pt x="59650" y="77210"/>
                </a:lnTo>
                <a:lnTo>
                  <a:pt x="59360" y="77640"/>
                </a:lnTo>
                <a:lnTo>
                  <a:pt x="59060" y="78060"/>
                </a:lnTo>
                <a:lnTo>
                  <a:pt x="58930" y="7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