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Potosí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Bolivia • State Map | Fully Editable Vector Shape</a:t>
            </a:r>
          </a:p>
        </p:txBody>
      </p:sp>
      <p:sp>
        <p:nvSpPr>
          <p:cNvPr id="101" name="Potosí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7010" y="71910"/>
                </a:moveTo>
                <a:lnTo>
                  <a:pt x="17030" y="71920"/>
                </a:lnTo>
                <a:lnTo>
                  <a:pt x="18900" y="72600"/>
                </a:lnTo>
                <a:lnTo>
                  <a:pt x="21910" y="73610"/>
                </a:lnTo>
                <a:lnTo>
                  <a:pt x="22520" y="73730"/>
                </a:lnTo>
                <a:lnTo>
                  <a:pt x="22860" y="73740"/>
                </a:lnTo>
                <a:lnTo>
                  <a:pt x="23750" y="73430"/>
                </a:lnTo>
                <a:lnTo>
                  <a:pt x="25800" y="72540"/>
                </a:lnTo>
                <a:lnTo>
                  <a:pt x="27810" y="71670"/>
                </a:lnTo>
                <a:lnTo>
                  <a:pt x="29180" y="71050"/>
                </a:lnTo>
                <a:lnTo>
                  <a:pt x="29440" y="70900"/>
                </a:lnTo>
                <a:lnTo>
                  <a:pt x="29920" y="70530"/>
                </a:lnTo>
                <a:lnTo>
                  <a:pt x="30710" y="69810"/>
                </a:lnTo>
                <a:lnTo>
                  <a:pt x="30980" y="69650"/>
                </a:lnTo>
                <a:lnTo>
                  <a:pt x="31140" y="69590"/>
                </a:lnTo>
                <a:lnTo>
                  <a:pt x="32530" y="69490"/>
                </a:lnTo>
                <a:lnTo>
                  <a:pt x="33330" y="69430"/>
                </a:lnTo>
                <a:lnTo>
                  <a:pt x="33530" y="69390"/>
                </a:lnTo>
                <a:lnTo>
                  <a:pt x="33600" y="69350"/>
                </a:lnTo>
                <a:lnTo>
                  <a:pt x="33670" y="69300"/>
                </a:lnTo>
                <a:lnTo>
                  <a:pt x="33700" y="69240"/>
                </a:lnTo>
                <a:lnTo>
                  <a:pt x="33710" y="69170"/>
                </a:lnTo>
                <a:lnTo>
                  <a:pt x="33590" y="68950"/>
                </a:lnTo>
                <a:lnTo>
                  <a:pt x="33100" y="68380"/>
                </a:lnTo>
                <a:lnTo>
                  <a:pt x="32770" y="67940"/>
                </a:lnTo>
                <a:lnTo>
                  <a:pt x="32520" y="67460"/>
                </a:lnTo>
                <a:lnTo>
                  <a:pt x="32510" y="67420"/>
                </a:lnTo>
                <a:lnTo>
                  <a:pt x="32210" y="66490"/>
                </a:lnTo>
                <a:lnTo>
                  <a:pt x="32180" y="66420"/>
                </a:lnTo>
                <a:lnTo>
                  <a:pt x="32100" y="66340"/>
                </a:lnTo>
                <a:lnTo>
                  <a:pt x="32000" y="66260"/>
                </a:lnTo>
                <a:lnTo>
                  <a:pt x="31660" y="66120"/>
                </a:lnTo>
                <a:lnTo>
                  <a:pt x="31250" y="66080"/>
                </a:lnTo>
                <a:lnTo>
                  <a:pt x="30660" y="65870"/>
                </a:lnTo>
                <a:lnTo>
                  <a:pt x="30470" y="65750"/>
                </a:lnTo>
                <a:lnTo>
                  <a:pt x="29920" y="65310"/>
                </a:lnTo>
                <a:lnTo>
                  <a:pt x="29840" y="65250"/>
                </a:lnTo>
                <a:lnTo>
                  <a:pt x="29800" y="65210"/>
                </a:lnTo>
                <a:lnTo>
                  <a:pt x="29750" y="65120"/>
                </a:lnTo>
                <a:lnTo>
                  <a:pt x="29520" y="64620"/>
                </a:lnTo>
                <a:lnTo>
                  <a:pt x="29440" y="64490"/>
                </a:lnTo>
                <a:lnTo>
                  <a:pt x="29430" y="64480"/>
                </a:lnTo>
                <a:lnTo>
                  <a:pt x="29430" y="64450"/>
                </a:lnTo>
                <a:lnTo>
                  <a:pt x="29420" y="64360"/>
                </a:lnTo>
                <a:lnTo>
                  <a:pt x="29430" y="64280"/>
                </a:lnTo>
                <a:lnTo>
                  <a:pt x="29490" y="63980"/>
                </a:lnTo>
                <a:lnTo>
                  <a:pt x="29500" y="63890"/>
                </a:lnTo>
                <a:lnTo>
                  <a:pt x="29510" y="63780"/>
                </a:lnTo>
                <a:lnTo>
                  <a:pt x="29490" y="63550"/>
                </a:lnTo>
                <a:lnTo>
                  <a:pt x="29500" y="63510"/>
                </a:lnTo>
                <a:lnTo>
                  <a:pt x="29520" y="63460"/>
                </a:lnTo>
                <a:lnTo>
                  <a:pt x="29590" y="63400"/>
                </a:lnTo>
                <a:lnTo>
                  <a:pt x="29730" y="63330"/>
                </a:lnTo>
                <a:lnTo>
                  <a:pt x="29900" y="63220"/>
                </a:lnTo>
                <a:lnTo>
                  <a:pt x="30200" y="63070"/>
                </a:lnTo>
                <a:lnTo>
                  <a:pt x="30390" y="62950"/>
                </a:lnTo>
                <a:lnTo>
                  <a:pt x="30540" y="62780"/>
                </a:lnTo>
                <a:lnTo>
                  <a:pt x="30390" y="62730"/>
                </a:lnTo>
                <a:lnTo>
                  <a:pt x="30240" y="62730"/>
                </a:lnTo>
                <a:lnTo>
                  <a:pt x="30180" y="62720"/>
                </a:lnTo>
                <a:lnTo>
                  <a:pt x="30040" y="62670"/>
                </a:lnTo>
                <a:lnTo>
                  <a:pt x="29970" y="62650"/>
                </a:lnTo>
                <a:lnTo>
                  <a:pt x="29800" y="62650"/>
                </a:lnTo>
                <a:lnTo>
                  <a:pt x="29630" y="62690"/>
                </a:lnTo>
                <a:lnTo>
                  <a:pt x="29550" y="62690"/>
                </a:lnTo>
                <a:lnTo>
                  <a:pt x="29470" y="62670"/>
                </a:lnTo>
                <a:lnTo>
                  <a:pt x="29240" y="62570"/>
                </a:lnTo>
                <a:lnTo>
                  <a:pt x="29180" y="62520"/>
                </a:lnTo>
                <a:lnTo>
                  <a:pt x="29130" y="62470"/>
                </a:lnTo>
                <a:lnTo>
                  <a:pt x="29090" y="62390"/>
                </a:lnTo>
                <a:lnTo>
                  <a:pt x="29060" y="62310"/>
                </a:lnTo>
                <a:lnTo>
                  <a:pt x="29050" y="62150"/>
                </a:lnTo>
                <a:lnTo>
                  <a:pt x="29090" y="61510"/>
                </a:lnTo>
                <a:lnTo>
                  <a:pt x="29140" y="61400"/>
                </a:lnTo>
                <a:lnTo>
                  <a:pt x="29590" y="61250"/>
                </a:lnTo>
                <a:lnTo>
                  <a:pt x="29670" y="61210"/>
                </a:lnTo>
                <a:lnTo>
                  <a:pt x="29740" y="61160"/>
                </a:lnTo>
                <a:lnTo>
                  <a:pt x="29800" y="61100"/>
                </a:lnTo>
                <a:lnTo>
                  <a:pt x="29860" y="60960"/>
                </a:lnTo>
                <a:lnTo>
                  <a:pt x="30310" y="60880"/>
                </a:lnTo>
                <a:lnTo>
                  <a:pt x="30450" y="60870"/>
                </a:lnTo>
                <a:lnTo>
                  <a:pt x="30520" y="60870"/>
                </a:lnTo>
                <a:lnTo>
                  <a:pt x="30570" y="60890"/>
                </a:lnTo>
                <a:lnTo>
                  <a:pt x="30830" y="60920"/>
                </a:lnTo>
                <a:lnTo>
                  <a:pt x="31220" y="60900"/>
                </a:lnTo>
                <a:lnTo>
                  <a:pt x="31560" y="60960"/>
                </a:lnTo>
                <a:lnTo>
                  <a:pt x="31630" y="60960"/>
                </a:lnTo>
                <a:lnTo>
                  <a:pt x="31690" y="60950"/>
                </a:lnTo>
                <a:lnTo>
                  <a:pt x="31760" y="60910"/>
                </a:lnTo>
                <a:lnTo>
                  <a:pt x="32140" y="60590"/>
                </a:lnTo>
                <a:lnTo>
                  <a:pt x="32290" y="60480"/>
                </a:lnTo>
                <a:lnTo>
                  <a:pt x="32820" y="60100"/>
                </a:lnTo>
                <a:lnTo>
                  <a:pt x="32900" y="60070"/>
                </a:lnTo>
                <a:lnTo>
                  <a:pt x="33080" y="60030"/>
                </a:lnTo>
                <a:lnTo>
                  <a:pt x="33350" y="60020"/>
                </a:lnTo>
                <a:lnTo>
                  <a:pt x="33570" y="60040"/>
                </a:lnTo>
                <a:lnTo>
                  <a:pt x="33650" y="60050"/>
                </a:lnTo>
                <a:lnTo>
                  <a:pt x="33720" y="60070"/>
                </a:lnTo>
                <a:lnTo>
                  <a:pt x="33850" y="60070"/>
                </a:lnTo>
                <a:lnTo>
                  <a:pt x="33890" y="60210"/>
                </a:lnTo>
                <a:lnTo>
                  <a:pt x="33970" y="60380"/>
                </a:lnTo>
                <a:lnTo>
                  <a:pt x="34070" y="60530"/>
                </a:lnTo>
                <a:lnTo>
                  <a:pt x="34140" y="60600"/>
                </a:lnTo>
                <a:lnTo>
                  <a:pt x="34220" y="60610"/>
                </a:lnTo>
                <a:lnTo>
                  <a:pt x="34280" y="60660"/>
                </a:lnTo>
                <a:lnTo>
                  <a:pt x="34320" y="60730"/>
                </a:lnTo>
                <a:lnTo>
                  <a:pt x="34370" y="60900"/>
                </a:lnTo>
                <a:lnTo>
                  <a:pt x="34430" y="60910"/>
                </a:lnTo>
                <a:lnTo>
                  <a:pt x="34860" y="60800"/>
                </a:lnTo>
                <a:lnTo>
                  <a:pt x="35010" y="60810"/>
                </a:lnTo>
                <a:lnTo>
                  <a:pt x="35120" y="60990"/>
                </a:lnTo>
                <a:lnTo>
                  <a:pt x="35520" y="61210"/>
                </a:lnTo>
                <a:lnTo>
                  <a:pt x="35930" y="61560"/>
                </a:lnTo>
                <a:lnTo>
                  <a:pt x="35980" y="61680"/>
                </a:lnTo>
                <a:lnTo>
                  <a:pt x="36100" y="61780"/>
                </a:lnTo>
                <a:lnTo>
                  <a:pt x="36330" y="61920"/>
                </a:lnTo>
                <a:lnTo>
                  <a:pt x="36490" y="62110"/>
                </a:lnTo>
                <a:lnTo>
                  <a:pt x="36560" y="62240"/>
                </a:lnTo>
                <a:lnTo>
                  <a:pt x="36640" y="62440"/>
                </a:lnTo>
                <a:lnTo>
                  <a:pt x="36730" y="62540"/>
                </a:lnTo>
                <a:lnTo>
                  <a:pt x="36850" y="62620"/>
                </a:lnTo>
                <a:lnTo>
                  <a:pt x="36960" y="62680"/>
                </a:lnTo>
                <a:lnTo>
                  <a:pt x="37200" y="62870"/>
                </a:lnTo>
                <a:lnTo>
                  <a:pt x="37480" y="63370"/>
                </a:lnTo>
                <a:lnTo>
                  <a:pt x="37690" y="63580"/>
                </a:lnTo>
                <a:lnTo>
                  <a:pt x="37720" y="63600"/>
                </a:lnTo>
                <a:lnTo>
                  <a:pt x="37820" y="63620"/>
                </a:lnTo>
                <a:lnTo>
                  <a:pt x="37860" y="63630"/>
                </a:lnTo>
                <a:lnTo>
                  <a:pt x="37900" y="63660"/>
                </a:lnTo>
                <a:lnTo>
                  <a:pt x="37950" y="63730"/>
                </a:lnTo>
                <a:lnTo>
                  <a:pt x="38180" y="63850"/>
                </a:lnTo>
                <a:lnTo>
                  <a:pt x="38250" y="63870"/>
                </a:lnTo>
                <a:lnTo>
                  <a:pt x="38270" y="63890"/>
                </a:lnTo>
                <a:lnTo>
                  <a:pt x="38290" y="63960"/>
                </a:lnTo>
                <a:lnTo>
                  <a:pt x="38080" y="64010"/>
                </a:lnTo>
                <a:lnTo>
                  <a:pt x="37980" y="63990"/>
                </a:lnTo>
                <a:lnTo>
                  <a:pt x="37830" y="63920"/>
                </a:lnTo>
                <a:lnTo>
                  <a:pt x="37330" y="63760"/>
                </a:lnTo>
                <a:lnTo>
                  <a:pt x="37270" y="63730"/>
                </a:lnTo>
                <a:lnTo>
                  <a:pt x="37260" y="63720"/>
                </a:lnTo>
                <a:lnTo>
                  <a:pt x="37240" y="63710"/>
                </a:lnTo>
                <a:lnTo>
                  <a:pt x="37210" y="63720"/>
                </a:lnTo>
                <a:lnTo>
                  <a:pt x="37170" y="63730"/>
                </a:lnTo>
                <a:lnTo>
                  <a:pt x="36990" y="63820"/>
                </a:lnTo>
                <a:lnTo>
                  <a:pt x="36950" y="63830"/>
                </a:lnTo>
                <a:lnTo>
                  <a:pt x="36910" y="63830"/>
                </a:lnTo>
                <a:lnTo>
                  <a:pt x="36870" y="63820"/>
                </a:lnTo>
                <a:lnTo>
                  <a:pt x="36840" y="63790"/>
                </a:lnTo>
                <a:lnTo>
                  <a:pt x="36820" y="63760"/>
                </a:lnTo>
                <a:lnTo>
                  <a:pt x="36810" y="63720"/>
                </a:lnTo>
                <a:lnTo>
                  <a:pt x="36790" y="63690"/>
                </a:lnTo>
                <a:lnTo>
                  <a:pt x="36770" y="63660"/>
                </a:lnTo>
                <a:lnTo>
                  <a:pt x="36740" y="63640"/>
                </a:lnTo>
                <a:lnTo>
                  <a:pt x="36700" y="63620"/>
                </a:lnTo>
                <a:lnTo>
                  <a:pt x="36660" y="63610"/>
                </a:lnTo>
                <a:lnTo>
                  <a:pt x="36460" y="63620"/>
                </a:lnTo>
                <a:lnTo>
                  <a:pt x="36420" y="63620"/>
                </a:lnTo>
                <a:lnTo>
                  <a:pt x="36380" y="63600"/>
                </a:lnTo>
                <a:lnTo>
                  <a:pt x="36350" y="63570"/>
                </a:lnTo>
                <a:lnTo>
                  <a:pt x="36310" y="63560"/>
                </a:lnTo>
                <a:lnTo>
                  <a:pt x="36230" y="63550"/>
                </a:lnTo>
                <a:lnTo>
                  <a:pt x="36210" y="63530"/>
                </a:lnTo>
                <a:lnTo>
                  <a:pt x="36190" y="63510"/>
                </a:lnTo>
                <a:lnTo>
                  <a:pt x="36170" y="63450"/>
                </a:lnTo>
                <a:lnTo>
                  <a:pt x="36160" y="63430"/>
                </a:lnTo>
                <a:lnTo>
                  <a:pt x="36130" y="63420"/>
                </a:lnTo>
                <a:lnTo>
                  <a:pt x="36090" y="63420"/>
                </a:lnTo>
                <a:lnTo>
                  <a:pt x="36060" y="63440"/>
                </a:lnTo>
                <a:lnTo>
                  <a:pt x="36020" y="63460"/>
                </a:lnTo>
                <a:lnTo>
                  <a:pt x="36000" y="63490"/>
                </a:lnTo>
                <a:lnTo>
                  <a:pt x="35990" y="63550"/>
                </a:lnTo>
                <a:lnTo>
                  <a:pt x="36020" y="63800"/>
                </a:lnTo>
                <a:lnTo>
                  <a:pt x="36020" y="63860"/>
                </a:lnTo>
                <a:lnTo>
                  <a:pt x="36030" y="63900"/>
                </a:lnTo>
                <a:lnTo>
                  <a:pt x="36060" y="63940"/>
                </a:lnTo>
                <a:lnTo>
                  <a:pt x="36120" y="64020"/>
                </a:lnTo>
                <a:lnTo>
                  <a:pt x="36160" y="64060"/>
                </a:lnTo>
                <a:lnTo>
                  <a:pt x="36210" y="64090"/>
                </a:lnTo>
                <a:lnTo>
                  <a:pt x="36350" y="64150"/>
                </a:lnTo>
                <a:lnTo>
                  <a:pt x="36420" y="64200"/>
                </a:lnTo>
                <a:lnTo>
                  <a:pt x="36440" y="64250"/>
                </a:lnTo>
                <a:lnTo>
                  <a:pt x="36450" y="64330"/>
                </a:lnTo>
                <a:lnTo>
                  <a:pt x="36400" y="64660"/>
                </a:lnTo>
                <a:lnTo>
                  <a:pt x="36420" y="64950"/>
                </a:lnTo>
                <a:lnTo>
                  <a:pt x="36560" y="65700"/>
                </a:lnTo>
                <a:lnTo>
                  <a:pt x="36550" y="65730"/>
                </a:lnTo>
                <a:lnTo>
                  <a:pt x="36520" y="65800"/>
                </a:lnTo>
                <a:lnTo>
                  <a:pt x="36470" y="65860"/>
                </a:lnTo>
                <a:lnTo>
                  <a:pt x="36320" y="65990"/>
                </a:lnTo>
                <a:lnTo>
                  <a:pt x="36290" y="66020"/>
                </a:lnTo>
                <a:lnTo>
                  <a:pt x="36270" y="66060"/>
                </a:lnTo>
                <a:lnTo>
                  <a:pt x="36250" y="66090"/>
                </a:lnTo>
                <a:lnTo>
                  <a:pt x="36240" y="66140"/>
                </a:lnTo>
                <a:lnTo>
                  <a:pt x="36240" y="66180"/>
                </a:lnTo>
                <a:lnTo>
                  <a:pt x="36260" y="66220"/>
                </a:lnTo>
                <a:lnTo>
                  <a:pt x="36310" y="66250"/>
                </a:lnTo>
                <a:lnTo>
                  <a:pt x="36350" y="66250"/>
                </a:lnTo>
                <a:lnTo>
                  <a:pt x="36380" y="66250"/>
                </a:lnTo>
                <a:lnTo>
                  <a:pt x="36410" y="66240"/>
                </a:lnTo>
                <a:lnTo>
                  <a:pt x="37130" y="65880"/>
                </a:lnTo>
                <a:lnTo>
                  <a:pt x="37260" y="65830"/>
                </a:lnTo>
                <a:lnTo>
                  <a:pt x="37550" y="65760"/>
                </a:lnTo>
                <a:lnTo>
                  <a:pt x="37580" y="65760"/>
                </a:lnTo>
                <a:lnTo>
                  <a:pt x="37620" y="65770"/>
                </a:lnTo>
                <a:lnTo>
                  <a:pt x="37660" y="65780"/>
                </a:lnTo>
                <a:lnTo>
                  <a:pt x="37690" y="65800"/>
                </a:lnTo>
                <a:lnTo>
                  <a:pt x="37730" y="65820"/>
                </a:lnTo>
                <a:lnTo>
                  <a:pt x="37750" y="65860"/>
                </a:lnTo>
                <a:lnTo>
                  <a:pt x="37770" y="65900"/>
                </a:lnTo>
                <a:lnTo>
                  <a:pt x="37780" y="65970"/>
                </a:lnTo>
                <a:lnTo>
                  <a:pt x="37770" y="66040"/>
                </a:lnTo>
                <a:lnTo>
                  <a:pt x="37750" y="66120"/>
                </a:lnTo>
                <a:lnTo>
                  <a:pt x="37680" y="66240"/>
                </a:lnTo>
                <a:lnTo>
                  <a:pt x="37630" y="66300"/>
                </a:lnTo>
                <a:lnTo>
                  <a:pt x="37590" y="66340"/>
                </a:lnTo>
                <a:lnTo>
                  <a:pt x="37490" y="66400"/>
                </a:lnTo>
                <a:lnTo>
                  <a:pt x="37250" y="66610"/>
                </a:lnTo>
                <a:lnTo>
                  <a:pt x="37240" y="66630"/>
                </a:lnTo>
                <a:lnTo>
                  <a:pt x="37220" y="66670"/>
                </a:lnTo>
                <a:lnTo>
                  <a:pt x="37220" y="66730"/>
                </a:lnTo>
                <a:lnTo>
                  <a:pt x="37230" y="66800"/>
                </a:lnTo>
                <a:lnTo>
                  <a:pt x="37250" y="66840"/>
                </a:lnTo>
                <a:lnTo>
                  <a:pt x="37260" y="66860"/>
                </a:lnTo>
                <a:lnTo>
                  <a:pt x="37320" y="66910"/>
                </a:lnTo>
                <a:lnTo>
                  <a:pt x="37370" y="66960"/>
                </a:lnTo>
                <a:lnTo>
                  <a:pt x="37390" y="66990"/>
                </a:lnTo>
                <a:lnTo>
                  <a:pt x="37410" y="67030"/>
                </a:lnTo>
                <a:lnTo>
                  <a:pt x="37420" y="67070"/>
                </a:lnTo>
                <a:lnTo>
                  <a:pt x="37430" y="67110"/>
                </a:lnTo>
                <a:lnTo>
                  <a:pt x="37440" y="67200"/>
                </a:lnTo>
                <a:lnTo>
                  <a:pt x="37450" y="67280"/>
                </a:lnTo>
                <a:lnTo>
                  <a:pt x="37460" y="67310"/>
                </a:lnTo>
                <a:lnTo>
                  <a:pt x="37460" y="67340"/>
                </a:lnTo>
                <a:lnTo>
                  <a:pt x="37440" y="67380"/>
                </a:lnTo>
                <a:lnTo>
                  <a:pt x="37360" y="67460"/>
                </a:lnTo>
                <a:lnTo>
                  <a:pt x="37310" y="67510"/>
                </a:lnTo>
                <a:lnTo>
                  <a:pt x="37140" y="67780"/>
                </a:lnTo>
                <a:lnTo>
                  <a:pt x="37030" y="67970"/>
                </a:lnTo>
                <a:lnTo>
                  <a:pt x="37020" y="68010"/>
                </a:lnTo>
                <a:lnTo>
                  <a:pt x="37000" y="68030"/>
                </a:lnTo>
                <a:lnTo>
                  <a:pt x="37000" y="68060"/>
                </a:lnTo>
                <a:lnTo>
                  <a:pt x="37000" y="68080"/>
                </a:lnTo>
                <a:lnTo>
                  <a:pt x="37000" y="68100"/>
                </a:lnTo>
                <a:lnTo>
                  <a:pt x="37120" y="68440"/>
                </a:lnTo>
                <a:lnTo>
                  <a:pt x="37220" y="68620"/>
                </a:lnTo>
                <a:lnTo>
                  <a:pt x="37440" y="68760"/>
                </a:lnTo>
                <a:lnTo>
                  <a:pt x="37480" y="68800"/>
                </a:lnTo>
                <a:lnTo>
                  <a:pt x="37520" y="68860"/>
                </a:lnTo>
                <a:lnTo>
                  <a:pt x="37550" y="68950"/>
                </a:lnTo>
                <a:lnTo>
                  <a:pt x="37570" y="69130"/>
                </a:lnTo>
                <a:lnTo>
                  <a:pt x="37610" y="69220"/>
                </a:lnTo>
                <a:lnTo>
                  <a:pt x="37710" y="69310"/>
                </a:lnTo>
                <a:lnTo>
                  <a:pt x="37880" y="69440"/>
                </a:lnTo>
                <a:lnTo>
                  <a:pt x="38030" y="69660"/>
                </a:lnTo>
                <a:lnTo>
                  <a:pt x="38100" y="69740"/>
                </a:lnTo>
                <a:lnTo>
                  <a:pt x="38430" y="69960"/>
                </a:lnTo>
                <a:lnTo>
                  <a:pt x="38520" y="70060"/>
                </a:lnTo>
                <a:lnTo>
                  <a:pt x="38630" y="70130"/>
                </a:lnTo>
                <a:lnTo>
                  <a:pt x="38920" y="70190"/>
                </a:lnTo>
                <a:lnTo>
                  <a:pt x="39030" y="70250"/>
                </a:lnTo>
                <a:lnTo>
                  <a:pt x="39140" y="70330"/>
                </a:lnTo>
                <a:lnTo>
                  <a:pt x="39540" y="70560"/>
                </a:lnTo>
                <a:lnTo>
                  <a:pt x="39700" y="70610"/>
                </a:lnTo>
                <a:lnTo>
                  <a:pt x="39830" y="70570"/>
                </a:lnTo>
                <a:lnTo>
                  <a:pt x="39880" y="70540"/>
                </a:lnTo>
                <a:lnTo>
                  <a:pt x="39900" y="70550"/>
                </a:lnTo>
                <a:lnTo>
                  <a:pt x="39920" y="70580"/>
                </a:lnTo>
                <a:lnTo>
                  <a:pt x="39940" y="70600"/>
                </a:lnTo>
                <a:lnTo>
                  <a:pt x="40090" y="70600"/>
                </a:lnTo>
                <a:lnTo>
                  <a:pt x="40600" y="70430"/>
                </a:lnTo>
                <a:lnTo>
                  <a:pt x="40800" y="70410"/>
                </a:lnTo>
                <a:lnTo>
                  <a:pt x="40970" y="70460"/>
                </a:lnTo>
                <a:lnTo>
                  <a:pt x="41080" y="70550"/>
                </a:lnTo>
                <a:lnTo>
                  <a:pt x="41190" y="70690"/>
                </a:lnTo>
                <a:lnTo>
                  <a:pt x="41260" y="70850"/>
                </a:lnTo>
                <a:lnTo>
                  <a:pt x="41290" y="71000"/>
                </a:lnTo>
                <a:lnTo>
                  <a:pt x="41310" y="70990"/>
                </a:lnTo>
                <a:lnTo>
                  <a:pt x="41360" y="71040"/>
                </a:lnTo>
                <a:lnTo>
                  <a:pt x="41400" y="71090"/>
                </a:lnTo>
                <a:lnTo>
                  <a:pt x="41420" y="71140"/>
                </a:lnTo>
                <a:lnTo>
                  <a:pt x="41430" y="71200"/>
                </a:lnTo>
                <a:lnTo>
                  <a:pt x="41420" y="71260"/>
                </a:lnTo>
                <a:lnTo>
                  <a:pt x="41380" y="71370"/>
                </a:lnTo>
                <a:lnTo>
                  <a:pt x="41360" y="71520"/>
                </a:lnTo>
                <a:lnTo>
                  <a:pt x="41370" y="71660"/>
                </a:lnTo>
                <a:lnTo>
                  <a:pt x="41410" y="71790"/>
                </a:lnTo>
                <a:lnTo>
                  <a:pt x="41480" y="71920"/>
                </a:lnTo>
                <a:lnTo>
                  <a:pt x="42030" y="72660"/>
                </a:lnTo>
                <a:lnTo>
                  <a:pt x="42170" y="72940"/>
                </a:lnTo>
                <a:lnTo>
                  <a:pt x="42220" y="73080"/>
                </a:lnTo>
                <a:lnTo>
                  <a:pt x="42160" y="73170"/>
                </a:lnTo>
                <a:lnTo>
                  <a:pt x="41940" y="73490"/>
                </a:lnTo>
                <a:lnTo>
                  <a:pt x="41430" y="74030"/>
                </a:lnTo>
                <a:lnTo>
                  <a:pt x="40190" y="74730"/>
                </a:lnTo>
                <a:lnTo>
                  <a:pt x="40080" y="74760"/>
                </a:lnTo>
                <a:lnTo>
                  <a:pt x="39400" y="74820"/>
                </a:lnTo>
                <a:lnTo>
                  <a:pt x="39260" y="74860"/>
                </a:lnTo>
                <a:lnTo>
                  <a:pt x="39060" y="74890"/>
                </a:lnTo>
                <a:lnTo>
                  <a:pt x="38930" y="74940"/>
                </a:lnTo>
                <a:lnTo>
                  <a:pt x="38900" y="74960"/>
                </a:lnTo>
                <a:lnTo>
                  <a:pt x="38770" y="75060"/>
                </a:lnTo>
                <a:lnTo>
                  <a:pt x="38660" y="75170"/>
                </a:lnTo>
                <a:lnTo>
                  <a:pt x="38630" y="75190"/>
                </a:lnTo>
                <a:lnTo>
                  <a:pt x="38600" y="75210"/>
                </a:lnTo>
                <a:lnTo>
                  <a:pt x="38530" y="75230"/>
                </a:lnTo>
                <a:lnTo>
                  <a:pt x="38500" y="75250"/>
                </a:lnTo>
                <a:lnTo>
                  <a:pt x="38470" y="75290"/>
                </a:lnTo>
                <a:lnTo>
                  <a:pt x="38470" y="75440"/>
                </a:lnTo>
                <a:lnTo>
                  <a:pt x="38480" y="75480"/>
                </a:lnTo>
                <a:lnTo>
                  <a:pt x="38510" y="75600"/>
                </a:lnTo>
                <a:lnTo>
                  <a:pt x="38480" y="75720"/>
                </a:lnTo>
                <a:lnTo>
                  <a:pt x="38310" y="75960"/>
                </a:lnTo>
                <a:lnTo>
                  <a:pt x="38270" y="76020"/>
                </a:lnTo>
                <a:lnTo>
                  <a:pt x="38230" y="76080"/>
                </a:lnTo>
                <a:lnTo>
                  <a:pt x="38200" y="76150"/>
                </a:lnTo>
                <a:lnTo>
                  <a:pt x="38130" y="76380"/>
                </a:lnTo>
                <a:lnTo>
                  <a:pt x="38120" y="76450"/>
                </a:lnTo>
                <a:lnTo>
                  <a:pt x="38130" y="76700"/>
                </a:lnTo>
                <a:lnTo>
                  <a:pt x="38150" y="76840"/>
                </a:lnTo>
                <a:lnTo>
                  <a:pt x="38610" y="78700"/>
                </a:lnTo>
                <a:lnTo>
                  <a:pt x="38110" y="79910"/>
                </a:lnTo>
                <a:lnTo>
                  <a:pt x="38080" y="80010"/>
                </a:lnTo>
                <a:lnTo>
                  <a:pt x="38000" y="80420"/>
                </a:lnTo>
                <a:lnTo>
                  <a:pt x="37950" y="80540"/>
                </a:lnTo>
                <a:lnTo>
                  <a:pt x="37770" y="80830"/>
                </a:lnTo>
                <a:lnTo>
                  <a:pt x="37730" y="81720"/>
                </a:lnTo>
                <a:lnTo>
                  <a:pt x="37450" y="82700"/>
                </a:lnTo>
                <a:lnTo>
                  <a:pt x="37440" y="82850"/>
                </a:lnTo>
                <a:lnTo>
                  <a:pt x="37440" y="82940"/>
                </a:lnTo>
                <a:lnTo>
                  <a:pt x="37450" y="83020"/>
                </a:lnTo>
                <a:lnTo>
                  <a:pt x="37480" y="83090"/>
                </a:lnTo>
                <a:lnTo>
                  <a:pt x="37480" y="83130"/>
                </a:lnTo>
                <a:lnTo>
                  <a:pt x="37410" y="83870"/>
                </a:lnTo>
                <a:lnTo>
                  <a:pt x="37420" y="84050"/>
                </a:lnTo>
                <a:lnTo>
                  <a:pt x="37430" y="84080"/>
                </a:lnTo>
                <a:lnTo>
                  <a:pt x="37540" y="84350"/>
                </a:lnTo>
                <a:lnTo>
                  <a:pt x="38470" y="85360"/>
                </a:lnTo>
                <a:lnTo>
                  <a:pt x="39010" y="85770"/>
                </a:lnTo>
                <a:lnTo>
                  <a:pt x="39010" y="86000"/>
                </a:lnTo>
                <a:lnTo>
                  <a:pt x="39010" y="86060"/>
                </a:lnTo>
                <a:lnTo>
                  <a:pt x="38990" y="86150"/>
                </a:lnTo>
                <a:lnTo>
                  <a:pt x="38880" y="86450"/>
                </a:lnTo>
                <a:lnTo>
                  <a:pt x="38790" y="86610"/>
                </a:lnTo>
                <a:lnTo>
                  <a:pt x="38700" y="86710"/>
                </a:lnTo>
                <a:lnTo>
                  <a:pt x="38670" y="86730"/>
                </a:lnTo>
                <a:lnTo>
                  <a:pt x="38650" y="86780"/>
                </a:lnTo>
                <a:lnTo>
                  <a:pt x="38640" y="86850"/>
                </a:lnTo>
                <a:lnTo>
                  <a:pt x="38620" y="87050"/>
                </a:lnTo>
                <a:lnTo>
                  <a:pt x="38600" y="87110"/>
                </a:lnTo>
                <a:lnTo>
                  <a:pt x="38560" y="87170"/>
                </a:lnTo>
                <a:lnTo>
                  <a:pt x="38500" y="87230"/>
                </a:lnTo>
                <a:lnTo>
                  <a:pt x="38450" y="87340"/>
                </a:lnTo>
                <a:lnTo>
                  <a:pt x="38390" y="87660"/>
                </a:lnTo>
                <a:lnTo>
                  <a:pt x="38460" y="87700"/>
                </a:lnTo>
                <a:lnTo>
                  <a:pt x="38490" y="87720"/>
                </a:lnTo>
                <a:lnTo>
                  <a:pt x="38520" y="87750"/>
                </a:lnTo>
                <a:lnTo>
                  <a:pt x="38550" y="87780"/>
                </a:lnTo>
                <a:lnTo>
                  <a:pt x="38580" y="87830"/>
                </a:lnTo>
                <a:lnTo>
                  <a:pt x="38620" y="87890"/>
                </a:lnTo>
                <a:lnTo>
                  <a:pt x="38690" y="87950"/>
                </a:lnTo>
                <a:lnTo>
                  <a:pt x="38740" y="88000"/>
                </a:lnTo>
                <a:lnTo>
                  <a:pt x="38840" y="88170"/>
                </a:lnTo>
                <a:lnTo>
                  <a:pt x="39010" y="88490"/>
                </a:lnTo>
                <a:lnTo>
                  <a:pt x="39090" y="88610"/>
                </a:lnTo>
                <a:lnTo>
                  <a:pt x="39140" y="88660"/>
                </a:lnTo>
                <a:lnTo>
                  <a:pt x="39170" y="88680"/>
                </a:lnTo>
                <a:lnTo>
                  <a:pt x="39230" y="88900"/>
                </a:lnTo>
                <a:lnTo>
                  <a:pt x="39410" y="89740"/>
                </a:lnTo>
                <a:lnTo>
                  <a:pt x="39420" y="89760"/>
                </a:lnTo>
                <a:lnTo>
                  <a:pt x="39300" y="89760"/>
                </a:lnTo>
                <a:lnTo>
                  <a:pt x="37550" y="89780"/>
                </a:lnTo>
                <a:lnTo>
                  <a:pt x="37200" y="89740"/>
                </a:lnTo>
                <a:lnTo>
                  <a:pt x="36740" y="89680"/>
                </a:lnTo>
                <a:lnTo>
                  <a:pt x="36680" y="89680"/>
                </a:lnTo>
                <a:lnTo>
                  <a:pt x="36650" y="89710"/>
                </a:lnTo>
                <a:lnTo>
                  <a:pt x="36620" y="89740"/>
                </a:lnTo>
                <a:lnTo>
                  <a:pt x="36570" y="89770"/>
                </a:lnTo>
                <a:lnTo>
                  <a:pt x="35650" y="89870"/>
                </a:lnTo>
                <a:lnTo>
                  <a:pt x="35450" y="89810"/>
                </a:lnTo>
                <a:lnTo>
                  <a:pt x="35260" y="89670"/>
                </a:lnTo>
                <a:lnTo>
                  <a:pt x="34420" y="88670"/>
                </a:lnTo>
                <a:lnTo>
                  <a:pt x="34270" y="88590"/>
                </a:lnTo>
                <a:lnTo>
                  <a:pt x="33670" y="88480"/>
                </a:lnTo>
                <a:lnTo>
                  <a:pt x="33630" y="88440"/>
                </a:lnTo>
                <a:lnTo>
                  <a:pt x="33550" y="88100"/>
                </a:lnTo>
                <a:lnTo>
                  <a:pt x="33350" y="87880"/>
                </a:lnTo>
                <a:lnTo>
                  <a:pt x="33070" y="87730"/>
                </a:lnTo>
                <a:lnTo>
                  <a:pt x="32510" y="87550"/>
                </a:lnTo>
                <a:lnTo>
                  <a:pt x="32390" y="87590"/>
                </a:lnTo>
                <a:lnTo>
                  <a:pt x="32080" y="88760"/>
                </a:lnTo>
                <a:lnTo>
                  <a:pt x="32020" y="89420"/>
                </a:lnTo>
                <a:lnTo>
                  <a:pt x="31990" y="89520"/>
                </a:lnTo>
                <a:lnTo>
                  <a:pt x="31950" y="89610"/>
                </a:lnTo>
                <a:lnTo>
                  <a:pt x="31930" y="89620"/>
                </a:lnTo>
                <a:lnTo>
                  <a:pt x="31910" y="89600"/>
                </a:lnTo>
                <a:lnTo>
                  <a:pt x="31820" y="89610"/>
                </a:lnTo>
                <a:lnTo>
                  <a:pt x="31770" y="89650"/>
                </a:lnTo>
                <a:lnTo>
                  <a:pt x="31710" y="89700"/>
                </a:lnTo>
                <a:lnTo>
                  <a:pt x="31670" y="89770"/>
                </a:lnTo>
                <a:lnTo>
                  <a:pt x="31650" y="89840"/>
                </a:lnTo>
                <a:lnTo>
                  <a:pt x="31490" y="89960"/>
                </a:lnTo>
                <a:lnTo>
                  <a:pt x="30610" y="90220"/>
                </a:lnTo>
                <a:lnTo>
                  <a:pt x="29850" y="90430"/>
                </a:lnTo>
                <a:lnTo>
                  <a:pt x="29820" y="90460"/>
                </a:lnTo>
                <a:lnTo>
                  <a:pt x="29800" y="90520"/>
                </a:lnTo>
                <a:lnTo>
                  <a:pt x="29780" y="90560"/>
                </a:lnTo>
                <a:lnTo>
                  <a:pt x="29750" y="90570"/>
                </a:lnTo>
                <a:lnTo>
                  <a:pt x="29640" y="90540"/>
                </a:lnTo>
                <a:lnTo>
                  <a:pt x="29510" y="90520"/>
                </a:lnTo>
                <a:lnTo>
                  <a:pt x="29440" y="90500"/>
                </a:lnTo>
                <a:lnTo>
                  <a:pt x="29370" y="90490"/>
                </a:lnTo>
                <a:lnTo>
                  <a:pt x="29280" y="90530"/>
                </a:lnTo>
                <a:lnTo>
                  <a:pt x="29130" y="90660"/>
                </a:lnTo>
                <a:lnTo>
                  <a:pt x="29040" y="90800"/>
                </a:lnTo>
                <a:lnTo>
                  <a:pt x="28990" y="90970"/>
                </a:lnTo>
                <a:lnTo>
                  <a:pt x="28920" y="91500"/>
                </a:lnTo>
                <a:lnTo>
                  <a:pt x="28870" y="91660"/>
                </a:lnTo>
                <a:lnTo>
                  <a:pt x="28780" y="91760"/>
                </a:lnTo>
                <a:lnTo>
                  <a:pt x="28770" y="91820"/>
                </a:lnTo>
                <a:lnTo>
                  <a:pt x="28810" y="92030"/>
                </a:lnTo>
                <a:lnTo>
                  <a:pt x="28800" y="92100"/>
                </a:lnTo>
                <a:lnTo>
                  <a:pt x="28730" y="92150"/>
                </a:lnTo>
                <a:lnTo>
                  <a:pt x="27990" y="92390"/>
                </a:lnTo>
                <a:lnTo>
                  <a:pt x="27810" y="92480"/>
                </a:lnTo>
                <a:lnTo>
                  <a:pt x="27680" y="92620"/>
                </a:lnTo>
                <a:lnTo>
                  <a:pt x="27620" y="92720"/>
                </a:lnTo>
                <a:lnTo>
                  <a:pt x="27530" y="92780"/>
                </a:lnTo>
                <a:lnTo>
                  <a:pt x="27430" y="92800"/>
                </a:lnTo>
                <a:lnTo>
                  <a:pt x="27290" y="92790"/>
                </a:lnTo>
                <a:lnTo>
                  <a:pt x="27170" y="92790"/>
                </a:lnTo>
                <a:lnTo>
                  <a:pt x="27230" y="93460"/>
                </a:lnTo>
                <a:lnTo>
                  <a:pt x="27210" y="93610"/>
                </a:lnTo>
                <a:lnTo>
                  <a:pt x="27140" y="93720"/>
                </a:lnTo>
                <a:lnTo>
                  <a:pt x="26640" y="94120"/>
                </a:lnTo>
                <a:lnTo>
                  <a:pt x="26450" y="94350"/>
                </a:lnTo>
                <a:lnTo>
                  <a:pt x="26110" y="94920"/>
                </a:lnTo>
                <a:lnTo>
                  <a:pt x="24030" y="95370"/>
                </a:lnTo>
                <a:lnTo>
                  <a:pt x="23790" y="95420"/>
                </a:lnTo>
                <a:lnTo>
                  <a:pt x="23330" y="95450"/>
                </a:lnTo>
                <a:lnTo>
                  <a:pt x="22310" y="95390"/>
                </a:lnTo>
                <a:lnTo>
                  <a:pt x="22100" y="95320"/>
                </a:lnTo>
                <a:lnTo>
                  <a:pt x="22050" y="95270"/>
                </a:lnTo>
                <a:lnTo>
                  <a:pt x="21900" y="95050"/>
                </a:lnTo>
                <a:lnTo>
                  <a:pt x="21870" y="95050"/>
                </a:lnTo>
                <a:lnTo>
                  <a:pt x="21620" y="95000"/>
                </a:lnTo>
                <a:lnTo>
                  <a:pt x="21550" y="94890"/>
                </a:lnTo>
                <a:lnTo>
                  <a:pt x="21520" y="94710"/>
                </a:lnTo>
                <a:lnTo>
                  <a:pt x="21520" y="94160"/>
                </a:lnTo>
                <a:lnTo>
                  <a:pt x="21730" y="93100"/>
                </a:lnTo>
                <a:lnTo>
                  <a:pt x="21730" y="92960"/>
                </a:lnTo>
                <a:lnTo>
                  <a:pt x="21530" y="92560"/>
                </a:lnTo>
                <a:lnTo>
                  <a:pt x="21470" y="92200"/>
                </a:lnTo>
                <a:lnTo>
                  <a:pt x="21420" y="92050"/>
                </a:lnTo>
                <a:lnTo>
                  <a:pt x="21160" y="91580"/>
                </a:lnTo>
                <a:lnTo>
                  <a:pt x="21120" y="91440"/>
                </a:lnTo>
                <a:lnTo>
                  <a:pt x="21120" y="91300"/>
                </a:lnTo>
                <a:lnTo>
                  <a:pt x="21230" y="90850"/>
                </a:lnTo>
                <a:lnTo>
                  <a:pt x="21230" y="90710"/>
                </a:lnTo>
                <a:lnTo>
                  <a:pt x="21170" y="90540"/>
                </a:lnTo>
                <a:lnTo>
                  <a:pt x="20980" y="90270"/>
                </a:lnTo>
                <a:lnTo>
                  <a:pt x="20960" y="90200"/>
                </a:lnTo>
                <a:lnTo>
                  <a:pt x="20980" y="90130"/>
                </a:lnTo>
                <a:lnTo>
                  <a:pt x="21060" y="90010"/>
                </a:lnTo>
                <a:lnTo>
                  <a:pt x="21090" y="89950"/>
                </a:lnTo>
                <a:lnTo>
                  <a:pt x="21060" y="89790"/>
                </a:lnTo>
                <a:lnTo>
                  <a:pt x="20980" y="89620"/>
                </a:lnTo>
                <a:lnTo>
                  <a:pt x="20870" y="89470"/>
                </a:lnTo>
                <a:lnTo>
                  <a:pt x="20740" y="89380"/>
                </a:lnTo>
                <a:lnTo>
                  <a:pt x="20420" y="89070"/>
                </a:lnTo>
                <a:lnTo>
                  <a:pt x="20260" y="88920"/>
                </a:lnTo>
                <a:lnTo>
                  <a:pt x="20200" y="88840"/>
                </a:lnTo>
                <a:lnTo>
                  <a:pt x="20170" y="88730"/>
                </a:lnTo>
                <a:lnTo>
                  <a:pt x="20100" y="87570"/>
                </a:lnTo>
                <a:lnTo>
                  <a:pt x="19960" y="87020"/>
                </a:lnTo>
                <a:lnTo>
                  <a:pt x="19550" y="86270"/>
                </a:lnTo>
                <a:lnTo>
                  <a:pt x="19500" y="86030"/>
                </a:lnTo>
                <a:lnTo>
                  <a:pt x="19530" y="84300"/>
                </a:lnTo>
                <a:lnTo>
                  <a:pt x="19440" y="83990"/>
                </a:lnTo>
                <a:lnTo>
                  <a:pt x="18060" y="81700"/>
                </a:lnTo>
                <a:lnTo>
                  <a:pt x="17960" y="81600"/>
                </a:lnTo>
                <a:lnTo>
                  <a:pt x="17810" y="81560"/>
                </a:lnTo>
                <a:lnTo>
                  <a:pt x="17540" y="81570"/>
                </a:lnTo>
                <a:lnTo>
                  <a:pt x="17440" y="81560"/>
                </a:lnTo>
                <a:lnTo>
                  <a:pt x="17300" y="81470"/>
                </a:lnTo>
                <a:lnTo>
                  <a:pt x="17150" y="81380"/>
                </a:lnTo>
                <a:lnTo>
                  <a:pt x="17040" y="81080"/>
                </a:lnTo>
                <a:lnTo>
                  <a:pt x="17030" y="80170"/>
                </a:lnTo>
                <a:lnTo>
                  <a:pt x="17080" y="80010"/>
                </a:lnTo>
                <a:lnTo>
                  <a:pt x="17180" y="79860"/>
                </a:lnTo>
                <a:lnTo>
                  <a:pt x="17630" y="79470"/>
                </a:lnTo>
                <a:lnTo>
                  <a:pt x="17640" y="79340"/>
                </a:lnTo>
                <a:lnTo>
                  <a:pt x="17440" y="79180"/>
                </a:lnTo>
                <a:lnTo>
                  <a:pt x="17270" y="79110"/>
                </a:lnTo>
                <a:lnTo>
                  <a:pt x="16960" y="78910"/>
                </a:lnTo>
                <a:lnTo>
                  <a:pt x="16290" y="78580"/>
                </a:lnTo>
                <a:lnTo>
                  <a:pt x="16140" y="78470"/>
                </a:lnTo>
                <a:lnTo>
                  <a:pt x="16000" y="78320"/>
                </a:lnTo>
                <a:lnTo>
                  <a:pt x="15860" y="78130"/>
                </a:lnTo>
                <a:lnTo>
                  <a:pt x="15760" y="77910"/>
                </a:lnTo>
                <a:lnTo>
                  <a:pt x="15740" y="77690"/>
                </a:lnTo>
                <a:lnTo>
                  <a:pt x="15810" y="77510"/>
                </a:lnTo>
                <a:lnTo>
                  <a:pt x="15960" y="77390"/>
                </a:lnTo>
                <a:lnTo>
                  <a:pt x="16340" y="77260"/>
                </a:lnTo>
                <a:lnTo>
                  <a:pt x="16080" y="76790"/>
                </a:lnTo>
                <a:lnTo>
                  <a:pt x="16000" y="76560"/>
                </a:lnTo>
                <a:lnTo>
                  <a:pt x="16010" y="76280"/>
                </a:lnTo>
                <a:lnTo>
                  <a:pt x="16040" y="76080"/>
                </a:lnTo>
                <a:lnTo>
                  <a:pt x="16020" y="76010"/>
                </a:lnTo>
                <a:lnTo>
                  <a:pt x="15810" y="75970"/>
                </a:lnTo>
                <a:lnTo>
                  <a:pt x="15610" y="75840"/>
                </a:lnTo>
                <a:lnTo>
                  <a:pt x="15580" y="75700"/>
                </a:lnTo>
                <a:lnTo>
                  <a:pt x="15700" y="75580"/>
                </a:lnTo>
                <a:lnTo>
                  <a:pt x="16500" y="75330"/>
                </a:lnTo>
                <a:lnTo>
                  <a:pt x="16710" y="75310"/>
                </a:lnTo>
                <a:lnTo>
                  <a:pt x="16800" y="75330"/>
                </a:lnTo>
                <a:lnTo>
                  <a:pt x="16870" y="75350"/>
                </a:lnTo>
                <a:lnTo>
                  <a:pt x="16930" y="75340"/>
                </a:lnTo>
                <a:lnTo>
                  <a:pt x="16990" y="75270"/>
                </a:lnTo>
                <a:lnTo>
                  <a:pt x="17020" y="75200"/>
                </a:lnTo>
                <a:lnTo>
                  <a:pt x="17080" y="74960"/>
                </a:lnTo>
                <a:lnTo>
                  <a:pt x="17080" y="74820"/>
                </a:lnTo>
                <a:lnTo>
                  <a:pt x="17220" y="74500"/>
                </a:lnTo>
                <a:lnTo>
                  <a:pt x="17240" y="74400"/>
                </a:lnTo>
                <a:lnTo>
                  <a:pt x="17230" y="74350"/>
                </a:lnTo>
                <a:lnTo>
                  <a:pt x="17200" y="74310"/>
                </a:lnTo>
                <a:lnTo>
                  <a:pt x="17170" y="74220"/>
                </a:lnTo>
                <a:lnTo>
                  <a:pt x="17170" y="74010"/>
                </a:lnTo>
                <a:lnTo>
                  <a:pt x="17160" y="73960"/>
                </a:lnTo>
                <a:lnTo>
                  <a:pt x="17110" y="73860"/>
                </a:lnTo>
                <a:lnTo>
                  <a:pt x="17050" y="73820"/>
                </a:lnTo>
                <a:lnTo>
                  <a:pt x="16840" y="73730"/>
                </a:lnTo>
                <a:lnTo>
                  <a:pt x="16730" y="73650"/>
                </a:lnTo>
                <a:lnTo>
                  <a:pt x="16520" y="73430"/>
                </a:lnTo>
                <a:lnTo>
                  <a:pt x="16200" y="73180"/>
                </a:lnTo>
                <a:lnTo>
                  <a:pt x="16160" y="73090"/>
                </a:lnTo>
                <a:lnTo>
                  <a:pt x="16170" y="72960"/>
                </a:lnTo>
                <a:lnTo>
                  <a:pt x="16260" y="72820"/>
                </a:lnTo>
                <a:lnTo>
                  <a:pt x="16530" y="72580"/>
                </a:lnTo>
                <a:lnTo>
                  <a:pt x="16650" y="72450"/>
                </a:lnTo>
                <a:lnTo>
                  <a:pt x="17010" y="719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