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Pando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Bolivia • State Map | Fully Editable Vector Shape</a:t>
            </a:r>
          </a:p>
        </p:txBody>
      </p:sp>
      <p:sp>
        <p:nvSpPr>
          <p:cNvPr id="101" name="Pand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860" y="22680"/>
                </a:moveTo>
                <a:lnTo>
                  <a:pt x="21100" y="19490"/>
                </a:lnTo>
                <a:lnTo>
                  <a:pt x="20980" y="19460"/>
                </a:lnTo>
                <a:lnTo>
                  <a:pt x="20980" y="19500"/>
                </a:lnTo>
                <a:lnTo>
                  <a:pt x="20930" y="19670"/>
                </a:lnTo>
                <a:lnTo>
                  <a:pt x="20830" y="19820"/>
                </a:lnTo>
                <a:lnTo>
                  <a:pt x="20720" y="19900"/>
                </a:lnTo>
                <a:lnTo>
                  <a:pt x="20560" y="19960"/>
                </a:lnTo>
                <a:lnTo>
                  <a:pt x="20400" y="19990"/>
                </a:lnTo>
                <a:lnTo>
                  <a:pt x="20260" y="19980"/>
                </a:lnTo>
                <a:lnTo>
                  <a:pt x="20080" y="20070"/>
                </a:lnTo>
                <a:lnTo>
                  <a:pt x="19590" y="20140"/>
                </a:lnTo>
                <a:lnTo>
                  <a:pt x="19390" y="20240"/>
                </a:lnTo>
                <a:lnTo>
                  <a:pt x="19280" y="20420"/>
                </a:lnTo>
                <a:lnTo>
                  <a:pt x="19230" y="20910"/>
                </a:lnTo>
                <a:lnTo>
                  <a:pt x="19180" y="21140"/>
                </a:lnTo>
                <a:lnTo>
                  <a:pt x="19010" y="21320"/>
                </a:lnTo>
                <a:lnTo>
                  <a:pt x="18230" y="21730"/>
                </a:lnTo>
                <a:lnTo>
                  <a:pt x="18090" y="21940"/>
                </a:lnTo>
                <a:lnTo>
                  <a:pt x="17790" y="22710"/>
                </a:lnTo>
                <a:lnTo>
                  <a:pt x="17660" y="22910"/>
                </a:lnTo>
                <a:lnTo>
                  <a:pt x="17580" y="22960"/>
                </a:lnTo>
                <a:lnTo>
                  <a:pt x="17450" y="22980"/>
                </a:lnTo>
                <a:lnTo>
                  <a:pt x="17340" y="22940"/>
                </a:lnTo>
                <a:lnTo>
                  <a:pt x="17240" y="22870"/>
                </a:lnTo>
                <a:lnTo>
                  <a:pt x="17130" y="22810"/>
                </a:lnTo>
                <a:lnTo>
                  <a:pt x="16970" y="22840"/>
                </a:lnTo>
                <a:lnTo>
                  <a:pt x="16900" y="22940"/>
                </a:lnTo>
                <a:lnTo>
                  <a:pt x="16770" y="23300"/>
                </a:lnTo>
                <a:lnTo>
                  <a:pt x="16740" y="23320"/>
                </a:lnTo>
                <a:lnTo>
                  <a:pt x="16660" y="23410"/>
                </a:lnTo>
                <a:lnTo>
                  <a:pt x="16620" y="23440"/>
                </a:lnTo>
                <a:lnTo>
                  <a:pt x="16550" y="23450"/>
                </a:lnTo>
                <a:lnTo>
                  <a:pt x="16340" y="23440"/>
                </a:lnTo>
                <a:lnTo>
                  <a:pt x="16260" y="23430"/>
                </a:lnTo>
                <a:lnTo>
                  <a:pt x="16100" y="23140"/>
                </a:lnTo>
                <a:lnTo>
                  <a:pt x="15410" y="21920"/>
                </a:lnTo>
                <a:lnTo>
                  <a:pt x="14730" y="20700"/>
                </a:lnTo>
                <a:lnTo>
                  <a:pt x="14040" y="19480"/>
                </a:lnTo>
                <a:lnTo>
                  <a:pt x="13350" y="18260"/>
                </a:lnTo>
                <a:lnTo>
                  <a:pt x="12670" y="17040"/>
                </a:lnTo>
                <a:lnTo>
                  <a:pt x="11980" y="15820"/>
                </a:lnTo>
                <a:lnTo>
                  <a:pt x="11290" y="14610"/>
                </a:lnTo>
                <a:lnTo>
                  <a:pt x="10600" y="13390"/>
                </a:lnTo>
                <a:lnTo>
                  <a:pt x="10580" y="13350"/>
                </a:lnTo>
                <a:lnTo>
                  <a:pt x="10560" y="13310"/>
                </a:lnTo>
                <a:lnTo>
                  <a:pt x="10530" y="13270"/>
                </a:lnTo>
                <a:lnTo>
                  <a:pt x="10510" y="13230"/>
                </a:lnTo>
                <a:lnTo>
                  <a:pt x="10490" y="13190"/>
                </a:lnTo>
                <a:lnTo>
                  <a:pt x="10460" y="13140"/>
                </a:lnTo>
                <a:lnTo>
                  <a:pt x="10440" y="13100"/>
                </a:lnTo>
                <a:lnTo>
                  <a:pt x="10420" y="13060"/>
                </a:lnTo>
                <a:lnTo>
                  <a:pt x="10910" y="13080"/>
                </a:lnTo>
                <a:lnTo>
                  <a:pt x="11170" y="13060"/>
                </a:lnTo>
                <a:lnTo>
                  <a:pt x="11610" y="12950"/>
                </a:lnTo>
                <a:lnTo>
                  <a:pt x="11830" y="12980"/>
                </a:lnTo>
                <a:lnTo>
                  <a:pt x="12050" y="13040"/>
                </a:lnTo>
                <a:lnTo>
                  <a:pt x="12290" y="13080"/>
                </a:lnTo>
                <a:lnTo>
                  <a:pt x="12660" y="13070"/>
                </a:lnTo>
                <a:lnTo>
                  <a:pt x="13180" y="13130"/>
                </a:lnTo>
                <a:lnTo>
                  <a:pt x="13420" y="13180"/>
                </a:lnTo>
                <a:lnTo>
                  <a:pt x="13650" y="13160"/>
                </a:lnTo>
                <a:lnTo>
                  <a:pt x="13750" y="13180"/>
                </a:lnTo>
                <a:lnTo>
                  <a:pt x="14240" y="13390"/>
                </a:lnTo>
                <a:lnTo>
                  <a:pt x="14270" y="13400"/>
                </a:lnTo>
                <a:lnTo>
                  <a:pt x="14330" y="13400"/>
                </a:lnTo>
                <a:lnTo>
                  <a:pt x="14360" y="13390"/>
                </a:lnTo>
                <a:lnTo>
                  <a:pt x="14510" y="13390"/>
                </a:lnTo>
                <a:lnTo>
                  <a:pt x="14820" y="13470"/>
                </a:lnTo>
                <a:lnTo>
                  <a:pt x="14980" y="13490"/>
                </a:lnTo>
                <a:lnTo>
                  <a:pt x="15150" y="13450"/>
                </a:lnTo>
                <a:lnTo>
                  <a:pt x="15330" y="13380"/>
                </a:lnTo>
                <a:lnTo>
                  <a:pt x="15510" y="13350"/>
                </a:lnTo>
                <a:lnTo>
                  <a:pt x="15700" y="13410"/>
                </a:lnTo>
                <a:lnTo>
                  <a:pt x="15820" y="13460"/>
                </a:lnTo>
                <a:lnTo>
                  <a:pt x="15710" y="13620"/>
                </a:lnTo>
                <a:lnTo>
                  <a:pt x="15630" y="13780"/>
                </a:lnTo>
                <a:lnTo>
                  <a:pt x="15590" y="13950"/>
                </a:lnTo>
                <a:lnTo>
                  <a:pt x="15620" y="14230"/>
                </a:lnTo>
                <a:lnTo>
                  <a:pt x="15640" y="14290"/>
                </a:lnTo>
                <a:lnTo>
                  <a:pt x="15690" y="14330"/>
                </a:lnTo>
                <a:lnTo>
                  <a:pt x="15810" y="14330"/>
                </a:lnTo>
                <a:lnTo>
                  <a:pt x="16750" y="14140"/>
                </a:lnTo>
                <a:lnTo>
                  <a:pt x="16930" y="14040"/>
                </a:lnTo>
                <a:lnTo>
                  <a:pt x="17270" y="13800"/>
                </a:lnTo>
                <a:lnTo>
                  <a:pt x="17560" y="13700"/>
                </a:lnTo>
                <a:lnTo>
                  <a:pt x="17670" y="13680"/>
                </a:lnTo>
                <a:lnTo>
                  <a:pt x="17780" y="13680"/>
                </a:lnTo>
                <a:lnTo>
                  <a:pt x="17890" y="13700"/>
                </a:lnTo>
                <a:lnTo>
                  <a:pt x="17980" y="13680"/>
                </a:lnTo>
                <a:lnTo>
                  <a:pt x="18190" y="13480"/>
                </a:lnTo>
                <a:lnTo>
                  <a:pt x="18310" y="13420"/>
                </a:lnTo>
                <a:lnTo>
                  <a:pt x="18620" y="13390"/>
                </a:lnTo>
                <a:lnTo>
                  <a:pt x="18740" y="13340"/>
                </a:lnTo>
                <a:lnTo>
                  <a:pt x="18870" y="13240"/>
                </a:lnTo>
                <a:lnTo>
                  <a:pt x="19000" y="13110"/>
                </a:lnTo>
                <a:lnTo>
                  <a:pt x="19110" y="12970"/>
                </a:lnTo>
                <a:lnTo>
                  <a:pt x="19200" y="12830"/>
                </a:lnTo>
                <a:lnTo>
                  <a:pt x="19370" y="12430"/>
                </a:lnTo>
                <a:lnTo>
                  <a:pt x="19460" y="12300"/>
                </a:lnTo>
                <a:lnTo>
                  <a:pt x="19830" y="11900"/>
                </a:lnTo>
                <a:lnTo>
                  <a:pt x="20070" y="11470"/>
                </a:lnTo>
                <a:lnTo>
                  <a:pt x="20160" y="11360"/>
                </a:lnTo>
                <a:lnTo>
                  <a:pt x="20310" y="11250"/>
                </a:lnTo>
                <a:lnTo>
                  <a:pt x="20520" y="11150"/>
                </a:lnTo>
                <a:lnTo>
                  <a:pt x="20630" y="11110"/>
                </a:lnTo>
                <a:lnTo>
                  <a:pt x="20740" y="11100"/>
                </a:lnTo>
                <a:lnTo>
                  <a:pt x="20920" y="11130"/>
                </a:lnTo>
                <a:lnTo>
                  <a:pt x="21710" y="11090"/>
                </a:lnTo>
                <a:lnTo>
                  <a:pt x="21810" y="11110"/>
                </a:lnTo>
                <a:lnTo>
                  <a:pt x="21900" y="11140"/>
                </a:lnTo>
                <a:lnTo>
                  <a:pt x="22030" y="11210"/>
                </a:lnTo>
                <a:lnTo>
                  <a:pt x="22290" y="11410"/>
                </a:lnTo>
                <a:lnTo>
                  <a:pt x="22410" y="11470"/>
                </a:lnTo>
                <a:lnTo>
                  <a:pt x="22640" y="11410"/>
                </a:lnTo>
                <a:lnTo>
                  <a:pt x="22750" y="11210"/>
                </a:lnTo>
                <a:lnTo>
                  <a:pt x="22810" y="10970"/>
                </a:lnTo>
                <a:lnTo>
                  <a:pt x="22880" y="10770"/>
                </a:lnTo>
                <a:lnTo>
                  <a:pt x="22950" y="10700"/>
                </a:lnTo>
                <a:lnTo>
                  <a:pt x="23150" y="10530"/>
                </a:lnTo>
                <a:lnTo>
                  <a:pt x="23230" y="10430"/>
                </a:lnTo>
                <a:lnTo>
                  <a:pt x="23360" y="10220"/>
                </a:lnTo>
                <a:lnTo>
                  <a:pt x="23440" y="10130"/>
                </a:lnTo>
                <a:lnTo>
                  <a:pt x="23540" y="10040"/>
                </a:lnTo>
                <a:lnTo>
                  <a:pt x="23670" y="10000"/>
                </a:lnTo>
                <a:lnTo>
                  <a:pt x="23900" y="9890"/>
                </a:lnTo>
                <a:lnTo>
                  <a:pt x="24170" y="9800"/>
                </a:lnTo>
                <a:lnTo>
                  <a:pt x="24310" y="9710"/>
                </a:lnTo>
                <a:lnTo>
                  <a:pt x="24420" y="9600"/>
                </a:lnTo>
                <a:lnTo>
                  <a:pt x="24510" y="9480"/>
                </a:lnTo>
                <a:lnTo>
                  <a:pt x="24540" y="9400"/>
                </a:lnTo>
                <a:lnTo>
                  <a:pt x="24540" y="9350"/>
                </a:lnTo>
                <a:lnTo>
                  <a:pt x="24560" y="9300"/>
                </a:lnTo>
                <a:lnTo>
                  <a:pt x="24630" y="9240"/>
                </a:lnTo>
                <a:lnTo>
                  <a:pt x="24690" y="9220"/>
                </a:lnTo>
                <a:lnTo>
                  <a:pt x="24990" y="9210"/>
                </a:lnTo>
                <a:lnTo>
                  <a:pt x="25060" y="9200"/>
                </a:lnTo>
                <a:lnTo>
                  <a:pt x="25130" y="9180"/>
                </a:lnTo>
                <a:lnTo>
                  <a:pt x="25180" y="9140"/>
                </a:lnTo>
                <a:lnTo>
                  <a:pt x="25190" y="9070"/>
                </a:lnTo>
                <a:lnTo>
                  <a:pt x="25150" y="8930"/>
                </a:lnTo>
                <a:lnTo>
                  <a:pt x="25160" y="8870"/>
                </a:lnTo>
                <a:lnTo>
                  <a:pt x="25260" y="8820"/>
                </a:lnTo>
                <a:lnTo>
                  <a:pt x="25410" y="8790"/>
                </a:lnTo>
                <a:lnTo>
                  <a:pt x="25680" y="8780"/>
                </a:lnTo>
                <a:lnTo>
                  <a:pt x="25800" y="8800"/>
                </a:lnTo>
                <a:lnTo>
                  <a:pt x="26060" y="8870"/>
                </a:lnTo>
                <a:lnTo>
                  <a:pt x="26170" y="8870"/>
                </a:lnTo>
                <a:lnTo>
                  <a:pt x="26250" y="8820"/>
                </a:lnTo>
                <a:lnTo>
                  <a:pt x="26300" y="8750"/>
                </a:lnTo>
                <a:lnTo>
                  <a:pt x="26340" y="8670"/>
                </a:lnTo>
                <a:lnTo>
                  <a:pt x="26390" y="8620"/>
                </a:lnTo>
                <a:lnTo>
                  <a:pt x="26460" y="8600"/>
                </a:lnTo>
                <a:lnTo>
                  <a:pt x="26590" y="8590"/>
                </a:lnTo>
                <a:lnTo>
                  <a:pt x="26660" y="8580"/>
                </a:lnTo>
                <a:lnTo>
                  <a:pt x="26970" y="8400"/>
                </a:lnTo>
                <a:lnTo>
                  <a:pt x="28030" y="7310"/>
                </a:lnTo>
                <a:lnTo>
                  <a:pt x="28900" y="6640"/>
                </a:lnTo>
                <a:lnTo>
                  <a:pt x="29020" y="6570"/>
                </a:lnTo>
                <a:lnTo>
                  <a:pt x="29560" y="6360"/>
                </a:lnTo>
                <a:lnTo>
                  <a:pt x="29630" y="6320"/>
                </a:lnTo>
                <a:lnTo>
                  <a:pt x="29660" y="6270"/>
                </a:lnTo>
                <a:lnTo>
                  <a:pt x="29680" y="6190"/>
                </a:lnTo>
                <a:lnTo>
                  <a:pt x="29700" y="6120"/>
                </a:lnTo>
                <a:lnTo>
                  <a:pt x="29740" y="6070"/>
                </a:lnTo>
                <a:lnTo>
                  <a:pt x="29810" y="6050"/>
                </a:lnTo>
                <a:lnTo>
                  <a:pt x="30590" y="5910"/>
                </a:lnTo>
                <a:lnTo>
                  <a:pt x="30990" y="5940"/>
                </a:lnTo>
                <a:lnTo>
                  <a:pt x="31120" y="5920"/>
                </a:lnTo>
                <a:lnTo>
                  <a:pt x="31250" y="5880"/>
                </a:lnTo>
                <a:lnTo>
                  <a:pt x="31530" y="5720"/>
                </a:lnTo>
                <a:lnTo>
                  <a:pt x="31630" y="5680"/>
                </a:lnTo>
                <a:lnTo>
                  <a:pt x="32280" y="5580"/>
                </a:lnTo>
                <a:lnTo>
                  <a:pt x="32400" y="5540"/>
                </a:lnTo>
                <a:lnTo>
                  <a:pt x="32600" y="5400"/>
                </a:lnTo>
                <a:lnTo>
                  <a:pt x="32720" y="5350"/>
                </a:lnTo>
                <a:lnTo>
                  <a:pt x="33080" y="5320"/>
                </a:lnTo>
                <a:lnTo>
                  <a:pt x="33110" y="5330"/>
                </a:lnTo>
                <a:lnTo>
                  <a:pt x="33130" y="5360"/>
                </a:lnTo>
                <a:lnTo>
                  <a:pt x="33160" y="5380"/>
                </a:lnTo>
                <a:lnTo>
                  <a:pt x="33200" y="5390"/>
                </a:lnTo>
                <a:lnTo>
                  <a:pt x="33230" y="5360"/>
                </a:lnTo>
                <a:lnTo>
                  <a:pt x="33270" y="5280"/>
                </a:lnTo>
                <a:lnTo>
                  <a:pt x="33300" y="5260"/>
                </a:lnTo>
                <a:lnTo>
                  <a:pt x="33400" y="5240"/>
                </a:lnTo>
                <a:lnTo>
                  <a:pt x="33440" y="5250"/>
                </a:lnTo>
                <a:lnTo>
                  <a:pt x="33520" y="5280"/>
                </a:lnTo>
                <a:lnTo>
                  <a:pt x="33690" y="5380"/>
                </a:lnTo>
                <a:lnTo>
                  <a:pt x="33780" y="5400"/>
                </a:lnTo>
                <a:lnTo>
                  <a:pt x="33900" y="5380"/>
                </a:lnTo>
                <a:lnTo>
                  <a:pt x="34200" y="5190"/>
                </a:lnTo>
                <a:lnTo>
                  <a:pt x="34320" y="5160"/>
                </a:lnTo>
                <a:lnTo>
                  <a:pt x="34440" y="5150"/>
                </a:lnTo>
                <a:lnTo>
                  <a:pt x="34530" y="5160"/>
                </a:lnTo>
                <a:lnTo>
                  <a:pt x="34800" y="5220"/>
                </a:lnTo>
                <a:lnTo>
                  <a:pt x="34880" y="5230"/>
                </a:lnTo>
                <a:lnTo>
                  <a:pt x="34960" y="5180"/>
                </a:lnTo>
                <a:lnTo>
                  <a:pt x="35070" y="5070"/>
                </a:lnTo>
                <a:lnTo>
                  <a:pt x="35080" y="5120"/>
                </a:lnTo>
                <a:lnTo>
                  <a:pt x="35110" y="5170"/>
                </a:lnTo>
                <a:lnTo>
                  <a:pt x="35140" y="5230"/>
                </a:lnTo>
                <a:lnTo>
                  <a:pt x="35180" y="5250"/>
                </a:lnTo>
                <a:lnTo>
                  <a:pt x="35250" y="5240"/>
                </a:lnTo>
                <a:lnTo>
                  <a:pt x="35270" y="5180"/>
                </a:lnTo>
                <a:lnTo>
                  <a:pt x="35260" y="5110"/>
                </a:lnTo>
                <a:lnTo>
                  <a:pt x="35270" y="5060"/>
                </a:lnTo>
                <a:lnTo>
                  <a:pt x="35330" y="4930"/>
                </a:lnTo>
                <a:lnTo>
                  <a:pt x="35370" y="4900"/>
                </a:lnTo>
                <a:lnTo>
                  <a:pt x="35410" y="4990"/>
                </a:lnTo>
                <a:lnTo>
                  <a:pt x="35420" y="5050"/>
                </a:lnTo>
                <a:lnTo>
                  <a:pt x="35440" y="5100"/>
                </a:lnTo>
                <a:lnTo>
                  <a:pt x="35470" y="5140"/>
                </a:lnTo>
                <a:lnTo>
                  <a:pt x="35530" y="5160"/>
                </a:lnTo>
                <a:lnTo>
                  <a:pt x="35780" y="5060"/>
                </a:lnTo>
                <a:lnTo>
                  <a:pt x="35880" y="5050"/>
                </a:lnTo>
                <a:lnTo>
                  <a:pt x="35860" y="5210"/>
                </a:lnTo>
                <a:lnTo>
                  <a:pt x="35830" y="5290"/>
                </a:lnTo>
                <a:lnTo>
                  <a:pt x="35860" y="5310"/>
                </a:lnTo>
                <a:lnTo>
                  <a:pt x="35920" y="5300"/>
                </a:lnTo>
                <a:lnTo>
                  <a:pt x="35970" y="5310"/>
                </a:lnTo>
                <a:lnTo>
                  <a:pt x="35990" y="5310"/>
                </a:lnTo>
                <a:lnTo>
                  <a:pt x="36060" y="5280"/>
                </a:lnTo>
                <a:lnTo>
                  <a:pt x="36090" y="5280"/>
                </a:lnTo>
                <a:lnTo>
                  <a:pt x="36130" y="5300"/>
                </a:lnTo>
                <a:lnTo>
                  <a:pt x="36190" y="5370"/>
                </a:lnTo>
                <a:lnTo>
                  <a:pt x="36220" y="5400"/>
                </a:lnTo>
                <a:lnTo>
                  <a:pt x="36420" y="5530"/>
                </a:lnTo>
                <a:lnTo>
                  <a:pt x="36510" y="5580"/>
                </a:lnTo>
                <a:lnTo>
                  <a:pt x="36630" y="5600"/>
                </a:lnTo>
                <a:lnTo>
                  <a:pt x="36710" y="5600"/>
                </a:lnTo>
                <a:lnTo>
                  <a:pt x="36740" y="5570"/>
                </a:lnTo>
                <a:lnTo>
                  <a:pt x="36760" y="5520"/>
                </a:lnTo>
                <a:lnTo>
                  <a:pt x="36790" y="5470"/>
                </a:lnTo>
                <a:lnTo>
                  <a:pt x="36800" y="5450"/>
                </a:lnTo>
                <a:lnTo>
                  <a:pt x="36810" y="5390"/>
                </a:lnTo>
                <a:lnTo>
                  <a:pt x="36820" y="5360"/>
                </a:lnTo>
                <a:lnTo>
                  <a:pt x="36850" y="5340"/>
                </a:lnTo>
                <a:lnTo>
                  <a:pt x="36930" y="5330"/>
                </a:lnTo>
                <a:lnTo>
                  <a:pt x="36960" y="5320"/>
                </a:lnTo>
                <a:lnTo>
                  <a:pt x="37030" y="5230"/>
                </a:lnTo>
                <a:lnTo>
                  <a:pt x="37100" y="5130"/>
                </a:lnTo>
                <a:lnTo>
                  <a:pt x="37120" y="5070"/>
                </a:lnTo>
                <a:lnTo>
                  <a:pt x="37150" y="4970"/>
                </a:lnTo>
                <a:lnTo>
                  <a:pt x="37190" y="4910"/>
                </a:lnTo>
                <a:lnTo>
                  <a:pt x="37490" y="4660"/>
                </a:lnTo>
                <a:lnTo>
                  <a:pt x="37580" y="4560"/>
                </a:lnTo>
                <a:lnTo>
                  <a:pt x="37640" y="4550"/>
                </a:lnTo>
                <a:lnTo>
                  <a:pt x="37820" y="4550"/>
                </a:lnTo>
                <a:lnTo>
                  <a:pt x="37940" y="4590"/>
                </a:lnTo>
                <a:lnTo>
                  <a:pt x="38120" y="4750"/>
                </a:lnTo>
                <a:lnTo>
                  <a:pt x="38210" y="4960"/>
                </a:lnTo>
                <a:lnTo>
                  <a:pt x="38230" y="4980"/>
                </a:lnTo>
                <a:lnTo>
                  <a:pt x="38320" y="5280"/>
                </a:lnTo>
                <a:lnTo>
                  <a:pt x="38380" y="5350"/>
                </a:lnTo>
                <a:lnTo>
                  <a:pt x="38470" y="5430"/>
                </a:lnTo>
                <a:lnTo>
                  <a:pt x="38550" y="5520"/>
                </a:lnTo>
                <a:lnTo>
                  <a:pt x="38590" y="5620"/>
                </a:lnTo>
                <a:lnTo>
                  <a:pt x="38560" y="5780"/>
                </a:lnTo>
                <a:lnTo>
                  <a:pt x="38420" y="6050"/>
                </a:lnTo>
                <a:lnTo>
                  <a:pt x="38360" y="6200"/>
                </a:lnTo>
                <a:lnTo>
                  <a:pt x="38340" y="6470"/>
                </a:lnTo>
                <a:lnTo>
                  <a:pt x="38370" y="6740"/>
                </a:lnTo>
                <a:lnTo>
                  <a:pt x="38420" y="7000"/>
                </a:lnTo>
                <a:lnTo>
                  <a:pt x="38550" y="7340"/>
                </a:lnTo>
                <a:lnTo>
                  <a:pt x="38570" y="7490"/>
                </a:lnTo>
                <a:lnTo>
                  <a:pt x="38590" y="7780"/>
                </a:lnTo>
                <a:lnTo>
                  <a:pt x="38600" y="7840"/>
                </a:lnTo>
                <a:lnTo>
                  <a:pt x="38670" y="8000"/>
                </a:lnTo>
                <a:lnTo>
                  <a:pt x="38680" y="8070"/>
                </a:lnTo>
                <a:lnTo>
                  <a:pt x="38660" y="8130"/>
                </a:lnTo>
                <a:lnTo>
                  <a:pt x="38550" y="8310"/>
                </a:lnTo>
                <a:lnTo>
                  <a:pt x="38480" y="8630"/>
                </a:lnTo>
                <a:lnTo>
                  <a:pt x="38400" y="8790"/>
                </a:lnTo>
                <a:lnTo>
                  <a:pt x="38150" y="8910"/>
                </a:lnTo>
                <a:lnTo>
                  <a:pt x="38060" y="9040"/>
                </a:lnTo>
                <a:lnTo>
                  <a:pt x="37990" y="9190"/>
                </a:lnTo>
                <a:lnTo>
                  <a:pt x="37960" y="9310"/>
                </a:lnTo>
                <a:lnTo>
                  <a:pt x="37950" y="9310"/>
                </a:lnTo>
                <a:lnTo>
                  <a:pt x="37610" y="9370"/>
                </a:lnTo>
                <a:lnTo>
                  <a:pt x="37500" y="9400"/>
                </a:lnTo>
                <a:lnTo>
                  <a:pt x="37410" y="9480"/>
                </a:lnTo>
                <a:lnTo>
                  <a:pt x="37290" y="9600"/>
                </a:lnTo>
                <a:lnTo>
                  <a:pt x="37190" y="9750"/>
                </a:lnTo>
                <a:lnTo>
                  <a:pt x="37140" y="9880"/>
                </a:lnTo>
                <a:lnTo>
                  <a:pt x="37090" y="9940"/>
                </a:lnTo>
                <a:lnTo>
                  <a:pt x="36520" y="10220"/>
                </a:lnTo>
                <a:lnTo>
                  <a:pt x="36390" y="10310"/>
                </a:lnTo>
                <a:lnTo>
                  <a:pt x="36260" y="10440"/>
                </a:lnTo>
                <a:lnTo>
                  <a:pt x="36120" y="10510"/>
                </a:lnTo>
                <a:lnTo>
                  <a:pt x="35980" y="10490"/>
                </a:lnTo>
                <a:lnTo>
                  <a:pt x="35840" y="10440"/>
                </a:lnTo>
                <a:lnTo>
                  <a:pt x="35700" y="10410"/>
                </a:lnTo>
                <a:lnTo>
                  <a:pt x="35540" y="10460"/>
                </a:lnTo>
                <a:lnTo>
                  <a:pt x="35530" y="10570"/>
                </a:lnTo>
                <a:lnTo>
                  <a:pt x="35570" y="10700"/>
                </a:lnTo>
                <a:lnTo>
                  <a:pt x="35600" y="10850"/>
                </a:lnTo>
                <a:lnTo>
                  <a:pt x="35610" y="11020"/>
                </a:lnTo>
                <a:lnTo>
                  <a:pt x="35600" y="11150"/>
                </a:lnTo>
                <a:lnTo>
                  <a:pt x="35540" y="11260"/>
                </a:lnTo>
                <a:lnTo>
                  <a:pt x="35380" y="11380"/>
                </a:lnTo>
                <a:lnTo>
                  <a:pt x="35100" y="11490"/>
                </a:lnTo>
                <a:lnTo>
                  <a:pt x="34920" y="11530"/>
                </a:lnTo>
                <a:lnTo>
                  <a:pt x="34840" y="11490"/>
                </a:lnTo>
                <a:lnTo>
                  <a:pt x="34810" y="11430"/>
                </a:lnTo>
                <a:lnTo>
                  <a:pt x="34730" y="11330"/>
                </a:lnTo>
                <a:lnTo>
                  <a:pt x="34640" y="11240"/>
                </a:lnTo>
                <a:lnTo>
                  <a:pt x="34570" y="11200"/>
                </a:lnTo>
                <a:lnTo>
                  <a:pt x="34490" y="11250"/>
                </a:lnTo>
                <a:lnTo>
                  <a:pt x="34400" y="11380"/>
                </a:lnTo>
                <a:lnTo>
                  <a:pt x="34350" y="11500"/>
                </a:lnTo>
                <a:lnTo>
                  <a:pt x="34410" y="11560"/>
                </a:lnTo>
                <a:lnTo>
                  <a:pt x="34540" y="11590"/>
                </a:lnTo>
                <a:lnTo>
                  <a:pt x="34640" y="11690"/>
                </a:lnTo>
                <a:lnTo>
                  <a:pt x="34720" y="11810"/>
                </a:lnTo>
                <a:lnTo>
                  <a:pt x="34750" y="11930"/>
                </a:lnTo>
                <a:lnTo>
                  <a:pt x="34660" y="12120"/>
                </a:lnTo>
                <a:lnTo>
                  <a:pt x="34430" y="12110"/>
                </a:lnTo>
                <a:lnTo>
                  <a:pt x="34150" y="12010"/>
                </a:lnTo>
                <a:lnTo>
                  <a:pt x="33900" y="11970"/>
                </a:lnTo>
                <a:lnTo>
                  <a:pt x="33750" y="12030"/>
                </a:lnTo>
                <a:lnTo>
                  <a:pt x="33470" y="12250"/>
                </a:lnTo>
                <a:lnTo>
                  <a:pt x="33260" y="12310"/>
                </a:lnTo>
                <a:lnTo>
                  <a:pt x="33260" y="12360"/>
                </a:lnTo>
                <a:lnTo>
                  <a:pt x="33300" y="12400"/>
                </a:lnTo>
                <a:lnTo>
                  <a:pt x="33350" y="12430"/>
                </a:lnTo>
                <a:lnTo>
                  <a:pt x="33420" y="12430"/>
                </a:lnTo>
                <a:lnTo>
                  <a:pt x="33550" y="12370"/>
                </a:lnTo>
                <a:lnTo>
                  <a:pt x="33620" y="12390"/>
                </a:lnTo>
                <a:lnTo>
                  <a:pt x="33670" y="12490"/>
                </a:lnTo>
                <a:lnTo>
                  <a:pt x="33620" y="12630"/>
                </a:lnTo>
                <a:lnTo>
                  <a:pt x="33540" y="12780"/>
                </a:lnTo>
                <a:lnTo>
                  <a:pt x="33460" y="13050"/>
                </a:lnTo>
                <a:lnTo>
                  <a:pt x="33380" y="13180"/>
                </a:lnTo>
                <a:lnTo>
                  <a:pt x="33270" y="13240"/>
                </a:lnTo>
                <a:lnTo>
                  <a:pt x="33170" y="13170"/>
                </a:lnTo>
                <a:lnTo>
                  <a:pt x="33110" y="13260"/>
                </a:lnTo>
                <a:lnTo>
                  <a:pt x="33040" y="13460"/>
                </a:lnTo>
                <a:lnTo>
                  <a:pt x="33040" y="13700"/>
                </a:lnTo>
                <a:lnTo>
                  <a:pt x="33000" y="13920"/>
                </a:lnTo>
                <a:lnTo>
                  <a:pt x="32850" y="14060"/>
                </a:lnTo>
                <a:lnTo>
                  <a:pt x="32740" y="14050"/>
                </a:lnTo>
                <a:lnTo>
                  <a:pt x="32620" y="14010"/>
                </a:lnTo>
                <a:lnTo>
                  <a:pt x="32540" y="14040"/>
                </a:lnTo>
                <a:lnTo>
                  <a:pt x="32520" y="14200"/>
                </a:lnTo>
                <a:lnTo>
                  <a:pt x="32580" y="14440"/>
                </a:lnTo>
                <a:lnTo>
                  <a:pt x="32580" y="14550"/>
                </a:lnTo>
                <a:lnTo>
                  <a:pt x="32530" y="14680"/>
                </a:lnTo>
                <a:lnTo>
                  <a:pt x="32290" y="14980"/>
                </a:lnTo>
                <a:lnTo>
                  <a:pt x="32230" y="15090"/>
                </a:lnTo>
                <a:lnTo>
                  <a:pt x="32210" y="15240"/>
                </a:lnTo>
                <a:lnTo>
                  <a:pt x="32260" y="15330"/>
                </a:lnTo>
                <a:lnTo>
                  <a:pt x="32330" y="15390"/>
                </a:lnTo>
                <a:lnTo>
                  <a:pt x="32370" y="15480"/>
                </a:lnTo>
                <a:lnTo>
                  <a:pt x="32300" y="15610"/>
                </a:lnTo>
                <a:lnTo>
                  <a:pt x="31940" y="15690"/>
                </a:lnTo>
                <a:lnTo>
                  <a:pt x="31920" y="15830"/>
                </a:lnTo>
                <a:lnTo>
                  <a:pt x="31890" y="15970"/>
                </a:lnTo>
                <a:lnTo>
                  <a:pt x="31680" y="16020"/>
                </a:lnTo>
                <a:lnTo>
                  <a:pt x="31230" y="16070"/>
                </a:lnTo>
                <a:lnTo>
                  <a:pt x="30870" y="16290"/>
                </a:lnTo>
                <a:lnTo>
                  <a:pt x="30700" y="16350"/>
                </a:lnTo>
                <a:lnTo>
                  <a:pt x="30250" y="16300"/>
                </a:lnTo>
                <a:lnTo>
                  <a:pt x="29650" y="16340"/>
                </a:lnTo>
                <a:lnTo>
                  <a:pt x="29500" y="16400"/>
                </a:lnTo>
                <a:lnTo>
                  <a:pt x="29440" y="16530"/>
                </a:lnTo>
                <a:lnTo>
                  <a:pt x="29430" y="16700"/>
                </a:lnTo>
                <a:lnTo>
                  <a:pt x="29450" y="16860"/>
                </a:lnTo>
                <a:lnTo>
                  <a:pt x="29420" y="16990"/>
                </a:lnTo>
                <a:lnTo>
                  <a:pt x="29270" y="17170"/>
                </a:lnTo>
                <a:lnTo>
                  <a:pt x="29230" y="17300"/>
                </a:lnTo>
                <a:lnTo>
                  <a:pt x="29270" y="17630"/>
                </a:lnTo>
                <a:lnTo>
                  <a:pt x="29260" y="17780"/>
                </a:lnTo>
                <a:lnTo>
                  <a:pt x="29170" y="17910"/>
                </a:lnTo>
                <a:lnTo>
                  <a:pt x="29060" y="17960"/>
                </a:lnTo>
                <a:lnTo>
                  <a:pt x="28840" y="17960"/>
                </a:lnTo>
                <a:lnTo>
                  <a:pt x="28730" y="17990"/>
                </a:lnTo>
                <a:lnTo>
                  <a:pt x="28630" y="18070"/>
                </a:lnTo>
                <a:lnTo>
                  <a:pt x="28560" y="18190"/>
                </a:lnTo>
                <a:lnTo>
                  <a:pt x="28470" y="18270"/>
                </a:lnTo>
                <a:lnTo>
                  <a:pt x="28350" y="18280"/>
                </a:lnTo>
                <a:lnTo>
                  <a:pt x="28230" y="18260"/>
                </a:lnTo>
                <a:lnTo>
                  <a:pt x="28100" y="18270"/>
                </a:lnTo>
                <a:lnTo>
                  <a:pt x="28010" y="18320"/>
                </a:lnTo>
                <a:lnTo>
                  <a:pt x="28010" y="18450"/>
                </a:lnTo>
                <a:lnTo>
                  <a:pt x="28090" y="18560"/>
                </a:lnTo>
                <a:lnTo>
                  <a:pt x="28170" y="18630"/>
                </a:lnTo>
                <a:lnTo>
                  <a:pt x="28200" y="18730"/>
                </a:lnTo>
                <a:lnTo>
                  <a:pt x="28120" y="18880"/>
                </a:lnTo>
                <a:lnTo>
                  <a:pt x="28040" y="18970"/>
                </a:lnTo>
                <a:lnTo>
                  <a:pt x="27930" y="19040"/>
                </a:lnTo>
                <a:lnTo>
                  <a:pt x="27810" y="19070"/>
                </a:lnTo>
                <a:lnTo>
                  <a:pt x="27690" y="19060"/>
                </a:lnTo>
                <a:lnTo>
                  <a:pt x="27580" y="19090"/>
                </a:lnTo>
                <a:lnTo>
                  <a:pt x="27560" y="19220"/>
                </a:lnTo>
                <a:lnTo>
                  <a:pt x="27590" y="19390"/>
                </a:lnTo>
                <a:lnTo>
                  <a:pt x="27640" y="19500"/>
                </a:lnTo>
                <a:lnTo>
                  <a:pt x="27690" y="19520"/>
                </a:lnTo>
                <a:lnTo>
                  <a:pt x="27730" y="19500"/>
                </a:lnTo>
                <a:lnTo>
                  <a:pt x="27770" y="19480"/>
                </a:lnTo>
                <a:lnTo>
                  <a:pt x="27790" y="19470"/>
                </a:lnTo>
                <a:lnTo>
                  <a:pt x="27830" y="19510"/>
                </a:lnTo>
                <a:lnTo>
                  <a:pt x="27930" y="19620"/>
                </a:lnTo>
                <a:lnTo>
                  <a:pt x="28070" y="19870"/>
                </a:lnTo>
                <a:lnTo>
                  <a:pt x="28160" y="20200"/>
                </a:lnTo>
                <a:lnTo>
                  <a:pt x="28200" y="20540"/>
                </a:lnTo>
                <a:lnTo>
                  <a:pt x="28170" y="20820"/>
                </a:lnTo>
                <a:lnTo>
                  <a:pt x="28070" y="21130"/>
                </a:lnTo>
                <a:lnTo>
                  <a:pt x="28060" y="21270"/>
                </a:lnTo>
                <a:lnTo>
                  <a:pt x="28100" y="21440"/>
                </a:lnTo>
                <a:lnTo>
                  <a:pt x="28120" y="21600"/>
                </a:lnTo>
                <a:lnTo>
                  <a:pt x="28050" y="21750"/>
                </a:lnTo>
                <a:lnTo>
                  <a:pt x="27970" y="21900"/>
                </a:lnTo>
                <a:lnTo>
                  <a:pt x="27920" y="22050"/>
                </a:lnTo>
                <a:lnTo>
                  <a:pt x="27940" y="22180"/>
                </a:lnTo>
                <a:lnTo>
                  <a:pt x="27990" y="22290"/>
                </a:lnTo>
                <a:lnTo>
                  <a:pt x="28010" y="22400"/>
                </a:lnTo>
                <a:lnTo>
                  <a:pt x="27960" y="22530"/>
                </a:lnTo>
                <a:lnTo>
                  <a:pt x="27860" y="22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