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Oruro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Bolivia • State Map | Fully Editable Vector Shape</a:t>
            </a:r>
          </a:p>
        </p:txBody>
      </p:sp>
      <p:sp>
        <p:nvSpPr>
          <p:cNvPr id="101" name="Orur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13680" y="61300"/>
                </a:moveTo>
                <a:lnTo>
                  <a:pt x="13740" y="61280"/>
                </a:lnTo>
                <a:lnTo>
                  <a:pt x="14220" y="61030"/>
                </a:lnTo>
                <a:lnTo>
                  <a:pt x="15090" y="60800"/>
                </a:lnTo>
                <a:lnTo>
                  <a:pt x="15430" y="60610"/>
                </a:lnTo>
                <a:lnTo>
                  <a:pt x="15990" y="60180"/>
                </a:lnTo>
                <a:lnTo>
                  <a:pt x="16220" y="59970"/>
                </a:lnTo>
                <a:lnTo>
                  <a:pt x="16800" y="59230"/>
                </a:lnTo>
                <a:lnTo>
                  <a:pt x="17170" y="58910"/>
                </a:lnTo>
                <a:lnTo>
                  <a:pt x="17230" y="58870"/>
                </a:lnTo>
                <a:lnTo>
                  <a:pt x="17650" y="58680"/>
                </a:lnTo>
                <a:lnTo>
                  <a:pt x="17860" y="58620"/>
                </a:lnTo>
                <a:lnTo>
                  <a:pt x="18650" y="58560"/>
                </a:lnTo>
                <a:lnTo>
                  <a:pt x="19680" y="58600"/>
                </a:lnTo>
                <a:lnTo>
                  <a:pt x="19880" y="58670"/>
                </a:lnTo>
                <a:lnTo>
                  <a:pt x="20400" y="58930"/>
                </a:lnTo>
                <a:lnTo>
                  <a:pt x="20620" y="59010"/>
                </a:lnTo>
                <a:lnTo>
                  <a:pt x="20770" y="59080"/>
                </a:lnTo>
                <a:lnTo>
                  <a:pt x="22060" y="60060"/>
                </a:lnTo>
                <a:lnTo>
                  <a:pt x="22100" y="60070"/>
                </a:lnTo>
                <a:lnTo>
                  <a:pt x="22130" y="60080"/>
                </a:lnTo>
                <a:lnTo>
                  <a:pt x="22220" y="60090"/>
                </a:lnTo>
                <a:lnTo>
                  <a:pt x="22300" y="60070"/>
                </a:lnTo>
                <a:lnTo>
                  <a:pt x="22440" y="59980"/>
                </a:lnTo>
                <a:lnTo>
                  <a:pt x="22490" y="59930"/>
                </a:lnTo>
                <a:lnTo>
                  <a:pt x="22530" y="59860"/>
                </a:lnTo>
                <a:lnTo>
                  <a:pt x="22540" y="59810"/>
                </a:lnTo>
                <a:lnTo>
                  <a:pt x="22560" y="59740"/>
                </a:lnTo>
                <a:lnTo>
                  <a:pt x="22570" y="59700"/>
                </a:lnTo>
                <a:lnTo>
                  <a:pt x="22570" y="59650"/>
                </a:lnTo>
                <a:lnTo>
                  <a:pt x="22560" y="59620"/>
                </a:lnTo>
                <a:lnTo>
                  <a:pt x="22520" y="59520"/>
                </a:lnTo>
                <a:lnTo>
                  <a:pt x="22460" y="59420"/>
                </a:lnTo>
                <a:lnTo>
                  <a:pt x="22440" y="59370"/>
                </a:lnTo>
                <a:lnTo>
                  <a:pt x="22420" y="59320"/>
                </a:lnTo>
                <a:lnTo>
                  <a:pt x="22410" y="59220"/>
                </a:lnTo>
                <a:lnTo>
                  <a:pt x="22420" y="59170"/>
                </a:lnTo>
                <a:lnTo>
                  <a:pt x="22440" y="59130"/>
                </a:lnTo>
                <a:lnTo>
                  <a:pt x="22570" y="59040"/>
                </a:lnTo>
                <a:lnTo>
                  <a:pt x="23660" y="58350"/>
                </a:lnTo>
                <a:lnTo>
                  <a:pt x="23820" y="58230"/>
                </a:lnTo>
                <a:lnTo>
                  <a:pt x="24620" y="57650"/>
                </a:lnTo>
                <a:lnTo>
                  <a:pt x="25400" y="57190"/>
                </a:lnTo>
                <a:lnTo>
                  <a:pt x="25540" y="57130"/>
                </a:lnTo>
                <a:lnTo>
                  <a:pt x="26400" y="56890"/>
                </a:lnTo>
                <a:lnTo>
                  <a:pt x="26450" y="56880"/>
                </a:lnTo>
                <a:lnTo>
                  <a:pt x="26520" y="56890"/>
                </a:lnTo>
                <a:lnTo>
                  <a:pt x="26600" y="56900"/>
                </a:lnTo>
                <a:lnTo>
                  <a:pt x="26650" y="56920"/>
                </a:lnTo>
                <a:lnTo>
                  <a:pt x="26690" y="56940"/>
                </a:lnTo>
                <a:lnTo>
                  <a:pt x="26780" y="57020"/>
                </a:lnTo>
                <a:lnTo>
                  <a:pt x="26840" y="57080"/>
                </a:lnTo>
                <a:lnTo>
                  <a:pt x="26880" y="57140"/>
                </a:lnTo>
                <a:lnTo>
                  <a:pt x="26930" y="57220"/>
                </a:lnTo>
                <a:lnTo>
                  <a:pt x="27010" y="57400"/>
                </a:lnTo>
                <a:lnTo>
                  <a:pt x="27120" y="57570"/>
                </a:lnTo>
                <a:lnTo>
                  <a:pt x="27280" y="57750"/>
                </a:lnTo>
                <a:lnTo>
                  <a:pt x="27300" y="57780"/>
                </a:lnTo>
                <a:lnTo>
                  <a:pt x="27450" y="57920"/>
                </a:lnTo>
                <a:lnTo>
                  <a:pt x="28530" y="58750"/>
                </a:lnTo>
                <a:lnTo>
                  <a:pt x="28650" y="58870"/>
                </a:lnTo>
                <a:lnTo>
                  <a:pt x="28990" y="59300"/>
                </a:lnTo>
                <a:lnTo>
                  <a:pt x="29490" y="60080"/>
                </a:lnTo>
                <a:lnTo>
                  <a:pt x="29860" y="60960"/>
                </a:lnTo>
                <a:lnTo>
                  <a:pt x="29800" y="61100"/>
                </a:lnTo>
                <a:lnTo>
                  <a:pt x="29740" y="61160"/>
                </a:lnTo>
                <a:lnTo>
                  <a:pt x="29670" y="61210"/>
                </a:lnTo>
                <a:lnTo>
                  <a:pt x="29590" y="61250"/>
                </a:lnTo>
                <a:lnTo>
                  <a:pt x="29140" y="61400"/>
                </a:lnTo>
                <a:lnTo>
                  <a:pt x="29090" y="61510"/>
                </a:lnTo>
                <a:lnTo>
                  <a:pt x="29050" y="62150"/>
                </a:lnTo>
                <a:lnTo>
                  <a:pt x="29060" y="62310"/>
                </a:lnTo>
                <a:lnTo>
                  <a:pt x="29090" y="62390"/>
                </a:lnTo>
                <a:lnTo>
                  <a:pt x="29130" y="62470"/>
                </a:lnTo>
                <a:lnTo>
                  <a:pt x="29180" y="62520"/>
                </a:lnTo>
                <a:lnTo>
                  <a:pt x="29240" y="62570"/>
                </a:lnTo>
                <a:lnTo>
                  <a:pt x="29470" y="62670"/>
                </a:lnTo>
                <a:lnTo>
                  <a:pt x="29550" y="62690"/>
                </a:lnTo>
                <a:lnTo>
                  <a:pt x="29630" y="62690"/>
                </a:lnTo>
                <a:lnTo>
                  <a:pt x="29800" y="62650"/>
                </a:lnTo>
                <a:lnTo>
                  <a:pt x="29970" y="62650"/>
                </a:lnTo>
                <a:lnTo>
                  <a:pt x="30040" y="62670"/>
                </a:lnTo>
                <a:lnTo>
                  <a:pt x="30180" y="62720"/>
                </a:lnTo>
                <a:lnTo>
                  <a:pt x="30240" y="62730"/>
                </a:lnTo>
                <a:lnTo>
                  <a:pt x="30390" y="62730"/>
                </a:lnTo>
                <a:lnTo>
                  <a:pt x="30540" y="62780"/>
                </a:lnTo>
                <a:lnTo>
                  <a:pt x="30390" y="62950"/>
                </a:lnTo>
                <a:lnTo>
                  <a:pt x="30200" y="63070"/>
                </a:lnTo>
                <a:lnTo>
                  <a:pt x="29900" y="63220"/>
                </a:lnTo>
                <a:lnTo>
                  <a:pt x="29730" y="63330"/>
                </a:lnTo>
                <a:lnTo>
                  <a:pt x="29590" y="63400"/>
                </a:lnTo>
                <a:lnTo>
                  <a:pt x="29520" y="63460"/>
                </a:lnTo>
                <a:lnTo>
                  <a:pt x="29500" y="63510"/>
                </a:lnTo>
                <a:lnTo>
                  <a:pt x="29490" y="63550"/>
                </a:lnTo>
                <a:lnTo>
                  <a:pt x="29510" y="63780"/>
                </a:lnTo>
                <a:lnTo>
                  <a:pt x="29500" y="63890"/>
                </a:lnTo>
                <a:lnTo>
                  <a:pt x="29490" y="63980"/>
                </a:lnTo>
                <a:lnTo>
                  <a:pt x="29430" y="64280"/>
                </a:lnTo>
                <a:lnTo>
                  <a:pt x="29420" y="64360"/>
                </a:lnTo>
                <a:lnTo>
                  <a:pt x="29430" y="64450"/>
                </a:lnTo>
                <a:lnTo>
                  <a:pt x="29430" y="64480"/>
                </a:lnTo>
                <a:lnTo>
                  <a:pt x="29440" y="64490"/>
                </a:lnTo>
                <a:lnTo>
                  <a:pt x="29520" y="64620"/>
                </a:lnTo>
                <a:lnTo>
                  <a:pt x="29750" y="65120"/>
                </a:lnTo>
                <a:lnTo>
                  <a:pt x="29800" y="65210"/>
                </a:lnTo>
                <a:lnTo>
                  <a:pt x="29840" y="65250"/>
                </a:lnTo>
                <a:lnTo>
                  <a:pt x="29920" y="65310"/>
                </a:lnTo>
                <a:lnTo>
                  <a:pt x="30470" y="65750"/>
                </a:lnTo>
                <a:lnTo>
                  <a:pt x="30660" y="65870"/>
                </a:lnTo>
                <a:lnTo>
                  <a:pt x="31250" y="66080"/>
                </a:lnTo>
                <a:lnTo>
                  <a:pt x="31660" y="66120"/>
                </a:lnTo>
                <a:lnTo>
                  <a:pt x="32000" y="66260"/>
                </a:lnTo>
                <a:lnTo>
                  <a:pt x="32100" y="66340"/>
                </a:lnTo>
                <a:lnTo>
                  <a:pt x="32180" y="66420"/>
                </a:lnTo>
                <a:lnTo>
                  <a:pt x="32210" y="66490"/>
                </a:lnTo>
                <a:lnTo>
                  <a:pt x="32510" y="67420"/>
                </a:lnTo>
                <a:lnTo>
                  <a:pt x="32520" y="67460"/>
                </a:lnTo>
                <a:lnTo>
                  <a:pt x="32770" y="67940"/>
                </a:lnTo>
                <a:lnTo>
                  <a:pt x="33100" y="68380"/>
                </a:lnTo>
                <a:lnTo>
                  <a:pt x="33590" y="68950"/>
                </a:lnTo>
                <a:lnTo>
                  <a:pt x="33710" y="69170"/>
                </a:lnTo>
                <a:lnTo>
                  <a:pt x="33700" y="69240"/>
                </a:lnTo>
                <a:lnTo>
                  <a:pt x="33670" y="69300"/>
                </a:lnTo>
                <a:lnTo>
                  <a:pt x="33600" y="69350"/>
                </a:lnTo>
                <a:lnTo>
                  <a:pt x="33530" y="69390"/>
                </a:lnTo>
                <a:lnTo>
                  <a:pt x="33330" y="69430"/>
                </a:lnTo>
                <a:lnTo>
                  <a:pt x="32530" y="69490"/>
                </a:lnTo>
                <a:lnTo>
                  <a:pt x="31140" y="69590"/>
                </a:lnTo>
                <a:lnTo>
                  <a:pt x="30980" y="69650"/>
                </a:lnTo>
                <a:lnTo>
                  <a:pt x="30710" y="69810"/>
                </a:lnTo>
                <a:lnTo>
                  <a:pt x="29920" y="70530"/>
                </a:lnTo>
                <a:lnTo>
                  <a:pt x="29440" y="70900"/>
                </a:lnTo>
                <a:lnTo>
                  <a:pt x="29180" y="71050"/>
                </a:lnTo>
                <a:lnTo>
                  <a:pt x="27810" y="71670"/>
                </a:lnTo>
                <a:lnTo>
                  <a:pt x="25800" y="72540"/>
                </a:lnTo>
                <a:lnTo>
                  <a:pt x="23750" y="73430"/>
                </a:lnTo>
                <a:lnTo>
                  <a:pt x="22860" y="73740"/>
                </a:lnTo>
                <a:lnTo>
                  <a:pt x="22520" y="73730"/>
                </a:lnTo>
                <a:lnTo>
                  <a:pt x="21910" y="73610"/>
                </a:lnTo>
                <a:lnTo>
                  <a:pt x="18900" y="72600"/>
                </a:lnTo>
                <a:lnTo>
                  <a:pt x="17030" y="71920"/>
                </a:lnTo>
                <a:lnTo>
                  <a:pt x="17010" y="71910"/>
                </a:lnTo>
                <a:lnTo>
                  <a:pt x="17300" y="71460"/>
                </a:lnTo>
                <a:lnTo>
                  <a:pt x="17440" y="71260"/>
                </a:lnTo>
                <a:lnTo>
                  <a:pt x="17540" y="71170"/>
                </a:lnTo>
                <a:lnTo>
                  <a:pt x="17800" y="71050"/>
                </a:lnTo>
                <a:lnTo>
                  <a:pt x="17860" y="71000"/>
                </a:lnTo>
                <a:lnTo>
                  <a:pt x="17810" y="70870"/>
                </a:lnTo>
                <a:lnTo>
                  <a:pt x="17690" y="70730"/>
                </a:lnTo>
                <a:lnTo>
                  <a:pt x="17560" y="70600"/>
                </a:lnTo>
                <a:lnTo>
                  <a:pt x="16850" y="70080"/>
                </a:lnTo>
                <a:lnTo>
                  <a:pt x="16620" y="69990"/>
                </a:lnTo>
                <a:lnTo>
                  <a:pt x="16440" y="69880"/>
                </a:lnTo>
                <a:lnTo>
                  <a:pt x="16200" y="69470"/>
                </a:lnTo>
                <a:lnTo>
                  <a:pt x="16050" y="69310"/>
                </a:lnTo>
                <a:lnTo>
                  <a:pt x="15430" y="68760"/>
                </a:lnTo>
                <a:lnTo>
                  <a:pt x="15220" y="68610"/>
                </a:lnTo>
                <a:lnTo>
                  <a:pt x="14910" y="68500"/>
                </a:lnTo>
                <a:lnTo>
                  <a:pt x="14820" y="68440"/>
                </a:lnTo>
                <a:lnTo>
                  <a:pt x="14750" y="68340"/>
                </a:lnTo>
                <a:lnTo>
                  <a:pt x="14590" y="67980"/>
                </a:lnTo>
                <a:lnTo>
                  <a:pt x="14470" y="67760"/>
                </a:lnTo>
                <a:lnTo>
                  <a:pt x="14390" y="67660"/>
                </a:lnTo>
                <a:lnTo>
                  <a:pt x="14290" y="67600"/>
                </a:lnTo>
                <a:lnTo>
                  <a:pt x="14480" y="67330"/>
                </a:lnTo>
                <a:lnTo>
                  <a:pt x="14540" y="67200"/>
                </a:lnTo>
                <a:lnTo>
                  <a:pt x="14540" y="67050"/>
                </a:lnTo>
                <a:lnTo>
                  <a:pt x="14520" y="66970"/>
                </a:lnTo>
                <a:lnTo>
                  <a:pt x="14150" y="66200"/>
                </a:lnTo>
                <a:lnTo>
                  <a:pt x="14150" y="66190"/>
                </a:lnTo>
                <a:lnTo>
                  <a:pt x="14150" y="66180"/>
                </a:lnTo>
                <a:lnTo>
                  <a:pt x="14200" y="66090"/>
                </a:lnTo>
                <a:lnTo>
                  <a:pt x="14210" y="65990"/>
                </a:lnTo>
                <a:lnTo>
                  <a:pt x="14200" y="65900"/>
                </a:lnTo>
                <a:lnTo>
                  <a:pt x="14150" y="65810"/>
                </a:lnTo>
                <a:lnTo>
                  <a:pt x="14000" y="65530"/>
                </a:lnTo>
                <a:lnTo>
                  <a:pt x="13940" y="65190"/>
                </a:lnTo>
                <a:lnTo>
                  <a:pt x="13940" y="64830"/>
                </a:lnTo>
                <a:lnTo>
                  <a:pt x="13990" y="64500"/>
                </a:lnTo>
                <a:lnTo>
                  <a:pt x="13990" y="64340"/>
                </a:lnTo>
                <a:lnTo>
                  <a:pt x="13940" y="64200"/>
                </a:lnTo>
                <a:lnTo>
                  <a:pt x="13710" y="63790"/>
                </a:lnTo>
                <a:lnTo>
                  <a:pt x="13680" y="63680"/>
                </a:lnTo>
                <a:lnTo>
                  <a:pt x="13700" y="63300"/>
                </a:lnTo>
                <a:lnTo>
                  <a:pt x="13690" y="63240"/>
                </a:lnTo>
                <a:lnTo>
                  <a:pt x="13590" y="62940"/>
                </a:lnTo>
                <a:lnTo>
                  <a:pt x="13580" y="62880"/>
                </a:lnTo>
                <a:lnTo>
                  <a:pt x="13580" y="62810"/>
                </a:lnTo>
                <a:lnTo>
                  <a:pt x="13560" y="62650"/>
                </a:lnTo>
                <a:lnTo>
                  <a:pt x="13490" y="62540"/>
                </a:lnTo>
                <a:lnTo>
                  <a:pt x="13290" y="62320"/>
                </a:lnTo>
                <a:lnTo>
                  <a:pt x="13200" y="62000"/>
                </a:lnTo>
                <a:lnTo>
                  <a:pt x="13390" y="61790"/>
                </a:lnTo>
                <a:lnTo>
                  <a:pt x="13630" y="61600"/>
                </a:lnTo>
                <a:lnTo>
                  <a:pt x="13680" y="61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