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Paz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La P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680" y="61300"/>
                </a:moveTo>
                <a:lnTo>
                  <a:pt x="13610" y="61190"/>
                </a:lnTo>
                <a:lnTo>
                  <a:pt x="13530" y="61190"/>
                </a:lnTo>
                <a:lnTo>
                  <a:pt x="13430" y="61230"/>
                </a:lnTo>
                <a:lnTo>
                  <a:pt x="13290" y="61240"/>
                </a:lnTo>
                <a:lnTo>
                  <a:pt x="13180" y="61200"/>
                </a:lnTo>
                <a:lnTo>
                  <a:pt x="13070" y="61160"/>
                </a:lnTo>
                <a:lnTo>
                  <a:pt x="12870" y="61030"/>
                </a:lnTo>
                <a:lnTo>
                  <a:pt x="12720" y="60990"/>
                </a:lnTo>
                <a:lnTo>
                  <a:pt x="12670" y="60980"/>
                </a:lnTo>
                <a:lnTo>
                  <a:pt x="12630" y="60930"/>
                </a:lnTo>
                <a:lnTo>
                  <a:pt x="12490" y="60780"/>
                </a:lnTo>
                <a:lnTo>
                  <a:pt x="12390" y="60800"/>
                </a:lnTo>
                <a:lnTo>
                  <a:pt x="12310" y="60860"/>
                </a:lnTo>
                <a:lnTo>
                  <a:pt x="12230" y="60860"/>
                </a:lnTo>
                <a:lnTo>
                  <a:pt x="12130" y="60690"/>
                </a:lnTo>
                <a:lnTo>
                  <a:pt x="12070" y="60440"/>
                </a:lnTo>
                <a:lnTo>
                  <a:pt x="12060" y="59930"/>
                </a:lnTo>
                <a:lnTo>
                  <a:pt x="12020" y="59680"/>
                </a:lnTo>
                <a:lnTo>
                  <a:pt x="11850" y="59360"/>
                </a:lnTo>
                <a:lnTo>
                  <a:pt x="11620" y="59100"/>
                </a:lnTo>
                <a:lnTo>
                  <a:pt x="11090" y="58620"/>
                </a:lnTo>
                <a:lnTo>
                  <a:pt x="10950" y="58410"/>
                </a:lnTo>
                <a:lnTo>
                  <a:pt x="10890" y="58160"/>
                </a:lnTo>
                <a:lnTo>
                  <a:pt x="10860" y="57610"/>
                </a:lnTo>
                <a:lnTo>
                  <a:pt x="10870" y="57110"/>
                </a:lnTo>
                <a:lnTo>
                  <a:pt x="10850" y="56870"/>
                </a:lnTo>
                <a:lnTo>
                  <a:pt x="10780" y="56670"/>
                </a:lnTo>
                <a:lnTo>
                  <a:pt x="10680" y="56540"/>
                </a:lnTo>
                <a:lnTo>
                  <a:pt x="10550" y="56410"/>
                </a:lnTo>
                <a:lnTo>
                  <a:pt x="10290" y="56190"/>
                </a:lnTo>
                <a:lnTo>
                  <a:pt x="10180" y="56150"/>
                </a:lnTo>
                <a:lnTo>
                  <a:pt x="9840" y="56110"/>
                </a:lnTo>
                <a:lnTo>
                  <a:pt x="9830" y="56110"/>
                </a:lnTo>
                <a:lnTo>
                  <a:pt x="9940" y="55930"/>
                </a:lnTo>
                <a:lnTo>
                  <a:pt x="10050" y="55550"/>
                </a:lnTo>
                <a:lnTo>
                  <a:pt x="10120" y="55400"/>
                </a:lnTo>
                <a:lnTo>
                  <a:pt x="10150" y="55390"/>
                </a:lnTo>
                <a:lnTo>
                  <a:pt x="10260" y="55370"/>
                </a:lnTo>
                <a:lnTo>
                  <a:pt x="10300" y="55360"/>
                </a:lnTo>
                <a:lnTo>
                  <a:pt x="10660" y="55030"/>
                </a:lnTo>
                <a:lnTo>
                  <a:pt x="10860" y="54890"/>
                </a:lnTo>
                <a:lnTo>
                  <a:pt x="11040" y="54820"/>
                </a:lnTo>
                <a:lnTo>
                  <a:pt x="11230" y="54790"/>
                </a:lnTo>
                <a:lnTo>
                  <a:pt x="11400" y="54720"/>
                </a:lnTo>
                <a:lnTo>
                  <a:pt x="11550" y="54550"/>
                </a:lnTo>
                <a:lnTo>
                  <a:pt x="11580" y="54450"/>
                </a:lnTo>
                <a:lnTo>
                  <a:pt x="11550" y="54400"/>
                </a:lnTo>
                <a:lnTo>
                  <a:pt x="11500" y="54380"/>
                </a:lnTo>
                <a:lnTo>
                  <a:pt x="11480" y="54340"/>
                </a:lnTo>
                <a:lnTo>
                  <a:pt x="11500" y="54270"/>
                </a:lnTo>
                <a:lnTo>
                  <a:pt x="11540" y="54230"/>
                </a:lnTo>
                <a:lnTo>
                  <a:pt x="11820" y="54060"/>
                </a:lnTo>
                <a:lnTo>
                  <a:pt x="11900" y="53970"/>
                </a:lnTo>
                <a:lnTo>
                  <a:pt x="12070" y="53590"/>
                </a:lnTo>
                <a:lnTo>
                  <a:pt x="12740" y="52870"/>
                </a:lnTo>
                <a:lnTo>
                  <a:pt x="12830" y="52720"/>
                </a:lnTo>
                <a:lnTo>
                  <a:pt x="12960" y="52350"/>
                </a:lnTo>
                <a:lnTo>
                  <a:pt x="13020" y="52250"/>
                </a:lnTo>
                <a:lnTo>
                  <a:pt x="13120" y="52190"/>
                </a:lnTo>
                <a:lnTo>
                  <a:pt x="13360" y="52170"/>
                </a:lnTo>
                <a:lnTo>
                  <a:pt x="13480" y="52140"/>
                </a:lnTo>
                <a:lnTo>
                  <a:pt x="13860" y="51940"/>
                </a:lnTo>
                <a:lnTo>
                  <a:pt x="13970" y="51850"/>
                </a:lnTo>
                <a:lnTo>
                  <a:pt x="14080" y="51710"/>
                </a:lnTo>
                <a:lnTo>
                  <a:pt x="14160" y="51600"/>
                </a:lnTo>
                <a:lnTo>
                  <a:pt x="13990" y="51360"/>
                </a:lnTo>
                <a:lnTo>
                  <a:pt x="13950" y="51240"/>
                </a:lnTo>
                <a:lnTo>
                  <a:pt x="13970" y="51030"/>
                </a:lnTo>
                <a:lnTo>
                  <a:pt x="13960" y="50630"/>
                </a:lnTo>
                <a:lnTo>
                  <a:pt x="13980" y="50490"/>
                </a:lnTo>
                <a:lnTo>
                  <a:pt x="14040" y="50370"/>
                </a:lnTo>
                <a:lnTo>
                  <a:pt x="14210" y="50150"/>
                </a:lnTo>
                <a:lnTo>
                  <a:pt x="14430" y="50040"/>
                </a:lnTo>
                <a:lnTo>
                  <a:pt x="15170" y="49740"/>
                </a:lnTo>
                <a:lnTo>
                  <a:pt x="15320" y="49510"/>
                </a:lnTo>
                <a:lnTo>
                  <a:pt x="15250" y="49320"/>
                </a:lnTo>
                <a:lnTo>
                  <a:pt x="15100" y="49220"/>
                </a:lnTo>
                <a:lnTo>
                  <a:pt x="14750" y="49080"/>
                </a:lnTo>
                <a:lnTo>
                  <a:pt x="14490" y="48780"/>
                </a:lnTo>
                <a:lnTo>
                  <a:pt x="14340" y="48690"/>
                </a:lnTo>
                <a:lnTo>
                  <a:pt x="14150" y="48760"/>
                </a:lnTo>
                <a:lnTo>
                  <a:pt x="13940" y="48690"/>
                </a:lnTo>
                <a:lnTo>
                  <a:pt x="13870" y="48680"/>
                </a:lnTo>
                <a:lnTo>
                  <a:pt x="13790" y="48710"/>
                </a:lnTo>
                <a:lnTo>
                  <a:pt x="13670" y="48810"/>
                </a:lnTo>
                <a:lnTo>
                  <a:pt x="13590" y="48840"/>
                </a:lnTo>
                <a:lnTo>
                  <a:pt x="13420" y="48840"/>
                </a:lnTo>
                <a:lnTo>
                  <a:pt x="13270" y="48780"/>
                </a:lnTo>
                <a:lnTo>
                  <a:pt x="13120" y="48700"/>
                </a:lnTo>
                <a:lnTo>
                  <a:pt x="13000" y="48590"/>
                </a:lnTo>
                <a:lnTo>
                  <a:pt x="12770" y="48300"/>
                </a:lnTo>
                <a:lnTo>
                  <a:pt x="12620" y="47930"/>
                </a:lnTo>
                <a:lnTo>
                  <a:pt x="12350" y="47220"/>
                </a:lnTo>
                <a:lnTo>
                  <a:pt x="12070" y="46510"/>
                </a:lnTo>
                <a:lnTo>
                  <a:pt x="11790" y="45810"/>
                </a:lnTo>
                <a:lnTo>
                  <a:pt x="11500" y="45100"/>
                </a:lnTo>
                <a:lnTo>
                  <a:pt x="11420" y="44900"/>
                </a:lnTo>
                <a:lnTo>
                  <a:pt x="11390" y="44700"/>
                </a:lnTo>
                <a:lnTo>
                  <a:pt x="11450" y="44490"/>
                </a:lnTo>
                <a:lnTo>
                  <a:pt x="11870" y="43840"/>
                </a:lnTo>
                <a:lnTo>
                  <a:pt x="11910" y="43710"/>
                </a:lnTo>
                <a:lnTo>
                  <a:pt x="11920" y="43570"/>
                </a:lnTo>
                <a:lnTo>
                  <a:pt x="11960" y="43440"/>
                </a:lnTo>
                <a:lnTo>
                  <a:pt x="12040" y="43310"/>
                </a:lnTo>
                <a:lnTo>
                  <a:pt x="12110" y="43280"/>
                </a:lnTo>
                <a:lnTo>
                  <a:pt x="12290" y="43220"/>
                </a:lnTo>
                <a:lnTo>
                  <a:pt x="12340" y="43190"/>
                </a:lnTo>
                <a:lnTo>
                  <a:pt x="12340" y="43130"/>
                </a:lnTo>
                <a:lnTo>
                  <a:pt x="12260" y="42920"/>
                </a:lnTo>
                <a:lnTo>
                  <a:pt x="12300" y="42810"/>
                </a:lnTo>
                <a:lnTo>
                  <a:pt x="12410" y="42670"/>
                </a:lnTo>
                <a:lnTo>
                  <a:pt x="12530" y="42560"/>
                </a:lnTo>
                <a:lnTo>
                  <a:pt x="12750" y="42480"/>
                </a:lnTo>
                <a:lnTo>
                  <a:pt x="12840" y="42220"/>
                </a:lnTo>
                <a:lnTo>
                  <a:pt x="12970" y="42210"/>
                </a:lnTo>
                <a:lnTo>
                  <a:pt x="13130" y="42220"/>
                </a:lnTo>
                <a:lnTo>
                  <a:pt x="13230" y="42140"/>
                </a:lnTo>
                <a:lnTo>
                  <a:pt x="13240" y="42010"/>
                </a:lnTo>
                <a:lnTo>
                  <a:pt x="13090" y="41860"/>
                </a:lnTo>
                <a:lnTo>
                  <a:pt x="12930" y="41620"/>
                </a:lnTo>
                <a:lnTo>
                  <a:pt x="12820" y="41520"/>
                </a:lnTo>
                <a:lnTo>
                  <a:pt x="12430" y="41230"/>
                </a:lnTo>
                <a:lnTo>
                  <a:pt x="12320" y="41120"/>
                </a:lnTo>
                <a:lnTo>
                  <a:pt x="11940" y="40530"/>
                </a:lnTo>
                <a:lnTo>
                  <a:pt x="11830" y="40430"/>
                </a:lnTo>
                <a:lnTo>
                  <a:pt x="11690" y="40300"/>
                </a:lnTo>
                <a:lnTo>
                  <a:pt x="11650" y="40180"/>
                </a:lnTo>
                <a:lnTo>
                  <a:pt x="11680" y="40050"/>
                </a:lnTo>
                <a:lnTo>
                  <a:pt x="11780" y="39790"/>
                </a:lnTo>
                <a:lnTo>
                  <a:pt x="11800" y="39740"/>
                </a:lnTo>
                <a:lnTo>
                  <a:pt x="11770" y="39180"/>
                </a:lnTo>
                <a:lnTo>
                  <a:pt x="11780" y="39070"/>
                </a:lnTo>
                <a:lnTo>
                  <a:pt x="11840" y="38980"/>
                </a:lnTo>
                <a:lnTo>
                  <a:pt x="11990" y="38890"/>
                </a:lnTo>
                <a:lnTo>
                  <a:pt x="12350" y="38780"/>
                </a:lnTo>
                <a:lnTo>
                  <a:pt x="12460" y="38720"/>
                </a:lnTo>
                <a:lnTo>
                  <a:pt x="12550" y="38520"/>
                </a:lnTo>
                <a:lnTo>
                  <a:pt x="12590" y="37650"/>
                </a:lnTo>
                <a:lnTo>
                  <a:pt x="12670" y="37520"/>
                </a:lnTo>
                <a:lnTo>
                  <a:pt x="12800" y="37510"/>
                </a:lnTo>
                <a:lnTo>
                  <a:pt x="12950" y="37540"/>
                </a:lnTo>
                <a:lnTo>
                  <a:pt x="13100" y="37540"/>
                </a:lnTo>
                <a:lnTo>
                  <a:pt x="13140" y="37470"/>
                </a:lnTo>
                <a:lnTo>
                  <a:pt x="13120" y="37150"/>
                </a:lnTo>
                <a:lnTo>
                  <a:pt x="13140" y="37040"/>
                </a:lnTo>
                <a:lnTo>
                  <a:pt x="13180" y="37010"/>
                </a:lnTo>
                <a:lnTo>
                  <a:pt x="13290" y="36980"/>
                </a:lnTo>
                <a:lnTo>
                  <a:pt x="13340" y="36950"/>
                </a:lnTo>
                <a:lnTo>
                  <a:pt x="13600" y="36650"/>
                </a:lnTo>
                <a:lnTo>
                  <a:pt x="13720" y="36560"/>
                </a:lnTo>
                <a:lnTo>
                  <a:pt x="14150" y="36320"/>
                </a:lnTo>
                <a:lnTo>
                  <a:pt x="14280" y="36190"/>
                </a:lnTo>
                <a:lnTo>
                  <a:pt x="14250" y="36060"/>
                </a:lnTo>
                <a:lnTo>
                  <a:pt x="14160" y="35920"/>
                </a:lnTo>
                <a:lnTo>
                  <a:pt x="14110" y="35800"/>
                </a:lnTo>
                <a:lnTo>
                  <a:pt x="14110" y="35540"/>
                </a:lnTo>
                <a:lnTo>
                  <a:pt x="14120" y="35410"/>
                </a:lnTo>
                <a:lnTo>
                  <a:pt x="14150" y="35290"/>
                </a:lnTo>
                <a:lnTo>
                  <a:pt x="14320" y="35170"/>
                </a:lnTo>
                <a:lnTo>
                  <a:pt x="14540" y="35110"/>
                </a:lnTo>
                <a:lnTo>
                  <a:pt x="14980" y="35050"/>
                </a:lnTo>
                <a:lnTo>
                  <a:pt x="15110" y="34920"/>
                </a:lnTo>
                <a:lnTo>
                  <a:pt x="15080" y="34680"/>
                </a:lnTo>
                <a:lnTo>
                  <a:pt x="14920" y="34220"/>
                </a:lnTo>
                <a:lnTo>
                  <a:pt x="14880" y="33990"/>
                </a:lnTo>
                <a:lnTo>
                  <a:pt x="14840" y="33890"/>
                </a:lnTo>
                <a:lnTo>
                  <a:pt x="14770" y="33790"/>
                </a:lnTo>
                <a:lnTo>
                  <a:pt x="14420" y="33550"/>
                </a:lnTo>
                <a:lnTo>
                  <a:pt x="14330" y="33430"/>
                </a:lnTo>
                <a:lnTo>
                  <a:pt x="14290" y="33210"/>
                </a:lnTo>
                <a:lnTo>
                  <a:pt x="14290" y="32970"/>
                </a:lnTo>
                <a:lnTo>
                  <a:pt x="14270" y="32740"/>
                </a:lnTo>
                <a:lnTo>
                  <a:pt x="14150" y="32560"/>
                </a:lnTo>
                <a:lnTo>
                  <a:pt x="14070" y="32300"/>
                </a:lnTo>
                <a:lnTo>
                  <a:pt x="14060" y="32210"/>
                </a:lnTo>
                <a:lnTo>
                  <a:pt x="14080" y="32100"/>
                </a:lnTo>
                <a:lnTo>
                  <a:pt x="14110" y="32020"/>
                </a:lnTo>
                <a:lnTo>
                  <a:pt x="14110" y="31940"/>
                </a:lnTo>
                <a:lnTo>
                  <a:pt x="14040" y="31840"/>
                </a:lnTo>
                <a:lnTo>
                  <a:pt x="13690" y="31550"/>
                </a:lnTo>
                <a:lnTo>
                  <a:pt x="13550" y="31360"/>
                </a:lnTo>
                <a:lnTo>
                  <a:pt x="13640" y="31200"/>
                </a:lnTo>
                <a:lnTo>
                  <a:pt x="13730" y="31200"/>
                </a:lnTo>
                <a:lnTo>
                  <a:pt x="13930" y="31230"/>
                </a:lnTo>
                <a:lnTo>
                  <a:pt x="14000" y="31220"/>
                </a:lnTo>
                <a:lnTo>
                  <a:pt x="14060" y="31140"/>
                </a:lnTo>
                <a:lnTo>
                  <a:pt x="14060" y="31060"/>
                </a:lnTo>
                <a:lnTo>
                  <a:pt x="14050" y="30980"/>
                </a:lnTo>
                <a:lnTo>
                  <a:pt x="14070" y="30890"/>
                </a:lnTo>
                <a:lnTo>
                  <a:pt x="14120" y="30810"/>
                </a:lnTo>
                <a:lnTo>
                  <a:pt x="14260" y="30660"/>
                </a:lnTo>
                <a:lnTo>
                  <a:pt x="14310" y="30570"/>
                </a:lnTo>
                <a:lnTo>
                  <a:pt x="14370" y="30410"/>
                </a:lnTo>
                <a:lnTo>
                  <a:pt x="14410" y="30240"/>
                </a:lnTo>
                <a:lnTo>
                  <a:pt x="14390" y="30090"/>
                </a:lnTo>
                <a:lnTo>
                  <a:pt x="14460" y="28760"/>
                </a:lnTo>
                <a:lnTo>
                  <a:pt x="14370" y="28230"/>
                </a:lnTo>
                <a:lnTo>
                  <a:pt x="14350" y="27960"/>
                </a:lnTo>
                <a:lnTo>
                  <a:pt x="14400" y="27160"/>
                </a:lnTo>
                <a:lnTo>
                  <a:pt x="14390" y="27060"/>
                </a:lnTo>
                <a:lnTo>
                  <a:pt x="14310" y="26400"/>
                </a:lnTo>
                <a:lnTo>
                  <a:pt x="14310" y="26110"/>
                </a:lnTo>
                <a:lnTo>
                  <a:pt x="14340" y="25950"/>
                </a:lnTo>
                <a:lnTo>
                  <a:pt x="14550" y="25790"/>
                </a:lnTo>
                <a:lnTo>
                  <a:pt x="14620" y="25630"/>
                </a:lnTo>
                <a:lnTo>
                  <a:pt x="14700" y="25500"/>
                </a:lnTo>
                <a:lnTo>
                  <a:pt x="14850" y="25520"/>
                </a:lnTo>
                <a:lnTo>
                  <a:pt x="14930" y="25330"/>
                </a:lnTo>
                <a:lnTo>
                  <a:pt x="15030" y="25190"/>
                </a:lnTo>
                <a:lnTo>
                  <a:pt x="15170" y="25100"/>
                </a:lnTo>
                <a:lnTo>
                  <a:pt x="15710" y="24950"/>
                </a:lnTo>
                <a:lnTo>
                  <a:pt x="15760" y="24890"/>
                </a:lnTo>
                <a:lnTo>
                  <a:pt x="15910" y="24590"/>
                </a:lnTo>
                <a:lnTo>
                  <a:pt x="15850" y="24510"/>
                </a:lnTo>
                <a:lnTo>
                  <a:pt x="15630" y="24460"/>
                </a:lnTo>
                <a:lnTo>
                  <a:pt x="15570" y="24390"/>
                </a:lnTo>
                <a:lnTo>
                  <a:pt x="15580" y="24280"/>
                </a:lnTo>
                <a:lnTo>
                  <a:pt x="15640" y="24180"/>
                </a:lnTo>
                <a:lnTo>
                  <a:pt x="15730" y="24110"/>
                </a:lnTo>
                <a:lnTo>
                  <a:pt x="15930" y="24000"/>
                </a:lnTo>
                <a:lnTo>
                  <a:pt x="16020" y="23920"/>
                </a:lnTo>
                <a:lnTo>
                  <a:pt x="16100" y="23820"/>
                </a:lnTo>
                <a:lnTo>
                  <a:pt x="16150" y="23710"/>
                </a:lnTo>
                <a:lnTo>
                  <a:pt x="16190" y="23580"/>
                </a:lnTo>
                <a:lnTo>
                  <a:pt x="16230" y="23520"/>
                </a:lnTo>
                <a:lnTo>
                  <a:pt x="16300" y="23490"/>
                </a:lnTo>
                <a:lnTo>
                  <a:pt x="16260" y="23430"/>
                </a:lnTo>
                <a:lnTo>
                  <a:pt x="16340" y="23440"/>
                </a:lnTo>
                <a:lnTo>
                  <a:pt x="16550" y="23450"/>
                </a:lnTo>
                <a:lnTo>
                  <a:pt x="16620" y="23440"/>
                </a:lnTo>
                <a:lnTo>
                  <a:pt x="16660" y="23410"/>
                </a:lnTo>
                <a:lnTo>
                  <a:pt x="16740" y="23320"/>
                </a:lnTo>
                <a:lnTo>
                  <a:pt x="16770" y="23300"/>
                </a:lnTo>
                <a:lnTo>
                  <a:pt x="16900" y="22940"/>
                </a:lnTo>
                <a:lnTo>
                  <a:pt x="16970" y="22840"/>
                </a:lnTo>
                <a:lnTo>
                  <a:pt x="17130" y="22810"/>
                </a:lnTo>
                <a:lnTo>
                  <a:pt x="17240" y="22870"/>
                </a:lnTo>
                <a:lnTo>
                  <a:pt x="17340" y="22940"/>
                </a:lnTo>
                <a:lnTo>
                  <a:pt x="17450" y="22980"/>
                </a:lnTo>
                <a:lnTo>
                  <a:pt x="17580" y="22960"/>
                </a:lnTo>
                <a:lnTo>
                  <a:pt x="17660" y="22910"/>
                </a:lnTo>
                <a:lnTo>
                  <a:pt x="17790" y="22710"/>
                </a:lnTo>
                <a:lnTo>
                  <a:pt x="18090" y="21940"/>
                </a:lnTo>
                <a:lnTo>
                  <a:pt x="18230" y="21730"/>
                </a:lnTo>
                <a:lnTo>
                  <a:pt x="19010" y="21320"/>
                </a:lnTo>
                <a:lnTo>
                  <a:pt x="19180" y="21140"/>
                </a:lnTo>
                <a:lnTo>
                  <a:pt x="19230" y="20910"/>
                </a:lnTo>
                <a:lnTo>
                  <a:pt x="19280" y="20420"/>
                </a:lnTo>
                <a:lnTo>
                  <a:pt x="19390" y="20240"/>
                </a:lnTo>
                <a:lnTo>
                  <a:pt x="19590" y="20140"/>
                </a:lnTo>
                <a:lnTo>
                  <a:pt x="20080" y="20070"/>
                </a:lnTo>
                <a:lnTo>
                  <a:pt x="20260" y="19980"/>
                </a:lnTo>
                <a:lnTo>
                  <a:pt x="20400" y="19990"/>
                </a:lnTo>
                <a:lnTo>
                  <a:pt x="20560" y="19960"/>
                </a:lnTo>
                <a:lnTo>
                  <a:pt x="20720" y="19900"/>
                </a:lnTo>
                <a:lnTo>
                  <a:pt x="20830" y="19820"/>
                </a:lnTo>
                <a:lnTo>
                  <a:pt x="20930" y="19670"/>
                </a:lnTo>
                <a:lnTo>
                  <a:pt x="20980" y="19500"/>
                </a:lnTo>
                <a:lnTo>
                  <a:pt x="20980" y="19460"/>
                </a:lnTo>
                <a:lnTo>
                  <a:pt x="21100" y="19490"/>
                </a:lnTo>
                <a:lnTo>
                  <a:pt x="27860" y="22680"/>
                </a:lnTo>
                <a:lnTo>
                  <a:pt x="27810" y="22800"/>
                </a:lnTo>
                <a:lnTo>
                  <a:pt x="27790" y="22930"/>
                </a:lnTo>
                <a:lnTo>
                  <a:pt x="27800" y="23340"/>
                </a:lnTo>
                <a:lnTo>
                  <a:pt x="27820" y="23430"/>
                </a:lnTo>
                <a:lnTo>
                  <a:pt x="27870" y="23530"/>
                </a:lnTo>
                <a:lnTo>
                  <a:pt x="27860" y="23640"/>
                </a:lnTo>
                <a:lnTo>
                  <a:pt x="27780" y="23780"/>
                </a:lnTo>
                <a:lnTo>
                  <a:pt x="27610" y="24020"/>
                </a:lnTo>
                <a:lnTo>
                  <a:pt x="27710" y="24310"/>
                </a:lnTo>
                <a:lnTo>
                  <a:pt x="27740" y="24450"/>
                </a:lnTo>
                <a:lnTo>
                  <a:pt x="27730" y="24620"/>
                </a:lnTo>
                <a:lnTo>
                  <a:pt x="27360" y="26180"/>
                </a:lnTo>
                <a:lnTo>
                  <a:pt x="27040" y="26950"/>
                </a:lnTo>
                <a:lnTo>
                  <a:pt x="26950" y="26980"/>
                </a:lnTo>
                <a:lnTo>
                  <a:pt x="26840" y="26970"/>
                </a:lnTo>
                <a:lnTo>
                  <a:pt x="26710" y="26990"/>
                </a:lnTo>
                <a:lnTo>
                  <a:pt x="26600" y="27100"/>
                </a:lnTo>
                <a:lnTo>
                  <a:pt x="26340" y="27570"/>
                </a:lnTo>
                <a:lnTo>
                  <a:pt x="26290" y="27610"/>
                </a:lnTo>
                <a:lnTo>
                  <a:pt x="26170" y="27680"/>
                </a:lnTo>
                <a:lnTo>
                  <a:pt x="26120" y="27720"/>
                </a:lnTo>
                <a:lnTo>
                  <a:pt x="26090" y="27780"/>
                </a:lnTo>
                <a:lnTo>
                  <a:pt x="26060" y="27920"/>
                </a:lnTo>
                <a:lnTo>
                  <a:pt x="26030" y="27980"/>
                </a:lnTo>
                <a:lnTo>
                  <a:pt x="25500" y="28610"/>
                </a:lnTo>
                <a:lnTo>
                  <a:pt x="25270" y="28790"/>
                </a:lnTo>
                <a:lnTo>
                  <a:pt x="25170" y="28910"/>
                </a:lnTo>
                <a:lnTo>
                  <a:pt x="24890" y="29340"/>
                </a:lnTo>
                <a:lnTo>
                  <a:pt x="24780" y="29570"/>
                </a:lnTo>
                <a:lnTo>
                  <a:pt x="24790" y="29800"/>
                </a:lnTo>
                <a:lnTo>
                  <a:pt x="24900" y="30420"/>
                </a:lnTo>
                <a:lnTo>
                  <a:pt x="25010" y="30600"/>
                </a:lnTo>
                <a:lnTo>
                  <a:pt x="25010" y="30730"/>
                </a:lnTo>
                <a:lnTo>
                  <a:pt x="24960" y="30840"/>
                </a:lnTo>
                <a:lnTo>
                  <a:pt x="24680" y="31200"/>
                </a:lnTo>
                <a:lnTo>
                  <a:pt x="24550" y="31410"/>
                </a:lnTo>
                <a:lnTo>
                  <a:pt x="24470" y="31500"/>
                </a:lnTo>
                <a:lnTo>
                  <a:pt x="24370" y="31570"/>
                </a:lnTo>
                <a:lnTo>
                  <a:pt x="24280" y="31660"/>
                </a:lnTo>
                <a:lnTo>
                  <a:pt x="24220" y="31790"/>
                </a:lnTo>
                <a:lnTo>
                  <a:pt x="24140" y="32070"/>
                </a:lnTo>
                <a:lnTo>
                  <a:pt x="24140" y="32200"/>
                </a:lnTo>
                <a:lnTo>
                  <a:pt x="24230" y="32380"/>
                </a:lnTo>
                <a:lnTo>
                  <a:pt x="24210" y="32510"/>
                </a:lnTo>
                <a:lnTo>
                  <a:pt x="24150" y="32620"/>
                </a:lnTo>
                <a:lnTo>
                  <a:pt x="24090" y="32700"/>
                </a:lnTo>
                <a:lnTo>
                  <a:pt x="24040" y="32800"/>
                </a:lnTo>
                <a:lnTo>
                  <a:pt x="23860" y="33610"/>
                </a:lnTo>
                <a:lnTo>
                  <a:pt x="23860" y="33720"/>
                </a:lnTo>
                <a:lnTo>
                  <a:pt x="23950" y="34020"/>
                </a:lnTo>
                <a:lnTo>
                  <a:pt x="23950" y="34100"/>
                </a:lnTo>
                <a:lnTo>
                  <a:pt x="24020" y="34630"/>
                </a:lnTo>
                <a:lnTo>
                  <a:pt x="24000" y="35040"/>
                </a:lnTo>
                <a:lnTo>
                  <a:pt x="24060" y="35260"/>
                </a:lnTo>
                <a:lnTo>
                  <a:pt x="24070" y="35370"/>
                </a:lnTo>
                <a:lnTo>
                  <a:pt x="24040" y="35480"/>
                </a:lnTo>
                <a:lnTo>
                  <a:pt x="23960" y="35580"/>
                </a:lnTo>
                <a:lnTo>
                  <a:pt x="23750" y="35670"/>
                </a:lnTo>
                <a:lnTo>
                  <a:pt x="23670" y="35740"/>
                </a:lnTo>
                <a:lnTo>
                  <a:pt x="23650" y="35860"/>
                </a:lnTo>
                <a:lnTo>
                  <a:pt x="23660" y="35990"/>
                </a:lnTo>
                <a:lnTo>
                  <a:pt x="23700" y="36130"/>
                </a:lnTo>
                <a:lnTo>
                  <a:pt x="23790" y="36370"/>
                </a:lnTo>
                <a:lnTo>
                  <a:pt x="23810" y="36400"/>
                </a:lnTo>
                <a:lnTo>
                  <a:pt x="23850" y="36440"/>
                </a:lnTo>
                <a:lnTo>
                  <a:pt x="23870" y="36460"/>
                </a:lnTo>
                <a:lnTo>
                  <a:pt x="23880" y="36500"/>
                </a:lnTo>
                <a:lnTo>
                  <a:pt x="23880" y="36590"/>
                </a:lnTo>
                <a:lnTo>
                  <a:pt x="23880" y="36630"/>
                </a:lnTo>
                <a:lnTo>
                  <a:pt x="23910" y="36700"/>
                </a:lnTo>
                <a:lnTo>
                  <a:pt x="24060" y="36840"/>
                </a:lnTo>
                <a:lnTo>
                  <a:pt x="24140" y="36960"/>
                </a:lnTo>
                <a:lnTo>
                  <a:pt x="24180" y="37090"/>
                </a:lnTo>
                <a:lnTo>
                  <a:pt x="24170" y="37230"/>
                </a:lnTo>
                <a:lnTo>
                  <a:pt x="24110" y="37360"/>
                </a:lnTo>
                <a:lnTo>
                  <a:pt x="24070" y="37420"/>
                </a:lnTo>
                <a:lnTo>
                  <a:pt x="23960" y="37510"/>
                </a:lnTo>
                <a:lnTo>
                  <a:pt x="23910" y="37570"/>
                </a:lnTo>
                <a:lnTo>
                  <a:pt x="23880" y="37640"/>
                </a:lnTo>
                <a:lnTo>
                  <a:pt x="23860" y="37690"/>
                </a:lnTo>
                <a:lnTo>
                  <a:pt x="23890" y="37740"/>
                </a:lnTo>
                <a:lnTo>
                  <a:pt x="24070" y="38160"/>
                </a:lnTo>
                <a:lnTo>
                  <a:pt x="24200" y="38340"/>
                </a:lnTo>
                <a:lnTo>
                  <a:pt x="24520" y="38640"/>
                </a:lnTo>
                <a:lnTo>
                  <a:pt x="24570" y="38740"/>
                </a:lnTo>
                <a:lnTo>
                  <a:pt x="24610" y="38890"/>
                </a:lnTo>
                <a:lnTo>
                  <a:pt x="24610" y="39170"/>
                </a:lnTo>
                <a:lnTo>
                  <a:pt x="24580" y="39430"/>
                </a:lnTo>
                <a:lnTo>
                  <a:pt x="24550" y="39570"/>
                </a:lnTo>
                <a:lnTo>
                  <a:pt x="24530" y="39710"/>
                </a:lnTo>
                <a:lnTo>
                  <a:pt x="24540" y="39820"/>
                </a:lnTo>
                <a:lnTo>
                  <a:pt x="24560" y="39960"/>
                </a:lnTo>
                <a:lnTo>
                  <a:pt x="24640" y="40210"/>
                </a:lnTo>
                <a:lnTo>
                  <a:pt x="24740" y="40330"/>
                </a:lnTo>
                <a:lnTo>
                  <a:pt x="24830" y="40390"/>
                </a:lnTo>
                <a:lnTo>
                  <a:pt x="24930" y="40460"/>
                </a:lnTo>
                <a:lnTo>
                  <a:pt x="24990" y="40500"/>
                </a:lnTo>
                <a:lnTo>
                  <a:pt x="25060" y="40520"/>
                </a:lnTo>
                <a:lnTo>
                  <a:pt x="25150" y="40530"/>
                </a:lnTo>
                <a:lnTo>
                  <a:pt x="25300" y="40510"/>
                </a:lnTo>
                <a:lnTo>
                  <a:pt x="25380" y="40510"/>
                </a:lnTo>
                <a:lnTo>
                  <a:pt x="25460" y="40520"/>
                </a:lnTo>
                <a:lnTo>
                  <a:pt x="25540" y="40580"/>
                </a:lnTo>
                <a:lnTo>
                  <a:pt x="25610" y="40670"/>
                </a:lnTo>
                <a:lnTo>
                  <a:pt x="25730" y="40920"/>
                </a:lnTo>
                <a:lnTo>
                  <a:pt x="25790" y="41010"/>
                </a:lnTo>
                <a:lnTo>
                  <a:pt x="25870" y="41100"/>
                </a:lnTo>
                <a:lnTo>
                  <a:pt x="26030" y="41280"/>
                </a:lnTo>
                <a:lnTo>
                  <a:pt x="26210" y="41550"/>
                </a:lnTo>
                <a:lnTo>
                  <a:pt x="26630" y="42400"/>
                </a:lnTo>
                <a:lnTo>
                  <a:pt x="26650" y="42490"/>
                </a:lnTo>
                <a:lnTo>
                  <a:pt x="26650" y="42570"/>
                </a:lnTo>
                <a:lnTo>
                  <a:pt x="26600" y="42860"/>
                </a:lnTo>
                <a:lnTo>
                  <a:pt x="26600" y="42930"/>
                </a:lnTo>
                <a:lnTo>
                  <a:pt x="26610" y="43000"/>
                </a:lnTo>
                <a:lnTo>
                  <a:pt x="26630" y="43070"/>
                </a:lnTo>
                <a:lnTo>
                  <a:pt x="26680" y="43150"/>
                </a:lnTo>
                <a:lnTo>
                  <a:pt x="26750" y="43220"/>
                </a:lnTo>
                <a:lnTo>
                  <a:pt x="26840" y="43280"/>
                </a:lnTo>
                <a:lnTo>
                  <a:pt x="26980" y="43340"/>
                </a:lnTo>
                <a:lnTo>
                  <a:pt x="27020" y="43370"/>
                </a:lnTo>
                <a:lnTo>
                  <a:pt x="27080" y="43430"/>
                </a:lnTo>
                <a:lnTo>
                  <a:pt x="27220" y="43670"/>
                </a:lnTo>
                <a:lnTo>
                  <a:pt x="28540" y="44920"/>
                </a:lnTo>
                <a:lnTo>
                  <a:pt x="28810" y="45200"/>
                </a:lnTo>
                <a:lnTo>
                  <a:pt x="28260" y="45670"/>
                </a:lnTo>
                <a:lnTo>
                  <a:pt x="28020" y="45970"/>
                </a:lnTo>
                <a:lnTo>
                  <a:pt x="27820" y="46190"/>
                </a:lnTo>
                <a:lnTo>
                  <a:pt x="27830" y="46210"/>
                </a:lnTo>
                <a:lnTo>
                  <a:pt x="27860" y="46230"/>
                </a:lnTo>
                <a:lnTo>
                  <a:pt x="27890" y="46250"/>
                </a:lnTo>
                <a:lnTo>
                  <a:pt x="27920" y="46280"/>
                </a:lnTo>
                <a:lnTo>
                  <a:pt x="27930" y="46320"/>
                </a:lnTo>
                <a:lnTo>
                  <a:pt x="27910" y="46430"/>
                </a:lnTo>
                <a:lnTo>
                  <a:pt x="27880" y="46500"/>
                </a:lnTo>
                <a:lnTo>
                  <a:pt x="27820" y="46570"/>
                </a:lnTo>
                <a:lnTo>
                  <a:pt x="27770" y="46650"/>
                </a:lnTo>
                <a:lnTo>
                  <a:pt x="27750" y="46730"/>
                </a:lnTo>
                <a:lnTo>
                  <a:pt x="27760" y="46810"/>
                </a:lnTo>
                <a:lnTo>
                  <a:pt x="27780" y="46970"/>
                </a:lnTo>
                <a:lnTo>
                  <a:pt x="27780" y="47150"/>
                </a:lnTo>
                <a:lnTo>
                  <a:pt x="27720" y="47650"/>
                </a:lnTo>
                <a:lnTo>
                  <a:pt x="27730" y="47720"/>
                </a:lnTo>
                <a:lnTo>
                  <a:pt x="27750" y="47770"/>
                </a:lnTo>
                <a:lnTo>
                  <a:pt x="27870" y="47920"/>
                </a:lnTo>
                <a:lnTo>
                  <a:pt x="27970" y="48100"/>
                </a:lnTo>
                <a:lnTo>
                  <a:pt x="28160" y="48310"/>
                </a:lnTo>
                <a:lnTo>
                  <a:pt x="28230" y="48430"/>
                </a:lnTo>
                <a:lnTo>
                  <a:pt x="28250" y="48580"/>
                </a:lnTo>
                <a:lnTo>
                  <a:pt x="28230" y="48680"/>
                </a:lnTo>
                <a:lnTo>
                  <a:pt x="28240" y="48730"/>
                </a:lnTo>
                <a:lnTo>
                  <a:pt x="28450" y="48800"/>
                </a:lnTo>
                <a:lnTo>
                  <a:pt x="28480" y="48830"/>
                </a:lnTo>
                <a:lnTo>
                  <a:pt x="28530" y="48920"/>
                </a:lnTo>
                <a:lnTo>
                  <a:pt x="28670" y="49100"/>
                </a:lnTo>
                <a:lnTo>
                  <a:pt x="28710" y="49200"/>
                </a:lnTo>
                <a:lnTo>
                  <a:pt x="28680" y="50050"/>
                </a:lnTo>
                <a:lnTo>
                  <a:pt x="28590" y="50390"/>
                </a:lnTo>
                <a:lnTo>
                  <a:pt x="28600" y="50570"/>
                </a:lnTo>
                <a:lnTo>
                  <a:pt x="28680" y="50750"/>
                </a:lnTo>
                <a:lnTo>
                  <a:pt x="28870" y="51100"/>
                </a:lnTo>
                <a:lnTo>
                  <a:pt x="28930" y="51300"/>
                </a:lnTo>
                <a:lnTo>
                  <a:pt x="28920" y="51820"/>
                </a:lnTo>
                <a:lnTo>
                  <a:pt x="28930" y="51910"/>
                </a:lnTo>
                <a:lnTo>
                  <a:pt x="28970" y="52230"/>
                </a:lnTo>
                <a:lnTo>
                  <a:pt x="28980" y="52340"/>
                </a:lnTo>
                <a:lnTo>
                  <a:pt x="28960" y="52450"/>
                </a:lnTo>
                <a:lnTo>
                  <a:pt x="28870" y="52590"/>
                </a:lnTo>
                <a:lnTo>
                  <a:pt x="28720" y="52710"/>
                </a:lnTo>
                <a:lnTo>
                  <a:pt x="28540" y="52810"/>
                </a:lnTo>
                <a:lnTo>
                  <a:pt x="28390" y="52860"/>
                </a:lnTo>
                <a:lnTo>
                  <a:pt x="27990" y="52910"/>
                </a:lnTo>
                <a:lnTo>
                  <a:pt x="27830" y="52990"/>
                </a:lnTo>
                <a:lnTo>
                  <a:pt x="27700" y="53180"/>
                </a:lnTo>
                <a:lnTo>
                  <a:pt x="27580" y="53410"/>
                </a:lnTo>
                <a:lnTo>
                  <a:pt x="27530" y="53530"/>
                </a:lnTo>
                <a:lnTo>
                  <a:pt x="27520" y="53670"/>
                </a:lnTo>
                <a:lnTo>
                  <a:pt x="27540" y="53810"/>
                </a:lnTo>
                <a:lnTo>
                  <a:pt x="27530" y="53870"/>
                </a:lnTo>
                <a:lnTo>
                  <a:pt x="27510" y="53950"/>
                </a:lnTo>
                <a:lnTo>
                  <a:pt x="27390" y="54100"/>
                </a:lnTo>
                <a:lnTo>
                  <a:pt x="27360" y="54160"/>
                </a:lnTo>
                <a:lnTo>
                  <a:pt x="27310" y="54300"/>
                </a:lnTo>
                <a:lnTo>
                  <a:pt x="27290" y="54440"/>
                </a:lnTo>
                <a:lnTo>
                  <a:pt x="27320" y="54570"/>
                </a:lnTo>
                <a:lnTo>
                  <a:pt x="27420" y="54660"/>
                </a:lnTo>
                <a:lnTo>
                  <a:pt x="27730" y="54790"/>
                </a:lnTo>
                <a:lnTo>
                  <a:pt x="27800" y="54900"/>
                </a:lnTo>
                <a:lnTo>
                  <a:pt x="27900" y="55010"/>
                </a:lnTo>
                <a:lnTo>
                  <a:pt x="27980" y="55130"/>
                </a:lnTo>
                <a:lnTo>
                  <a:pt x="28030" y="55220"/>
                </a:lnTo>
                <a:lnTo>
                  <a:pt x="28070" y="55330"/>
                </a:lnTo>
                <a:lnTo>
                  <a:pt x="28160" y="55830"/>
                </a:lnTo>
                <a:lnTo>
                  <a:pt x="28140" y="56040"/>
                </a:lnTo>
                <a:lnTo>
                  <a:pt x="28150" y="56130"/>
                </a:lnTo>
                <a:lnTo>
                  <a:pt x="28170" y="56200"/>
                </a:lnTo>
                <a:lnTo>
                  <a:pt x="28220" y="56290"/>
                </a:lnTo>
                <a:lnTo>
                  <a:pt x="28270" y="56350"/>
                </a:lnTo>
                <a:lnTo>
                  <a:pt x="28370" y="56720"/>
                </a:lnTo>
                <a:lnTo>
                  <a:pt x="28240" y="56980"/>
                </a:lnTo>
                <a:lnTo>
                  <a:pt x="28270" y="57050"/>
                </a:lnTo>
                <a:lnTo>
                  <a:pt x="28310" y="57130"/>
                </a:lnTo>
                <a:lnTo>
                  <a:pt x="28370" y="57190"/>
                </a:lnTo>
                <a:lnTo>
                  <a:pt x="28410" y="57250"/>
                </a:lnTo>
                <a:lnTo>
                  <a:pt x="28430" y="57350"/>
                </a:lnTo>
                <a:lnTo>
                  <a:pt x="28380" y="57410"/>
                </a:lnTo>
                <a:lnTo>
                  <a:pt x="28300" y="57470"/>
                </a:lnTo>
                <a:lnTo>
                  <a:pt x="27450" y="57920"/>
                </a:lnTo>
                <a:lnTo>
                  <a:pt x="27300" y="57780"/>
                </a:lnTo>
                <a:lnTo>
                  <a:pt x="27280" y="57750"/>
                </a:lnTo>
                <a:lnTo>
                  <a:pt x="27120" y="57570"/>
                </a:lnTo>
                <a:lnTo>
                  <a:pt x="27010" y="57400"/>
                </a:lnTo>
                <a:lnTo>
                  <a:pt x="26930" y="57220"/>
                </a:lnTo>
                <a:lnTo>
                  <a:pt x="26880" y="57140"/>
                </a:lnTo>
                <a:lnTo>
                  <a:pt x="26840" y="57080"/>
                </a:lnTo>
                <a:lnTo>
                  <a:pt x="26780" y="57020"/>
                </a:lnTo>
                <a:lnTo>
                  <a:pt x="26690" y="56940"/>
                </a:lnTo>
                <a:lnTo>
                  <a:pt x="26650" y="56920"/>
                </a:lnTo>
                <a:lnTo>
                  <a:pt x="26600" y="56900"/>
                </a:lnTo>
                <a:lnTo>
                  <a:pt x="26520" y="56890"/>
                </a:lnTo>
                <a:lnTo>
                  <a:pt x="26450" y="56880"/>
                </a:lnTo>
                <a:lnTo>
                  <a:pt x="26400" y="56890"/>
                </a:lnTo>
                <a:lnTo>
                  <a:pt x="25540" y="57130"/>
                </a:lnTo>
                <a:lnTo>
                  <a:pt x="25400" y="57190"/>
                </a:lnTo>
                <a:lnTo>
                  <a:pt x="24620" y="57650"/>
                </a:lnTo>
                <a:lnTo>
                  <a:pt x="23820" y="58230"/>
                </a:lnTo>
                <a:lnTo>
                  <a:pt x="23660" y="58350"/>
                </a:lnTo>
                <a:lnTo>
                  <a:pt x="22570" y="59040"/>
                </a:lnTo>
                <a:lnTo>
                  <a:pt x="22440" y="59130"/>
                </a:lnTo>
                <a:lnTo>
                  <a:pt x="22420" y="59170"/>
                </a:lnTo>
                <a:lnTo>
                  <a:pt x="22410" y="59220"/>
                </a:lnTo>
                <a:lnTo>
                  <a:pt x="22420" y="59320"/>
                </a:lnTo>
                <a:lnTo>
                  <a:pt x="22440" y="59370"/>
                </a:lnTo>
                <a:lnTo>
                  <a:pt x="22460" y="59420"/>
                </a:lnTo>
                <a:lnTo>
                  <a:pt x="22520" y="59520"/>
                </a:lnTo>
                <a:lnTo>
                  <a:pt x="22560" y="59620"/>
                </a:lnTo>
                <a:lnTo>
                  <a:pt x="22570" y="59650"/>
                </a:lnTo>
                <a:lnTo>
                  <a:pt x="22570" y="59700"/>
                </a:lnTo>
                <a:lnTo>
                  <a:pt x="22560" y="59740"/>
                </a:lnTo>
                <a:lnTo>
                  <a:pt x="22540" y="59810"/>
                </a:lnTo>
                <a:lnTo>
                  <a:pt x="22530" y="59860"/>
                </a:lnTo>
                <a:lnTo>
                  <a:pt x="22490" y="59930"/>
                </a:lnTo>
                <a:lnTo>
                  <a:pt x="22440" y="59980"/>
                </a:lnTo>
                <a:lnTo>
                  <a:pt x="22300" y="60070"/>
                </a:lnTo>
                <a:lnTo>
                  <a:pt x="22220" y="60090"/>
                </a:lnTo>
                <a:lnTo>
                  <a:pt x="22130" y="60080"/>
                </a:lnTo>
                <a:lnTo>
                  <a:pt x="22100" y="60070"/>
                </a:lnTo>
                <a:lnTo>
                  <a:pt x="22060" y="60060"/>
                </a:lnTo>
                <a:lnTo>
                  <a:pt x="20770" y="59080"/>
                </a:lnTo>
                <a:lnTo>
                  <a:pt x="20620" y="59010"/>
                </a:lnTo>
                <a:lnTo>
                  <a:pt x="20400" y="58930"/>
                </a:lnTo>
                <a:lnTo>
                  <a:pt x="19880" y="58670"/>
                </a:lnTo>
                <a:lnTo>
                  <a:pt x="19680" y="58600"/>
                </a:lnTo>
                <a:lnTo>
                  <a:pt x="18650" y="58560"/>
                </a:lnTo>
                <a:lnTo>
                  <a:pt x="17860" y="58620"/>
                </a:lnTo>
                <a:lnTo>
                  <a:pt x="17650" y="58680"/>
                </a:lnTo>
                <a:lnTo>
                  <a:pt x="17230" y="58870"/>
                </a:lnTo>
                <a:lnTo>
                  <a:pt x="17170" y="58910"/>
                </a:lnTo>
                <a:lnTo>
                  <a:pt x="16800" y="59230"/>
                </a:lnTo>
                <a:lnTo>
                  <a:pt x="16220" y="59970"/>
                </a:lnTo>
                <a:lnTo>
                  <a:pt x="15990" y="60180"/>
                </a:lnTo>
                <a:lnTo>
                  <a:pt x="15430" y="60610"/>
                </a:lnTo>
                <a:lnTo>
                  <a:pt x="15090" y="60800"/>
                </a:lnTo>
                <a:lnTo>
                  <a:pt x="14220" y="61030"/>
                </a:lnTo>
                <a:lnTo>
                  <a:pt x="13740" y="61280"/>
                </a:lnTo>
                <a:lnTo>
                  <a:pt x="13680" y="6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