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 Beni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Bolivia • State Map | Fully Editable Vector Shape</a:t>
            </a:r>
          </a:p>
        </p:txBody>
      </p:sp>
      <p:sp>
        <p:nvSpPr>
          <p:cNvPr id="101" name="El B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810" y="45200"/>
                </a:moveTo>
                <a:lnTo>
                  <a:pt x="28540" y="44920"/>
                </a:lnTo>
                <a:lnTo>
                  <a:pt x="27220" y="43670"/>
                </a:lnTo>
                <a:lnTo>
                  <a:pt x="27080" y="43430"/>
                </a:lnTo>
                <a:lnTo>
                  <a:pt x="27020" y="43370"/>
                </a:lnTo>
                <a:lnTo>
                  <a:pt x="26980" y="43340"/>
                </a:lnTo>
                <a:lnTo>
                  <a:pt x="26840" y="43280"/>
                </a:lnTo>
                <a:lnTo>
                  <a:pt x="26750" y="43220"/>
                </a:lnTo>
                <a:lnTo>
                  <a:pt x="26680" y="43150"/>
                </a:lnTo>
                <a:lnTo>
                  <a:pt x="26630" y="43070"/>
                </a:lnTo>
                <a:lnTo>
                  <a:pt x="26610" y="43000"/>
                </a:lnTo>
                <a:lnTo>
                  <a:pt x="26600" y="42930"/>
                </a:lnTo>
                <a:lnTo>
                  <a:pt x="26600" y="42860"/>
                </a:lnTo>
                <a:lnTo>
                  <a:pt x="26650" y="42570"/>
                </a:lnTo>
                <a:lnTo>
                  <a:pt x="26650" y="42490"/>
                </a:lnTo>
                <a:lnTo>
                  <a:pt x="26630" y="42400"/>
                </a:lnTo>
                <a:lnTo>
                  <a:pt x="26210" y="41550"/>
                </a:lnTo>
                <a:lnTo>
                  <a:pt x="26030" y="41280"/>
                </a:lnTo>
                <a:lnTo>
                  <a:pt x="25870" y="41100"/>
                </a:lnTo>
                <a:lnTo>
                  <a:pt x="25790" y="41010"/>
                </a:lnTo>
                <a:lnTo>
                  <a:pt x="25730" y="40920"/>
                </a:lnTo>
                <a:lnTo>
                  <a:pt x="25610" y="40670"/>
                </a:lnTo>
                <a:lnTo>
                  <a:pt x="25540" y="40580"/>
                </a:lnTo>
                <a:lnTo>
                  <a:pt x="25460" y="40520"/>
                </a:lnTo>
                <a:lnTo>
                  <a:pt x="25380" y="40510"/>
                </a:lnTo>
                <a:lnTo>
                  <a:pt x="25300" y="40510"/>
                </a:lnTo>
                <a:lnTo>
                  <a:pt x="25150" y="40530"/>
                </a:lnTo>
                <a:lnTo>
                  <a:pt x="25060" y="40520"/>
                </a:lnTo>
                <a:lnTo>
                  <a:pt x="24990" y="40500"/>
                </a:lnTo>
                <a:lnTo>
                  <a:pt x="24930" y="40460"/>
                </a:lnTo>
                <a:lnTo>
                  <a:pt x="24830" y="40390"/>
                </a:lnTo>
                <a:lnTo>
                  <a:pt x="24740" y="40330"/>
                </a:lnTo>
                <a:lnTo>
                  <a:pt x="24640" y="40210"/>
                </a:lnTo>
                <a:lnTo>
                  <a:pt x="24560" y="39960"/>
                </a:lnTo>
                <a:lnTo>
                  <a:pt x="24540" y="39820"/>
                </a:lnTo>
                <a:lnTo>
                  <a:pt x="24530" y="39710"/>
                </a:lnTo>
                <a:lnTo>
                  <a:pt x="24550" y="39570"/>
                </a:lnTo>
                <a:lnTo>
                  <a:pt x="24580" y="39430"/>
                </a:lnTo>
                <a:lnTo>
                  <a:pt x="24610" y="39170"/>
                </a:lnTo>
                <a:lnTo>
                  <a:pt x="24610" y="38890"/>
                </a:lnTo>
                <a:lnTo>
                  <a:pt x="24570" y="38740"/>
                </a:lnTo>
                <a:lnTo>
                  <a:pt x="24520" y="38640"/>
                </a:lnTo>
                <a:lnTo>
                  <a:pt x="24200" y="38340"/>
                </a:lnTo>
                <a:lnTo>
                  <a:pt x="24070" y="38160"/>
                </a:lnTo>
                <a:lnTo>
                  <a:pt x="23890" y="37740"/>
                </a:lnTo>
                <a:lnTo>
                  <a:pt x="23860" y="37690"/>
                </a:lnTo>
                <a:lnTo>
                  <a:pt x="23880" y="37640"/>
                </a:lnTo>
                <a:lnTo>
                  <a:pt x="23910" y="37570"/>
                </a:lnTo>
                <a:lnTo>
                  <a:pt x="23960" y="37510"/>
                </a:lnTo>
                <a:lnTo>
                  <a:pt x="24070" y="37420"/>
                </a:lnTo>
                <a:lnTo>
                  <a:pt x="24110" y="37360"/>
                </a:lnTo>
                <a:lnTo>
                  <a:pt x="24170" y="37230"/>
                </a:lnTo>
                <a:lnTo>
                  <a:pt x="24180" y="37090"/>
                </a:lnTo>
                <a:lnTo>
                  <a:pt x="24140" y="36960"/>
                </a:lnTo>
                <a:lnTo>
                  <a:pt x="24060" y="36840"/>
                </a:lnTo>
                <a:lnTo>
                  <a:pt x="23910" y="36700"/>
                </a:lnTo>
                <a:lnTo>
                  <a:pt x="23880" y="36630"/>
                </a:lnTo>
                <a:lnTo>
                  <a:pt x="23880" y="36590"/>
                </a:lnTo>
                <a:lnTo>
                  <a:pt x="23880" y="36500"/>
                </a:lnTo>
                <a:lnTo>
                  <a:pt x="23870" y="36460"/>
                </a:lnTo>
                <a:lnTo>
                  <a:pt x="23850" y="36440"/>
                </a:lnTo>
                <a:lnTo>
                  <a:pt x="23810" y="36400"/>
                </a:lnTo>
                <a:lnTo>
                  <a:pt x="23790" y="36370"/>
                </a:lnTo>
                <a:lnTo>
                  <a:pt x="23700" y="36130"/>
                </a:lnTo>
                <a:lnTo>
                  <a:pt x="23660" y="35990"/>
                </a:lnTo>
                <a:lnTo>
                  <a:pt x="23650" y="35860"/>
                </a:lnTo>
                <a:lnTo>
                  <a:pt x="23670" y="35740"/>
                </a:lnTo>
                <a:lnTo>
                  <a:pt x="23750" y="35670"/>
                </a:lnTo>
                <a:lnTo>
                  <a:pt x="23960" y="35580"/>
                </a:lnTo>
                <a:lnTo>
                  <a:pt x="24040" y="35480"/>
                </a:lnTo>
                <a:lnTo>
                  <a:pt x="24070" y="35370"/>
                </a:lnTo>
                <a:lnTo>
                  <a:pt x="24060" y="35260"/>
                </a:lnTo>
                <a:lnTo>
                  <a:pt x="24000" y="35040"/>
                </a:lnTo>
                <a:lnTo>
                  <a:pt x="24020" y="34630"/>
                </a:lnTo>
                <a:lnTo>
                  <a:pt x="23950" y="34100"/>
                </a:lnTo>
                <a:lnTo>
                  <a:pt x="23950" y="34020"/>
                </a:lnTo>
                <a:lnTo>
                  <a:pt x="23860" y="33720"/>
                </a:lnTo>
                <a:lnTo>
                  <a:pt x="23860" y="33610"/>
                </a:lnTo>
                <a:lnTo>
                  <a:pt x="24040" y="32800"/>
                </a:lnTo>
                <a:lnTo>
                  <a:pt x="24090" y="32700"/>
                </a:lnTo>
                <a:lnTo>
                  <a:pt x="24150" y="32620"/>
                </a:lnTo>
                <a:lnTo>
                  <a:pt x="24210" y="32510"/>
                </a:lnTo>
                <a:lnTo>
                  <a:pt x="24230" y="32380"/>
                </a:lnTo>
                <a:lnTo>
                  <a:pt x="24140" y="32200"/>
                </a:lnTo>
                <a:lnTo>
                  <a:pt x="24140" y="32070"/>
                </a:lnTo>
                <a:lnTo>
                  <a:pt x="24220" y="31790"/>
                </a:lnTo>
                <a:lnTo>
                  <a:pt x="24280" y="31660"/>
                </a:lnTo>
                <a:lnTo>
                  <a:pt x="24370" y="31570"/>
                </a:lnTo>
                <a:lnTo>
                  <a:pt x="24470" y="31500"/>
                </a:lnTo>
                <a:lnTo>
                  <a:pt x="24550" y="31410"/>
                </a:lnTo>
                <a:lnTo>
                  <a:pt x="24680" y="31200"/>
                </a:lnTo>
                <a:lnTo>
                  <a:pt x="24960" y="30840"/>
                </a:lnTo>
                <a:lnTo>
                  <a:pt x="25010" y="30730"/>
                </a:lnTo>
                <a:lnTo>
                  <a:pt x="25010" y="30600"/>
                </a:lnTo>
                <a:lnTo>
                  <a:pt x="24900" y="30420"/>
                </a:lnTo>
                <a:lnTo>
                  <a:pt x="24790" y="29800"/>
                </a:lnTo>
                <a:lnTo>
                  <a:pt x="24780" y="29570"/>
                </a:lnTo>
                <a:lnTo>
                  <a:pt x="24890" y="29340"/>
                </a:lnTo>
                <a:lnTo>
                  <a:pt x="25170" y="28910"/>
                </a:lnTo>
                <a:lnTo>
                  <a:pt x="25270" y="28790"/>
                </a:lnTo>
                <a:lnTo>
                  <a:pt x="25500" y="28610"/>
                </a:lnTo>
                <a:lnTo>
                  <a:pt x="26030" y="27980"/>
                </a:lnTo>
                <a:lnTo>
                  <a:pt x="26060" y="27920"/>
                </a:lnTo>
                <a:lnTo>
                  <a:pt x="26090" y="27780"/>
                </a:lnTo>
                <a:lnTo>
                  <a:pt x="26120" y="27720"/>
                </a:lnTo>
                <a:lnTo>
                  <a:pt x="26170" y="27680"/>
                </a:lnTo>
                <a:lnTo>
                  <a:pt x="26290" y="27610"/>
                </a:lnTo>
                <a:lnTo>
                  <a:pt x="26340" y="27570"/>
                </a:lnTo>
                <a:lnTo>
                  <a:pt x="26600" y="27100"/>
                </a:lnTo>
                <a:lnTo>
                  <a:pt x="26710" y="26990"/>
                </a:lnTo>
                <a:lnTo>
                  <a:pt x="26840" y="26970"/>
                </a:lnTo>
                <a:lnTo>
                  <a:pt x="26950" y="26980"/>
                </a:lnTo>
                <a:lnTo>
                  <a:pt x="27040" y="26950"/>
                </a:lnTo>
                <a:lnTo>
                  <a:pt x="27360" y="26180"/>
                </a:lnTo>
                <a:lnTo>
                  <a:pt x="27730" y="24620"/>
                </a:lnTo>
                <a:lnTo>
                  <a:pt x="27740" y="24450"/>
                </a:lnTo>
                <a:lnTo>
                  <a:pt x="27710" y="24310"/>
                </a:lnTo>
                <a:lnTo>
                  <a:pt x="27610" y="24020"/>
                </a:lnTo>
                <a:lnTo>
                  <a:pt x="27780" y="23780"/>
                </a:lnTo>
                <a:lnTo>
                  <a:pt x="27860" y="23640"/>
                </a:lnTo>
                <a:lnTo>
                  <a:pt x="27870" y="23530"/>
                </a:lnTo>
                <a:lnTo>
                  <a:pt x="27820" y="23430"/>
                </a:lnTo>
                <a:lnTo>
                  <a:pt x="27800" y="23340"/>
                </a:lnTo>
                <a:lnTo>
                  <a:pt x="27790" y="22930"/>
                </a:lnTo>
                <a:lnTo>
                  <a:pt x="27810" y="22800"/>
                </a:lnTo>
                <a:lnTo>
                  <a:pt x="27860" y="22680"/>
                </a:lnTo>
                <a:lnTo>
                  <a:pt x="27960" y="22530"/>
                </a:lnTo>
                <a:lnTo>
                  <a:pt x="28010" y="22400"/>
                </a:lnTo>
                <a:lnTo>
                  <a:pt x="27990" y="22290"/>
                </a:lnTo>
                <a:lnTo>
                  <a:pt x="27940" y="22180"/>
                </a:lnTo>
                <a:lnTo>
                  <a:pt x="27920" y="22050"/>
                </a:lnTo>
                <a:lnTo>
                  <a:pt x="27970" y="21900"/>
                </a:lnTo>
                <a:lnTo>
                  <a:pt x="28050" y="21750"/>
                </a:lnTo>
                <a:lnTo>
                  <a:pt x="28120" y="21600"/>
                </a:lnTo>
                <a:lnTo>
                  <a:pt x="28100" y="21440"/>
                </a:lnTo>
                <a:lnTo>
                  <a:pt x="28060" y="21270"/>
                </a:lnTo>
                <a:lnTo>
                  <a:pt x="28070" y="21130"/>
                </a:lnTo>
                <a:lnTo>
                  <a:pt x="28170" y="20820"/>
                </a:lnTo>
                <a:lnTo>
                  <a:pt x="28200" y="20540"/>
                </a:lnTo>
                <a:lnTo>
                  <a:pt x="28160" y="20200"/>
                </a:lnTo>
                <a:lnTo>
                  <a:pt x="28070" y="19870"/>
                </a:lnTo>
                <a:lnTo>
                  <a:pt x="27930" y="19620"/>
                </a:lnTo>
                <a:lnTo>
                  <a:pt x="27830" y="19510"/>
                </a:lnTo>
                <a:lnTo>
                  <a:pt x="27790" y="19470"/>
                </a:lnTo>
                <a:lnTo>
                  <a:pt x="27770" y="19480"/>
                </a:lnTo>
                <a:lnTo>
                  <a:pt x="27730" y="19500"/>
                </a:lnTo>
                <a:lnTo>
                  <a:pt x="27690" y="19520"/>
                </a:lnTo>
                <a:lnTo>
                  <a:pt x="27640" y="19500"/>
                </a:lnTo>
                <a:lnTo>
                  <a:pt x="27590" y="19390"/>
                </a:lnTo>
                <a:lnTo>
                  <a:pt x="27560" y="19220"/>
                </a:lnTo>
                <a:lnTo>
                  <a:pt x="27580" y="19090"/>
                </a:lnTo>
                <a:lnTo>
                  <a:pt x="27690" y="19060"/>
                </a:lnTo>
                <a:lnTo>
                  <a:pt x="27810" y="19070"/>
                </a:lnTo>
                <a:lnTo>
                  <a:pt x="27930" y="19040"/>
                </a:lnTo>
                <a:lnTo>
                  <a:pt x="28040" y="18970"/>
                </a:lnTo>
                <a:lnTo>
                  <a:pt x="28120" y="18880"/>
                </a:lnTo>
                <a:lnTo>
                  <a:pt x="28200" y="18730"/>
                </a:lnTo>
                <a:lnTo>
                  <a:pt x="28170" y="18630"/>
                </a:lnTo>
                <a:lnTo>
                  <a:pt x="28090" y="18560"/>
                </a:lnTo>
                <a:lnTo>
                  <a:pt x="28010" y="18450"/>
                </a:lnTo>
                <a:lnTo>
                  <a:pt x="28010" y="18320"/>
                </a:lnTo>
                <a:lnTo>
                  <a:pt x="28100" y="18270"/>
                </a:lnTo>
                <a:lnTo>
                  <a:pt x="28230" y="18260"/>
                </a:lnTo>
                <a:lnTo>
                  <a:pt x="28350" y="18280"/>
                </a:lnTo>
                <a:lnTo>
                  <a:pt x="28470" y="18270"/>
                </a:lnTo>
                <a:lnTo>
                  <a:pt x="28560" y="18190"/>
                </a:lnTo>
                <a:lnTo>
                  <a:pt x="28630" y="18070"/>
                </a:lnTo>
                <a:lnTo>
                  <a:pt x="28730" y="17990"/>
                </a:lnTo>
                <a:lnTo>
                  <a:pt x="28840" y="17960"/>
                </a:lnTo>
                <a:lnTo>
                  <a:pt x="29060" y="17960"/>
                </a:lnTo>
                <a:lnTo>
                  <a:pt x="29170" y="17910"/>
                </a:lnTo>
                <a:lnTo>
                  <a:pt x="29260" y="17780"/>
                </a:lnTo>
                <a:lnTo>
                  <a:pt x="29270" y="17630"/>
                </a:lnTo>
                <a:lnTo>
                  <a:pt x="29230" y="17300"/>
                </a:lnTo>
                <a:lnTo>
                  <a:pt x="29270" y="17170"/>
                </a:lnTo>
                <a:lnTo>
                  <a:pt x="29420" y="16990"/>
                </a:lnTo>
                <a:lnTo>
                  <a:pt x="29450" y="16860"/>
                </a:lnTo>
                <a:lnTo>
                  <a:pt x="29430" y="16700"/>
                </a:lnTo>
                <a:lnTo>
                  <a:pt x="29440" y="16530"/>
                </a:lnTo>
                <a:lnTo>
                  <a:pt x="29500" y="16400"/>
                </a:lnTo>
                <a:lnTo>
                  <a:pt x="29650" y="16340"/>
                </a:lnTo>
                <a:lnTo>
                  <a:pt x="30250" y="16300"/>
                </a:lnTo>
                <a:lnTo>
                  <a:pt x="30700" y="16350"/>
                </a:lnTo>
                <a:lnTo>
                  <a:pt x="30870" y="16290"/>
                </a:lnTo>
                <a:lnTo>
                  <a:pt x="31230" y="16070"/>
                </a:lnTo>
                <a:lnTo>
                  <a:pt x="31680" y="16020"/>
                </a:lnTo>
                <a:lnTo>
                  <a:pt x="31890" y="15970"/>
                </a:lnTo>
                <a:lnTo>
                  <a:pt x="31920" y="15830"/>
                </a:lnTo>
                <a:lnTo>
                  <a:pt x="31940" y="15690"/>
                </a:lnTo>
                <a:lnTo>
                  <a:pt x="32300" y="15610"/>
                </a:lnTo>
                <a:lnTo>
                  <a:pt x="32370" y="15480"/>
                </a:lnTo>
                <a:lnTo>
                  <a:pt x="32330" y="15390"/>
                </a:lnTo>
                <a:lnTo>
                  <a:pt x="32260" y="15330"/>
                </a:lnTo>
                <a:lnTo>
                  <a:pt x="32210" y="15240"/>
                </a:lnTo>
                <a:lnTo>
                  <a:pt x="32230" y="15090"/>
                </a:lnTo>
                <a:lnTo>
                  <a:pt x="32290" y="14980"/>
                </a:lnTo>
                <a:lnTo>
                  <a:pt x="32530" y="14680"/>
                </a:lnTo>
                <a:lnTo>
                  <a:pt x="32580" y="14550"/>
                </a:lnTo>
                <a:lnTo>
                  <a:pt x="32580" y="14440"/>
                </a:lnTo>
                <a:lnTo>
                  <a:pt x="32520" y="14200"/>
                </a:lnTo>
                <a:lnTo>
                  <a:pt x="32540" y="14040"/>
                </a:lnTo>
                <a:lnTo>
                  <a:pt x="32620" y="14010"/>
                </a:lnTo>
                <a:lnTo>
                  <a:pt x="32740" y="14050"/>
                </a:lnTo>
                <a:lnTo>
                  <a:pt x="32850" y="14060"/>
                </a:lnTo>
                <a:lnTo>
                  <a:pt x="33000" y="13920"/>
                </a:lnTo>
                <a:lnTo>
                  <a:pt x="33040" y="13700"/>
                </a:lnTo>
                <a:lnTo>
                  <a:pt x="33040" y="13460"/>
                </a:lnTo>
                <a:lnTo>
                  <a:pt x="33110" y="13260"/>
                </a:lnTo>
                <a:lnTo>
                  <a:pt x="33170" y="13170"/>
                </a:lnTo>
                <a:lnTo>
                  <a:pt x="33270" y="13240"/>
                </a:lnTo>
                <a:lnTo>
                  <a:pt x="33380" y="13180"/>
                </a:lnTo>
                <a:lnTo>
                  <a:pt x="33460" y="13050"/>
                </a:lnTo>
                <a:lnTo>
                  <a:pt x="33540" y="12780"/>
                </a:lnTo>
                <a:lnTo>
                  <a:pt x="33620" y="12630"/>
                </a:lnTo>
                <a:lnTo>
                  <a:pt x="33670" y="12490"/>
                </a:lnTo>
                <a:lnTo>
                  <a:pt x="33620" y="12390"/>
                </a:lnTo>
                <a:lnTo>
                  <a:pt x="33550" y="12370"/>
                </a:lnTo>
                <a:lnTo>
                  <a:pt x="33420" y="12430"/>
                </a:lnTo>
                <a:lnTo>
                  <a:pt x="33350" y="12430"/>
                </a:lnTo>
                <a:lnTo>
                  <a:pt x="33300" y="12400"/>
                </a:lnTo>
                <a:lnTo>
                  <a:pt x="33260" y="12360"/>
                </a:lnTo>
                <a:lnTo>
                  <a:pt x="33260" y="12310"/>
                </a:lnTo>
                <a:lnTo>
                  <a:pt x="33470" y="12250"/>
                </a:lnTo>
                <a:lnTo>
                  <a:pt x="33750" y="12030"/>
                </a:lnTo>
                <a:lnTo>
                  <a:pt x="33900" y="11970"/>
                </a:lnTo>
                <a:lnTo>
                  <a:pt x="34150" y="12010"/>
                </a:lnTo>
                <a:lnTo>
                  <a:pt x="34430" y="12110"/>
                </a:lnTo>
                <a:lnTo>
                  <a:pt x="34660" y="12120"/>
                </a:lnTo>
                <a:lnTo>
                  <a:pt x="34750" y="11930"/>
                </a:lnTo>
                <a:lnTo>
                  <a:pt x="34720" y="11810"/>
                </a:lnTo>
                <a:lnTo>
                  <a:pt x="34640" y="11690"/>
                </a:lnTo>
                <a:lnTo>
                  <a:pt x="34540" y="11590"/>
                </a:lnTo>
                <a:lnTo>
                  <a:pt x="34410" y="11560"/>
                </a:lnTo>
                <a:lnTo>
                  <a:pt x="34350" y="11500"/>
                </a:lnTo>
                <a:lnTo>
                  <a:pt x="34400" y="11380"/>
                </a:lnTo>
                <a:lnTo>
                  <a:pt x="34490" y="11250"/>
                </a:lnTo>
                <a:lnTo>
                  <a:pt x="34570" y="11200"/>
                </a:lnTo>
                <a:lnTo>
                  <a:pt x="34640" y="11240"/>
                </a:lnTo>
                <a:lnTo>
                  <a:pt x="34730" y="11330"/>
                </a:lnTo>
                <a:lnTo>
                  <a:pt x="34810" y="11430"/>
                </a:lnTo>
                <a:lnTo>
                  <a:pt x="34840" y="11490"/>
                </a:lnTo>
                <a:lnTo>
                  <a:pt x="34920" y="11530"/>
                </a:lnTo>
                <a:lnTo>
                  <a:pt x="35100" y="11490"/>
                </a:lnTo>
                <a:lnTo>
                  <a:pt x="35380" y="11380"/>
                </a:lnTo>
                <a:lnTo>
                  <a:pt x="35540" y="11260"/>
                </a:lnTo>
                <a:lnTo>
                  <a:pt x="35600" y="11150"/>
                </a:lnTo>
                <a:lnTo>
                  <a:pt x="35610" y="11020"/>
                </a:lnTo>
                <a:lnTo>
                  <a:pt x="35600" y="10850"/>
                </a:lnTo>
                <a:lnTo>
                  <a:pt x="35570" y="10700"/>
                </a:lnTo>
                <a:lnTo>
                  <a:pt x="35530" y="10570"/>
                </a:lnTo>
                <a:lnTo>
                  <a:pt x="35540" y="10460"/>
                </a:lnTo>
                <a:lnTo>
                  <a:pt x="35700" y="10410"/>
                </a:lnTo>
                <a:lnTo>
                  <a:pt x="35840" y="10440"/>
                </a:lnTo>
                <a:lnTo>
                  <a:pt x="35980" y="10490"/>
                </a:lnTo>
                <a:lnTo>
                  <a:pt x="36120" y="10510"/>
                </a:lnTo>
                <a:lnTo>
                  <a:pt x="36260" y="10440"/>
                </a:lnTo>
                <a:lnTo>
                  <a:pt x="36390" y="10310"/>
                </a:lnTo>
                <a:lnTo>
                  <a:pt x="36520" y="10220"/>
                </a:lnTo>
                <a:lnTo>
                  <a:pt x="37090" y="9940"/>
                </a:lnTo>
                <a:lnTo>
                  <a:pt x="37140" y="9880"/>
                </a:lnTo>
                <a:lnTo>
                  <a:pt x="37190" y="9750"/>
                </a:lnTo>
                <a:lnTo>
                  <a:pt x="37290" y="9600"/>
                </a:lnTo>
                <a:lnTo>
                  <a:pt x="37410" y="9480"/>
                </a:lnTo>
                <a:lnTo>
                  <a:pt x="37500" y="9400"/>
                </a:lnTo>
                <a:lnTo>
                  <a:pt x="37610" y="9370"/>
                </a:lnTo>
                <a:lnTo>
                  <a:pt x="37950" y="9310"/>
                </a:lnTo>
                <a:lnTo>
                  <a:pt x="37960" y="9310"/>
                </a:lnTo>
                <a:lnTo>
                  <a:pt x="37970" y="9360"/>
                </a:lnTo>
                <a:lnTo>
                  <a:pt x="37980" y="9380"/>
                </a:lnTo>
                <a:lnTo>
                  <a:pt x="38010" y="9410"/>
                </a:lnTo>
                <a:lnTo>
                  <a:pt x="37850" y="9690"/>
                </a:lnTo>
                <a:lnTo>
                  <a:pt x="37760" y="9780"/>
                </a:lnTo>
                <a:lnTo>
                  <a:pt x="37600" y="9820"/>
                </a:lnTo>
                <a:lnTo>
                  <a:pt x="37600" y="9860"/>
                </a:lnTo>
                <a:lnTo>
                  <a:pt x="37670" y="9980"/>
                </a:lnTo>
                <a:lnTo>
                  <a:pt x="37690" y="10030"/>
                </a:lnTo>
                <a:lnTo>
                  <a:pt x="37680" y="10060"/>
                </a:lnTo>
                <a:lnTo>
                  <a:pt x="37650" y="10120"/>
                </a:lnTo>
                <a:lnTo>
                  <a:pt x="37640" y="10160"/>
                </a:lnTo>
                <a:lnTo>
                  <a:pt x="37650" y="10220"/>
                </a:lnTo>
                <a:lnTo>
                  <a:pt x="37670" y="10290"/>
                </a:lnTo>
                <a:lnTo>
                  <a:pt x="37690" y="10350"/>
                </a:lnTo>
                <a:lnTo>
                  <a:pt x="37710" y="10370"/>
                </a:lnTo>
                <a:lnTo>
                  <a:pt x="37730" y="10440"/>
                </a:lnTo>
                <a:lnTo>
                  <a:pt x="37690" y="10770"/>
                </a:lnTo>
                <a:lnTo>
                  <a:pt x="37690" y="10870"/>
                </a:lnTo>
                <a:lnTo>
                  <a:pt x="37800" y="11000"/>
                </a:lnTo>
                <a:lnTo>
                  <a:pt x="37920" y="11070"/>
                </a:lnTo>
                <a:lnTo>
                  <a:pt x="38010" y="11170"/>
                </a:lnTo>
                <a:lnTo>
                  <a:pt x="38050" y="11360"/>
                </a:lnTo>
                <a:lnTo>
                  <a:pt x="38040" y="11480"/>
                </a:lnTo>
                <a:lnTo>
                  <a:pt x="37990" y="11730"/>
                </a:lnTo>
                <a:lnTo>
                  <a:pt x="37890" y="12040"/>
                </a:lnTo>
                <a:lnTo>
                  <a:pt x="37930" y="12120"/>
                </a:lnTo>
                <a:lnTo>
                  <a:pt x="38190" y="12190"/>
                </a:lnTo>
                <a:lnTo>
                  <a:pt x="38300" y="12270"/>
                </a:lnTo>
                <a:lnTo>
                  <a:pt x="38400" y="12380"/>
                </a:lnTo>
                <a:lnTo>
                  <a:pt x="38460" y="12480"/>
                </a:lnTo>
                <a:lnTo>
                  <a:pt x="38500" y="13050"/>
                </a:lnTo>
                <a:lnTo>
                  <a:pt x="38520" y="13090"/>
                </a:lnTo>
                <a:lnTo>
                  <a:pt x="38550" y="13130"/>
                </a:lnTo>
                <a:lnTo>
                  <a:pt x="38590" y="13180"/>
                </a:lnTo>
                <a:lnTo>
                  <a:pt x="38590" y="13260"/>
                </a:lnTo>
                <a:lnTo>
                  <a:pt x="38560" y="13320"/>
                </a:lnTo>
                <a:lnTo>
                  <a:pt x="38520" y="13360"/>
                </a:lnTo>
                <a:lnTo>
                  <a:pt x="38470" y="13400"/>
                </a:lnTo>
                <a:lnTo>
                  <a:pt x="38410" y="13440"/>
                </a:lnTo>
                <a:lnTo>
                  <a:pt x="38310" y="13600"/>
                </a:lnTo>
                <a:lnTo>
                  <a:pt x="38300" y="13720"/>
                </a:lnTo>
                <a:lnTo>
                  <a:pt x="38340" y="13840"/>
                </a:lnTo>
                <a:lnTo>
                  <a:pt x="38360" y="13980"/>
                </a:lnTo>
                <a:lnTo>
                  <a:pt x="38310" y="14100"/>
                </a:lnTo>
                <a:lnTo>
                  <a:pt x="38060" y="14300"/>
                </a:lnTo>
                <a:lnTo>
                  <a:pt x="37960" y="14410"/>
                </a:lnTo>
                <a:lnTo>
                  <a:pt x="37940" y="14580"/>
                </a:lnTo>
                <a:lnTo>
                  <a:pt x="38020" y="14680"/>
                </a:lnTo>
                <a:lnTo>
                  <a:pt x="38130" y="14760"/>
                </a:lnTo>
                <a:lnTo>
                  <a:pt x="38190" y="14850"/>
                </a:lnTo>
                <a:lnTo>
                  <a:pt x="38150" y="14950"/>
                </a:lnTo>
                <a:lnTo>
                  <a:pt x="38060" y="15010"/>
                </a:lnTo>
                <a:lnTo>
                  <a:pt x="38000" y="15080"/>
                </a:lnTo>
                <a:lnTo>
                  <a:pt x="38010" y="15240"/>
                </a:lnTo>
                <a:lnTo>
                  <a:pt x="38090" y="15370"/>
                </a:lnTo>
                <a:lnTo>
                  <a:pt x="38230" y="15470"/>
                </a:lnTo>
                <a:lnTo>
                  <a:pt x="38350" y="15540"/>
                </a:lnTo>
                <a:lnTo>
                  <a:pt x="38410" y="15580"/>
                </a:lnTo>
                <a:lnTo>
                  <a:pt x="38380" y="15670"/>
                </a:lnTo>
                <a:lnTo>
                  <a:pt x="38270" y="15800"/>
                </a:lnTo>
                <a:lnTo>
                  <a:pt x="38230" y="15880"/>
                </a:lnTo>
                <a:lnTo>
                  <a:pt x="38220" y="15950"/>
                </a:lnTo>
                <a:lnTo>
                  <a:pt x="38230" y="16000"/>
                </a:lnTo>
                <a:lnTo>
                  <a:pt x="38450" y="16580"/>
                </a:lnTo>
                <a:lnTo>
                  <a:pt x="38630" y="16770"/>
                </a:lnTo>
                <a:lnTo>
                  <a:pt x="38860" y="16710"/>
                </a:lnTo>
                <a:lnTo>
                  <a:pt x="39020" y="16800"/>
                </a:lnTo>
                <a:lnTo>
                  <a:pt x="39090" y="16860"/>
                </a:lnTo>
                <a:lnTo>
                  <a:pt x="39140" y="16940"/>
                </a:lnTo>
                <a:lnTo>
                  <a:pt x="39140" y="17010"/>
                </a:lnTo>
                <a:lnTo>
                  <a:pt x="39090" y="17130"/>
                </a:lnTo>
                <a:lnTo>
                  <a:pt x="39090" y="17220"/>
                </a:lnTo>
                <a:lnTo>
                  <a:pt x="39110" y="17310"/>
                </a:lnTo>
                <a:lnTo>
                  <a:pt x="39150" y="17330"/>
                </a:lnTo>
                <a:lnTo>
                  <a:pt x="39190" y="17330"/>
                </a:lnTo>
                <a:lnTo>
                  <a:pt x="39270" y="17360"/>
                </a:lnTo>
                <a:lnTo>
                  <a:pt x="39410" y="17460"/>
                </a:lnTo>
                <a:lnTo>
                  <a:pt x="39460" y="17520"/>
                </a:lnTo>
                <a:lnTo>
                  <a:pt x="39300" y="17570"/>
                </a:lnTo>
                <a:lnTo>
                  <a:pt x="39280" y="17630"/>
                </a:lnTo>
                <a:lnTo>
                  <a:pt x="39310" y="17790"/>
                </a:lnTo>
                <a:lnTo>
                  <a:pt x="39300" y="17860"/>
                </a:lnTo>
                <a:lnTo>
                  <a:pt x="39240" y="17960"/>
                </a:lnTo>
                <a:lnTo>
                  <a:pt x="39230" y="18030"/>
                </a:lnTo>
                <a:lnTo>
                  <a:pt x="39230" y="18270"/>
                </a:lnTo>
                <a:lnTo>
                  <a:pt x="39270" y="18360"/>
                </a:lnTo>
                <a:lnTo>
                  <a:pt x="39360" y="18460"/>
                </a:lnTo>
                <a:lnTo>
                  <a:pt x="39480" y="18550"/>
                </a:lnTo>
                <a:lnTo>
                  <a:pt x="39560" y="18580"/>
                </a:lnTo>
                <a:lnTo>
                  <a:pt x="39610" y="18510"/>
                </a:lnTo>
                <a:lnTo>
                  <a:pt x="39650" y="18190"/>
                </a:lnTo>
                <a:lnTo>
                  <a:pt x="39680" y="18100"/>
                </a:lnTo>
                <a:lnTo>
                  <a:pt x="39720" y="18050"/>
                </a:lnTo>
                <a:lnTo>
                  <a:pt x="39810" y="18020"/>
                </a:lnTo>
                <a:lnTo>
                  <a:pt x="39830" y="18080"/>
                </a:lnTo>
                <a:lnTo>
                  <a:pt x="39810" y="18240"/>
                </a:lnTo>
                <a:lnTo>
                  <a:pt x="39900" y="18330"/>
                </a:lnTo>
                <a:lnTo>
                  <a:pt x="40020" y="18380"/>
                </a:lnTo>
                <a:lnTo>
                  <a:pt x="40130" y="18440"/>
                </a:lnTo>
                <a:lnTo>
                  <a:pt x="40190" y="18660"/>
                </a:lnTo>
                <a:lnTo>
                  <a:pt x="40270" y="18810"/>
                </a:lnTo>
                <a:lnTo>
                  <a:pt x="40300" y="18880"/>
                </a:lnTo>
                <a:lnTo>
                  <a:pt x="40310" y="18950"/>
                </a:lnTo>
                <a:lnTo>
                  <a:pt x="40300" y="19080"/>
                </a:lnTo>
                <a:lnTo>
                  <a:pt x="40300" y="19150"/>
                </a:lnTo>
                <a:lnTo>
                  <a:pt x="40340" y="19290"/>
                </a:lnTo>
                <a:lnTo>
                  <a:pt x="40370" y="19350"/>
                </a:lnTo>
                <a:lnTo>
                  <a:pt x="40440" y="19390"/>
                </a:lnTo>
                <a:lnTo>
                  <a:pt x="40460" y="19390"/>
                </a:lnTo>
                <a:lnTo>
                  <a:pt x="40530" y="19420"/>
                </a:lnTo>
                <a:lnTo>
                  <a:pt x="40570" y="19490"/>
                </a:lnTo>
                <a:lnTo>
                  <a:pt x="40580" y="19570"/>
                </a:lnTo>
                <a:lnTo>
                  <a:pt x="40550" y="19640"/>
                </a:lnTo>
                <a:lnTo>
                  <a:pt x="40460" y="19770"/>
                </a:lnTo>
                <a:lnTo>
                  <a:pt x="40450" y="19890"/>
                </a:lnTo>
                <a:lnTo>
                  <a:pt x="40500" y="20000"/>
                </a:lnTo>
                <a:lnTo>
                  <a:pt x="40570" y="20080"/>
                </a:lnTo>
                <a:lnTo>
                  <a:pt x="40670" y="20130"/>
                </a:lnTo>
                <a:lnTo>
                  <a:pt x="40770" y="20160"/>
                </a:lnTo>
                <a:lnTo>
                  <a:pt x="41050" y="20170"/>
                </a:lnTo>
                <a:lnTo>
                  <a:pt x="41190" y="20200"/>
                </a:lnTo>
                <a:lnTo>
                  <a:pt x="41330" y="20250"/>
                </a:lnTo>
                <a:lnTo>
                  <a:pt x="41470" y="20270"/>
                </a:lnTo>
                <a:lnTo>
                  <a:pt x="41610" y="20210"/>
                </a:lnTo>
                <a:lnTo>
                  <a:pt x="41690" y="20250"/>
                </a:lnTo>
                <a:lnTo>
                  <a:pt x="41810" y="20280"/>
                </a:lnTo>
                <a:lnTo>
                  <a:pt x="41920" y="20320"/>
                </a:lnTo>
                <a:lnTo>
                  <a:pt x="41970" y="20420"/>
                </a:lnTo>
                <a:lnTo>
                  <a:pt x="42000" y="20560"/>
                </a:lnTo>
                <a:lnTo>
                  <a:pt x="42080" y="20680"/>
                </a:lnTo>
                <a:lnTo>
                  <a:pt x="42290" y="20910"/>
                </a:lnTo>
                <a:lnTo>
                  <a:pt x="42240" y="21000"/>
                </a:lnTo>
                <a:lnTo>
                  <a:pt x="42270" y="21080"/>
                </a:lnTo>
                <a:lnTo>
                  <a:pt x="42350" y="21110"/>
                </a:lnTo>
                <a:lnTo>
                  <a:pt x="42430" y="21090"/>
                </a:lnTo>
                <a:lnTo>
                  <a:pt x="42440" y="21030"/>
                </a:lnTo>
                <a:lnTo>
                  <a:pt x="42470" y="20860"/>
                </a:lnTo>
                <a:lnTo>
                  <a:pt x="42490" y="20820"/>
                </a:lnTo>
                <a:lnTo>
                  <a:pt x="42600" y="20800"/>
                </a:lnTo>
                <a:lnTo>
                  <a:pt x="42620" y="20840"/>
                </a:lnTo>
                <a:lnTo>
                  <a:pt x="42650" y="20950"/>
                </a:lnTo>
                <a:lnTo>
                  <a:pt x="42650" y="21010"/>
                </a:lnTo>
                <a:lnTo>
                  <a:pt x="42610" y="21090"/>
                </a:lnTo>
                <a:lnTo>
                  <a:pt x="42610" y="21140"/>
                </a:lnTo>
                <a:lnTo>
                  <a:pt x="42630" y="21170"/>
                </a:lnTo>
                <a:lnTo>
                  <a:pt x="42680" y="21230"/>
                </a:lnTo>
                <a:lnTo>
                  <a:pt x="42700" y="21250"/>
                </a:lnTo>
                <a:lnTo>
                  <a:pt x="42760" y="21320"/>
                </a:lnTo>
                <a:lnTo>
                  <a:pt x="42920" y="21420"/>
                </a:lnTo>
                <a:lnTo>
                  <a:pt x="43240" y="21560"/>
                </a:lnTo>
                <a:lnTo>
                  <a:pt x="43320" y="21570"/>
                </a:lnTo>
                <a:lnTo>
                  <a:pt x="43490" y="21570"/>
                </a:lnTo>
                <a:lnTo>
                  <a:pt x="43530" y="21580"/>
                </a:lnTo>
                <a:lnTo>
                  <a:pt x="43640" y="21670"/>
                </a:lnTo>
                <a:lnTo>
                  <a:pt x="43770" y="21740"/>
                </a:lnTo>
                <a:lnTo>
                  <a:pt x="43780" y="21720"/>
                </a:lnTo>
                <a:lnTo>
                  <a:pt x="43780" y="21700"/>
                </a:lnTo>
                <a:lnTo>
                  <a:pt x="43790" y="21690"/>
                </a:lnTo>
                <a:lnTo>
                  <a:pt x="43890" y="21700"/>
                </a:lnTo>
                <a:lnTo>
                  <a:pt x="43920" y="21710"/>
                </a:lnTo>
                <a:lnTo>
                  <a:pt x="44030" y="21810"/>
                </a:lnTo>
                <a:lnTo>
                  <a:pt x="44050" y="21860"/>
                </a:lnTo>
                <a:lnTo>
                  <a:pt x="44060" y="21940"/>
                </a:lnTo>
                <a:lnTo>
                  <a:pt x="44050" y="22090"/>
                </a:lnTo>
                <a:lnTo>
                  <a:pt x="44020" y="22230"/>
                </a:lnTo>
                <a:lnTo>
                  <a:pt x="43900" y="22500"/>
                </a:lnTo>
                <a:lnTo>
                  <a:pt x="43920" y="22620"/>
                </a:lnTo>
                <a:lnTo>
                  <a:pt x="43960" y="22650"/>
                </a:lnTo>
                <a:lnTo>
                  <a:pt x="44100" y="22700"/>
                </a:lnTo>
                <a:lnTo>
                  <a:pt x="44160" y="22730"/>
                </a:lnTo>
                <a:lnTo>
                  <a:pt x="44220" y="22800"/>
                </a:lnTo>
                <a:lnTo>
                  <a:pt x="44300" y="22940"/>
                </a:lnTo>
                <a:lnTo>
                  <a:pt x="44350" y="23010"/>
                </a:lnTo>
                <a:lnTo>
                  <a:pt x="44430" y="23100"/>
                </a:lnTo>
                <a:lnTo>
                  <a:pt x="44540" y="23180"/>
                </a:lnTo>
                <a:lnTo>
                  <a:pt x="44660" y="23240"/>
                </a:lnTo>
                <a:lnTo>
                  <a:pt x="44820" y="23260"/>
                </a:lnTo>
                <a:lnTo>
                  <a:pt x="45080" y="23210"/>
                </a:lnTo>
                <a:lnTo>
                  <a:pt x="45180" y="23240"/>
                </a:lnTo>
                <a:lnTo>
                  <a:pt x="45250" y="23450"/>
                </a:lnTo>
                <a:lnTo>
                  <a:pt x="45310" y="23470"/>
                </a:lnTo>
                <a:lnTo>
                  <a:pt x="45370" y="23450"/>
                </a:lnTo>
                <a:lnTo>
                  <a:pt x="45410" y="23440"/>
                </a:lnTo>
                <a:lnTo>
                  <a:pt x="45450" y="23410"/>
                </a:lnTo>
                <a:lnTo>
                  <a:pt x="45520" y="23330"/>
                </a:lnTo>
                <a:lnTo>
                  <a:pt x="45590" y="23310"/>
                </a:lnTo>
                <a:lnTo>
                  <a:pt x="45730" y="23290"/>
                </a:lnTo>
                <a:lnTo>
                  <a:pt x="45840" y="23330"/>
                </a:lnTo>
                <a:lnTo>
                  <a:pt x="45940" y="23390"/>
                </a:lnTo>
                <a:lnTo>
                  <a:pt x="46120" y="23590"/>
                </a:lnTo>
                <a:lnTo>
                  <a:pt x="46190" y="23610"/>
                </a:lnTo>
                <a:lnTo>
                  <a:pt x="46260" y="23540"/>
                </a:lnTo>
                <a:lnTo>
                  <a:pt x="46350" y="23400"/>
                </a:lnTo>
                <a:lnTo>
                  <a:pt x="46450" y="23520"/>
                </a:lnTo>
                <a:lnTo>
                  <a:pt x="46850" y="23530"/>
                </a:lnTo>
                <a:lnTo>
                  <a:pt x="46990" y="23730"/>
                </a:lnTo>
                <a:lnTo>
                  <a:pt x="47120" y="23710"/>
                </a:lnTo>
                <a:lnTo>
                  <a:pt x="47320" y="23630"/>
                </a:lnTo>
                <a:lnTo>
                  <a:pt x="47410" y="23660"/>
                </a:lnTo>
                <a:lnTo>
                  <a:pt x="47470" y="23720"/>
                </a:lnTo>
                <a:lnTo>
                  <a:pt x="47540" y="23770"/>
                </a:lnTo>
                <a:lnTo>
                  <a:pt x="47660" y="23770"/>
                </a:lnTo>
                <a:lnTo>
                  <a:pt x="47740" y="23700"/>
                </a:lnTo>
                <a:lnTo>
                  <a:pt x="47780" y="23640"/>
                </a:lnTo>
                <a:lnTo>
                  <a:pt x="47820" y="23580"/>
                </a:lnTo>
                <a:lnTo>
                  <a:pt x="48040" y="23300"/>
                </a:lnTo>
                <a:lnTo>
                  <a:pt x="48050" y="23260"/>
                </a:lnTo>
                <a:lnTo>
                  <a:pt x="48160" y="23250"/>
                </a:lnTo>
                <a:lnTo>
                  <a:pt x="48360" y="23180"/>
                </a:lnTo>
                <a:lnTo>
                  <a:pt x="48450" y="23170"/>
                </a:lnTo>
                <a:lnTo>
                  <a:pt x="49400" y="23310"/>
                </a:lnTo>
                <a:lnTo>
                  <a:pt x="49420" y="23320"/>
                </a:lnTo>
                <a:lnTo>
                  <a:pt x="49770" y="23510"/>
                </a:lnTo>
                <a:lnTo>
                  <a:pt x="50050" y="23740"/>
                </a:lnTo>
                <a:lnTo>
                  <a:pt x="50160" y="23790"/>
                </a:lnTo>
                <a:lnTo>
                  <a:pt x="50300" y="23820"/>
                </a:lnTo>
                <a:lnTo>
                  <a:pt x="50390" y="23820"/>
                </a:lnTo>
                <a:lnTo>
                  <a:pt x="50460" y="23830"/>
                </a:lnTo>
                <a:lnTo>
                  <a:pt x="50530" y="23860"/>
                </a:lnTo>
                <a:lnTo>
                  <a:pt x="50590" y="23910"/>
                </a:lnTo>
                <a:lnTo>
                  <a:pt x="50640" y="23980"/>
                </a:lnTo>
                <a:lnTo>
                  <a:pt x="50650" y="24050"/>
                </a:lnTo>
                <a:lnTo>
                  <a:pt x="50660" y="24110"/>
                </a:lnTo>
                <a:lnTo>
                  <a:pt x="50680" y="24180"/>
                </a:lnTo>
                <a:lnTo>
                  <a:pt x="50740" y="24230"/>
                </a:lnTo>
                <a:lnTo>
                  <a:pt x="50790" y="24250"/>
                </a:lnTo>
                <a:lnTo>
                  <a:pt x="50840" y="24270"/>
                </a:lnTo>
                <a:lnTo>
                  <a:pt x="50860" y="24350"/>
                </a:lnTo>
                <a:lnTo>
                  <a:pt x="50890" y="24390"/>
                </a:lnTo>
                <a:lnTo>
                  <a:pt x="51140" y="24580"/>
                </a:lnTo>
                <a:lnTo>
                  <a:pt x="51280" y="24620"/>
                </a:lnTo>
                <a:lnTo>
                  <a:pt x="51360" y="24650"/>
                </a:lnTo>
                <a:lnTo>
                  <a:pt x="51550" y="24800"/>
                </a:lnTo>
                <a:lnTo>
                  <a:pt x="51630" y="24830"/>
                </a:lnTo>
                <a:lnTo>
                  <a:pt x="52100" y="24830"/>
                </a:lnTo>
                <a:lnTo>
                  <a:pt x="52170" y="24810"/>
                </a:lnTo>
                <a:lnTo>
                  <a:pt x="52200" y="24760"/>
                </a:lnTo>
                <a:lnTo>
                  <a:pt x="52260" y="24700"/>
                </a:lnTo>
                <a:lnTo>
                  <a:pt x="52400" y="24600"/>
                </a:lnTo>
                <a:lnTo>
                  <a:pt x="52430" y="24600"/>
                </a:lnTo>
                <a:lnTo>
                  <a:pt x="52510" y="24610"/>
                </a:lnTo>
                <a:lnTo>
                  <a:pt x="52540" y="24600"/>
                </a:lnTo>
                <a:lnTo>
                  <a:pt x="52570" y="24570"/>
                </a:lnTo>
                <a:lnTo>
                  <a:pt x="52600" y="24500"/>
                </a:lnTo>
                <a:lnTo>
                  <a:pt x="52630" y="24470"/>
                </a:lnTo>
                <a:lnTo>
                  <a:pt x="52810" y="24390"/>
                </a:lnTo>
                <a:lnTo>
                  <a:pt x="52830" y="24370"/>
                </a:lnTo>
                <a:lnTo>
                  <a:pt x="52900" y="24390"/>
                </a:lnTo>
                <a:lnTo>
                  <a:pt x="53030" y="24450"/>
                </a:lnTo>
                <a:lnTo>
                  <a:pt x="53230" y="24500"/>
                </a:lnTo>
                <a:lnTo>
                  <a:pt x="53300" y="24590"/>
                </a:lnTo>
                <a:lnTo>
                  <a:pt x="53350" y="24830"/>
                </a:lnTo>
                <a:lnTo>
                  <a:pt x="53370" y="24880"/>
                </a:lnTo>
                <a:lnTo>
                  <a:pt x="53420" y="24910"/>
                </a:lnTo>
                <a:lnTo>
                  <a:pt x="53440" y="24950"/>
                </a:lnTo>
                <a:lnTo>
                  <a:pt x="53390" y="25030"/>
                </a:lnTo>
                <a:lnTo>
                  <a:pt x="53380" y="25070"/>
                </a:lnTo>
                <a:lnTo>
                  <a:pt x="53390" y="25110"/>
                </a:lnTo>
                <a:lnTo>
                  <a:pt x="53410" y="25140"/>
                </a:lnTo>
                <a:lnTo>
                  <a:pt x="53560" y="25260"/>
                </a:lnTo>
                <a:lnTo>
                  <a:pt x="53630" y="25350"/>
                </a:lnTo>
                <a:lnTo>
                  <a:pt x="53660" y="25410"/>
                </a:lnTo>
                <a:lnTo>
                  <a:pt x="53680" y="25560"/>
                </a:lnTo>
                <a:lnTo>
                  <a:pt x="53730" y="25690"/>
                </a:lnTo>
                <a:lnTo>
                  <a:pt x="53810" y="25790"/>
                </a:lnTo>
                <a:lnTo>
                  <a:pt x="53890" y="25850"/>
                </a:lnTo>
                <a:lnTo>
                  <a:pt x="53960" y="25880"/>
                </a:lnTo>
                <a:lnTo>
                  <a:pt x="54020" y="25880"/>
                </a:lnTo>
                <a:lnTo>
                  <a:pt x="54080" y="25870"/>
                </a:lnTo>
                <a:lnTo>
                  <a:pt x="54140" y="25830"/>
                </a:lnTo>
                <a:lnTo>
                  <a:pt x="54200" y="25810"/>
                </a:lnTo>
                <a:lnTo>
                  <a:pt x="54230" y="25850"/>
                </a:lnTo>
                <a:lnTo>
                  <a:pt x="54250" y="25920"/>
                </a:lnTo>
                <a:lnTo>
                  <a:pt x="54600" y="26370"/>
                </a:lnTo>
                <a:lnTo>
                  <a:pt x="54620" y="26410"/>
                </a:lnTo>
                <a:lnTo>
                  <a:pt x="54650" y="26440"/>
                </a:lnTo>
                <a:lnTo>
                  <a:pt x="54720" y="26460"/>
                </a:lnTo>
                <a:lnTo>
                  <a:pt x="54790" y="26460"/>
                </a:lnTo>
                <a:lnTo>
                  <a:pt x="54840" y="26470"/>
                </a:lnTo>
                <a:lnTo>
                  <a:pt x="54870" y="26510"/>
                </a:lnTo>
                <a:lnTo>
                  <a:pt x="54880" y="26570"/>
                </a:lnTo>
                <a:lnTo>
                  <a:pt x="54910" y="26680"/>
                </a:lnTo>
                <a:lnTo>
                  <a:pt x="55000" y="26770"/>
                </a:lnTo>
                <a:lnTo>
                  <a:pt x="55110" y="26850"/>
                </a:lnTo>
                <a:lnTo>
                  <a:pt x="55240" y="26920"/>
                </a:lnTo>
                <a:lnTo>
                  <a:pt x="55250" y="26780"/>
                </a:lnTo>
                <a:lnTo>
                  <a:pt x="55320" y="26750"/>
                </a:lnTo>
                <a:lnTo>
                  <a:pt x="55430" y="26750"/>
                </a:lnTo>
                <a:lnTo>
                  <a:pt x="55560" y="26730"/>
                </a:lnTo>
                <a:lnTo>
                  <a:pt x="55640" y="26680"/>
                </a:lnTo>
                <a:lnTo>
                  <a:pt x="55710" y="26620"/>
                </a:lnTo>
                <a:lnTo>
                  <a:pt x="55790" y="26610"/>
                </a:lnTo>
                <a:lnTo>
                  <a:pt x="55920" y="26690"/>
                </a:lnTo>
                <a:lnTo>
                  <a:pt x="55980" y="26740"/>
                </a:lnTo>
                <a:lnTo>
                  <a:pt x="56020" y="26800"/>
                </a:lnTo>
                <a:lnTo>
                  <a:pt x="56050" y="26860"/>
                </a:lnTo>
                <a:lnTo>
                  <a:pt x="56060" y="27020"/>
                </a:lnTo>
                <a:lnTo>
                  <a:pt x="56090" y="27050"/>
                </a:lnTo>
                <a:lnTo>
                  <a:pt x="56660" y="27300"/>
                </a:lnTo>
                <a:lnTo>
                  <a:pt x="57070" y="27290"/>
                </a:lnTo>
                <a:lnTo>
                  <a:pt x="57200" y="27310"/>
                </a:lnTo>
                <a:lnTo>
                  <a:pt x="57290" y="27370"/>
                </a:lnTo>
                <a:lnTo>
                  <a:pt x="57470" y="27590"/>
                </a:lnTo>
                <a:lnTo>
                  <a:pt x="57490" y="27620"/>
                </a:lnTo>
                <a:lnTo>
                  <a:pt x="57500" y="27690"/>
                </a:lnTo>
                <a:lnTo>
                  <a:pt x="57520" y="27700"/>
                </a:lnTo>
                <a:lnTo>
                  <a:pt x="57610" y="27700"/>
                </a:lnTo>
                <a:lnTo>
                  <a:pt x="57630" y="27700"/>
                </a:lnTo>
                <a:lnTo>
                  <a:pt x="57750" y="27770"/>
                </a:lnTo>
                <a:lnTo>
                  <a:pt x="57800" y="27790"/>
                </a:lnTo>
                <a:lnTo>
                  <a:pt x="58110" y="27830"/>
                </a:lnTo>
                <a:lnTo>
                  <a:pt x="58190" y="27820"/>
                </a:lnTo>
                <a:lnTo>
                  <a:pt x="58270" y="27750"/>
                </a:lnTo>
                <a:lnTo>
                  <a:pt x="58400" y="27810"/>
                </a:lnTo>
                <a:lnTo>
                  <a:pt x="58510" y="27780"/>
                </a:lnTo>
                <a:lnTo>
                  <a:pt x="58610" y="27730"/>
                </a:lnTo>
                <a:lnTo>
                  <a:pt x="58850" y="27670"/>
                </a:lnTo>
                <a:lnTo>
                  <a:pt x="58920" y="27660"/>
                </a:lnTo>
                <a:lnTo>
                  <a:pt x="58990" y="27680"/>
                </a:lnTo>
                <a:lnTo>
                  <a:pt x="59170" y="27800"/>
                </a:lnTo>
                <a:lnTo>
                  <a:pt x="59180" y="27640"/>
                </a:lnTo>
                <a:lnTo>
                  <a:pt x="59240" y="27660"/>
                </a:lnTo>
                <a:lnTo>
                  <a:pt x="59390" y="27840"/>
                </a:lnTo>
                <a:lnTo>
                  <a:pt x="59460" y="27870"/>
                </a:lnTo>
                <a:lnTo>
                  <a:pt x="59520" y="27850"/>
                </a:lnTo>
                <a:lnTo>
                  <a:pt x="59560" y="27860"/>
                </a:lnTo>
                <a:lnTo>
                  <a:pt x="59570" y="27960"/>
                </a:lnTo>
                <a:lnTo>
                  <a:pt x="59570" y="28410"/>
                </a:lnTo>
                <a:lnTo>
                  <a:pt x="59590" y="28530"/>
                </a:lnTo>
                <a:lnTo>
                  <a:pt x="59660" y="28620"/>
                </a:lnTo>
                <a:lnTo>
                  <a:pt x="59800" y="28730"/>
                </a:lnTo>
                <a:lnTo>
                  <a:pt x="60090" y="29050"/>
                </a:lnTo>
                <a:lnTo>
                  <a:pt x="60180" y="29100"/>
                </a:lnTo>
                <a:lnTo>
                  <a:pt x="60190" y="29120"/>
                </a:lnTo>
                <a:lnTo>
                  <a:pt x="60290" y="29280"/>
                </a:lnTo>
                <a:lnTo>
                  <a:pt x="60330" y="29310"/>
                </a:lnTo>
                <a:lnTo>
                  <a:pt x="60470" y="29380"/>
                </a:lnTo>
                <a:lnTo>
                  <a:pt x="60590" y="29450"/>
                </a:lnTo>
                <a:lnTo>
                  <a:pt x="60910" y="29770"/>
                </a:lnTo>
                <a:lnTo>
                  <a:pt x="60970" y="29820"/>
                </a:lnTo>
                <a:lnTo>
                  <a:pt x="61100" y="29880"/>
                </a:lnTo>
                <a:lnTo>
                  <a:pt x="61150" y="29930"/>
                </a:lnTo>
                <a:lnTo>
                  <a:pt x="61180" y="29980"/>
                </a:lnTo>
                <a:lnTo>
                  <a:pt x="61310" y="30440"/>
                </a:lnTo>
                <a:lnTo>
                  <a:pt x="61390" y="30500"/>
                </a:lnTo>
                <a:lnTo>
                  <a:pt x="61540" y="30530"/>
                </a:lnTo>
                <a:lnTo>
                  <a:pt x="61670" y="30500"/>
                </a:lnTo>
                <a:lnTo>
                  <a:pt x="61800" y="30460"/>
                </a:lnTo>
                <a:lnTo>
                  <a:pt x="61930" y="30430"/>
                </a:lnTo>
                <a:lnTo>
                  <a:pt x="62060" y="30490"/>
                </a:lnTo>
                <a:lnTo>
                  <a:pt x="62180" y="30410"/>
                </a:lnTo>
                <a:lnTo>
                  <a:pt x="62330" y="30350"/>
                </a:lnTo>
                <a:lnTo>
                  <a:pt x="62500" y="30310"/>
                </a:lnTo>
                <a:lnTo>
                  <a:pt x="62970" y="30270"/>
                </a:lnTo>
                <a:lnTo>
                  <a:pt x="62990" y="30280"/>
                </a:lnTo>
                <a:lnTo>
                  <a:pt x="59470" y="32320"/>
                </a:lnTo>
                <a:lnTo>
                  <a:pt x="53640" y="35690"/>
                </a:lnTo>
                <a:lnTo>
                  <a:pt x="49970" y="37820"/>
                </a:lnTo>
                <a:lnTo>
                  <a:pt x="47700" y="38490"/>
                </a:lnTo>
                <a:lnTo>
                  <a:pt x="47390" y="38630"/>
                </a:lnTo>
                <a:lnTo>
                  <a:pt x="47540" y="39280"/>
                </a:lnTo>
                <a:lnTo>
                  <a:pt x="47540" y="40070"/>
                </a:lnTo>
                <a:lnTo>
                  <a:pt x="47580" y="40420"/>
                </a:lnTo>
                <a:lnTo>
                  <a:pt x="47570" y="40610"/>
                </a:lnTo>
                <a:lnTo>
                  <a:pt x="47550" y="40740"/>
                </a:lnTo>
                <a:lnTo>
                  <a:pt x="47510" y="40840"/>
                </a:lnTo>
                <a:lnTo>
                  <a:pt x="47470" y="41000"/>
                </a:lnTo>
                <a:lnTo>
                  <a:pt x="47550" y="41330"/>
                </a:lnTo>
                <a:lnTo>
                  <a:pt x="47590" y="41440"/>
                </a:lnTo>
                <a:lnTo>
                  <a:pt x="47800" y="41770"/>
                </a:lnTo>
                <a:lnTo>
                  <a:pt x="48040" y="42450"/>
                </a:lnTo>
                <a:lnTo>
                  <a:pt x="48740" y="43530"/>
                </a:lnTo>
                <a:lnTo>
                  <a:pt x="48800" y="43600"/>
                </a:lnTo>
                <a:lnTo>
                  <a:pt x="48860" y="43640"/>
                </a:lnTo>
                <a:lnTo>
                  <a:pt x="49030" y="43700"/>
                </a:lnTo>
                <a:lnTo>
                  <a:pt x="49110" y="43760"/>
                </a:lnTo>
                <a:lnTo>
                  <a:pt x="49200" y="43870"/>
                </a:lnTo>
                <a:lnTo>
                  <a:pt x="49230" y="43960"/>
                </a:lnTo>
                <a:lnTo>
                  <a:pt x="49270" y="44290"/>
                </a:lnTo>
                <a:lnTo>
                  <a:pt x="49310" y="44380"/>
                </a:lnTo>
                <a:lnTo>
                  <a:pt x="49620" y="44700"/>
                </a:lnTo>
                <a:lnTo>
                  <a:pt x="49700" y="44750"/>
                </a:lnTo>
                <a:lnTo>
                  <a:pt x="49770" y="44770"/>
                </a:lnTo>
                <a:lnTo>
                  <a:pt x="49850" y="44770"/>
                </a:lnTo>
                <a:lnTo>
                  <a:pt x="49910" y="44810"/>
                </a:lnTo>
                <a:lnTo>
                  <a:pt x="50110" y="44980"/>
                </a:lnTo>
                <a:lnTo>
                  <a:pt x="50180" y="45020"/>
                </a:lnTo>
                <a:lnTo>
                  <a:pt x="50400" y="45120"/>
                </a:lnTo>
                <a:lnTo>
                  <a:pt x="50440" y="45150"/>
                </a:lnTo>
                <a:lnTo>
                  <a:pt x="50500" y="45210"/>
                </a:lnTo>
                <a:lnTo>
                  <a:pt x="50570" y="45300"/>
                </a:lnTo>
                <a:lnTo>
                  <a:pt x="50650" y="45460"/>
                </a:lnTo>
                <a:lnTo>
                  <a:pt x="50790" y="45640"/>
                </a:lnTo>
                <a:lnTo>
                  <a:pt x="50820" y="45710"/>
                </a:lnTo>
                <a:lnTo>
                  <a:pt x="50840" y="45780"/>
                </a:lnTo>
                <a:lnTo>
                  <a:pt x="50840" y="45940"/>
                </a:lnTo>
                <a:lnTo>
                  <a:pt x="50860" y="46050"/>
                </a:lnTo>
                <a:lnTo>
                  <a:pt x="50900" y="46180"/>
                </a:lnTo>
                <a:lnTo>
                  <a:pt x="50960" y="46270"/>
                </a:lnTo>
                <a:lnTo>
                  <a:pt x="51130" y="46460"/>
                </a:lnTo>
                <a:lnTo>
                  <a:pt x="51190" y="46510"/>
                </a:lnTo>
                <a:lnTo>
                  <a:pt x="51270" y="46540"/>
                </a:lnTo>
                <a:lnTo>
                  <a:pt x="51500" y="46600"/>
                </a:lnTo>
                <a:lnTo>
                  <a:pt x="51570" y="46630"/>
                </a:lnTo>
                <a:lnTo>
                  <a:pt x="51640" y="46660"/>
                </a:lnTo>
                <a:lnTo>
                  <a:pt x="51620" y="46680"/>
                </a:lnTo>
                <a:lnTo>
                  <a:pt x="51480" y="46690"/>
                </a:lnTo>
                <a:lnTo>
                  <a:pt x="42810" y="46230"/>
                </a:lnTo>
                <a:lnTo>
                  <a:pt x="42730" y="46220"/>
                </a:lnTo>
                <a:lnTo>
                  <a:pt x="42640" y="46180"/>
                </a:lnTo>
                <a:lnTo>
                  <a:pt x="41990" y="46320"/>
                </a:lnTo>
                <a:lnTo>
                  <a:pt x="39480" y="46620"/>
                </a:lnTo>
                <a:lnTo>
                  <a:pt x="39280" y="46750"/>
                </a:lnTo>
                <a:lnTo>
                  <a:pt x="38960" y="47300"/>
                </a:lnTo>
                <a:lnTo>
                  <a:pt x="38760" y="47750"/>
                </a:lnTo>
                <a:lnTo>
                  <a:pt x="38740" y="47840"/>
                </a:lnTo>
                <a:lnTo>
                  <a:pt x="38740" y="48060"/>
                </a:lnTo>
                <a:lnTo>
                  <a:pt x="38380" y="49170"/>
                </a:lnTo>
                <a:lnTo>
                  <a:pt x="38280" y="49360"/>
                </a:lnTo>
                <a:lnTo>
                  <a:pt x="38190" y="49480"/>
                </a:lnTo>
                <a:lnTo>
                  <a:pt x="37560" y="49780"/>
                </a:lnTo>
                <a:lnTo>
                  <a:pt x="35260" y="50450"/>
                </a:lnTo>
                <a:lnTo>
                  <a:pt x="35050" y="50470"/>
                </a:lnTo>
                <a:lnTo>
                  <a:pt x="34720" y="50450"/>
                </a:lnTo>
                <a:lnTo>
                  <a:pt x="34030" y="50300"/>
                </a:lnTo>
                <a:lnTo>
                  <a:pt x="33520" y="50130"/>
                </a:lnTo>
                <a:lnTo>
                  <a:pt x="33190" y="49980"/>
                </a:lnTo>
                <a:lnTo>
                  <a:pt x="32540" y="49540"/>
                </a:lnTo>
                <a:lnTo>
                  <a:pt x="32400" y="49430"/>
                </a:lnTo>
                <a:lnTo>
                  <a:pt x="31320" y="48270"/>
                </a:lnTo>
                <a:lnTo>
                  <a:pt x="30940" y="47760"/>
                </a:lnTo>
                <a:lnTo>
                  <a:pt x="30900" y="47690"/>
                </a:lnTo>
                <a:lnTo>
                  <a:pt x="30830" y="47490"/>
                </a:lnTo>
                <a:lnTo>
                  <a:pt x="30730" y="47190"/>
                </a:lnTo>
                <a:lnTo>
                  <a:pt x="30660" y="47060"/>
                </a:lnTo>
                <a:lnTo>
                  <a:pt x="28810" y="45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