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Cochabamba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Cochab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50" y="57920"/>
                </a:moveTo>
                <a:lnTo>
                  <a:pt x="28300" y="57470"/>
                </a:lnTo>
                <a:lnTo>
                  <a:pt x="28380" y="57410"/>
                </a:lnTo>
                <a:lnTo>
                  <a:pt x="28430" y="57350"/>
                </a:lnTo>
                <a:lnTo>
                  <a:pt x="28410" y="57250"/>
                </a:lnTo>
                <a:lnTo>
                  <a:pt x="28370" y="57190"/>
                </a:lnTo>
                <a:lnTo>
                  <a:pt x="28310" y="57130"/>
                </a:lnTo>
                <a:lnTo>
                  <a:pt x="28270" y="57050"/>
                </a:lnTo>
                <a:lnTo>
                  <a:pt x="28240" y="56980"/>
                </a:lnTo>
                <a:lnTo>
                  <a:pt x="28370" y="56720"/>
                </a:lnTo>
                <a:lnTo>
                  <a:pt x="28270" y="56350"/>
                </a:lnTo>
                <a:lnTo>
                  <a:pt x="28220" y="56290"/>
                </a:lnTo>
                <a:lnTo>
                  <a:pt x="28170" y="56200"/>
                </a:lnTo>
                <a:lnTo>
                  <a:pt x="28150" y="56130"/>
                </a:lnTo>
                <a:lnTo>
                  <a:pt x="28140" y="56040"/>
                </a:lnTo>
                <a:lnTo>
                  <a:pt x="28160" y="55830"/>
                </a:lnTo>
                <a:lnTo>
                  <a:pt x="28070" y="55330"/>
                </a:lnTo>
                <a:lnTo>
                  <a:pt x="28030" y="55220"/>
                </a:lnTo>
                <a:lnTo>
                  <a:pt x="27980" y="55130"/>
                </a:lnTo>
                <a:lnTo>
                  <a:pt x="27900" y="55010"/>
                </a:lnTo>
                <a:lnTo>
                  <a:pt x="27800" y="54900"/>
                </a:lnTo>
                <a:lnTo>
                  <a:pt x="27730" y="54790"/>
                </a:lnTo>
                <a:lnTo>
                  <a:pt x="27420" y="54660"/>
                </a:lnTo>
                <a:lnTo>
                  <a:pt x="27320" y="54570"/>
                </a:lnTo>
                <a:lnTo>
                  <a:pt x="27290" y="54440"/>
                </a:lnTo>
                <a:lnTo>
                  <a:pt x="27310" y="54300"/>
                </a:lnTo>
                <a:lnTo>
                  <a:pt x="27360" y="54160"/>
                </a:lnTo>
                <a:lnTo>
                  <a:pt x="27390" y="54100"/>
                </a:lnTo>
                <a:lnTo>
                  <a:pt x="27510" y="53950"/>
                </a:lnTo>
                <a:lnTo>
                  <a:pt x="27530" y="53870"/>
                </a:lnTo>
                <a:lnTo>
                  <a:pt x="27540" y="53810"/>
                </a:lnTo>
                <a:lnTo>
                  <a:pt x="27520" y="53670"/>
                </a:lnTo>
                <a:lnTo>
                  <a:pt x="27530" y="53530"/>
                </a:lnTo>
                <a:lnTo>
                  <a:pt x="27580" y="53410"/>
                </a:lnTo>
                <a:lnTo>
                  <a:pt x="27700" y="53180"/>
                </a:lnTo>
                <a:lnTo>
                  <a:pt x="27830" y="52990"/>
                </a:lnTo>
                <a:lnTo>
                  <a:pt x="27990" y="52910"/>
                </a:lnTo>
                <a:lnTo>
                  <a:pt x="28390" y="52860"/>
                </a:lnTo>
                <a:lnTo>
                  <a:pt x="28540" y="52810"/>
                </a:lnTo>
                <a:lnTo>
                  <a:pt x="28720" y="52710"/>
                </a:lnTo>
                <a:lnTo>
                  <a:pt x="28870" y="52590"/>
                </a:lnTo>
                <a:lnTo>
                  <a:pt x="28960" y="52450"/>
                </a:lnTo>
                <a:lnTo>
                  <a:pt x="28980" y="52340"/>
                </a:lnTo>
                <a:lnTo>
                  <a:pt x="28970" y="52230"/>
                </a:lnTo>
                <a:lnTo>
                  <a:pt x="28930" y="51910"/>
                </a:lnTo>
                <a:lnTo>
                  <a:pt x="28920" y="51820"/>
                </a:lnTo>
                <a:lnTo>
                  <a:pt x="28930" y="51300"/>
                </a:lnTo>
                <a:lnTo>
                  <a:pt x="28870" y="51100"/>
                </a:lnTo>
                <a:lnTo>
                  <a:pt x="28680" y="50750"/>
                </a:lnTo>
                <a:lnTo>
                  <a:pt x="28600" y="50570"/>
                </a:lnTo>
                <a:lnTo>
                  <a:pt x="28590" y="50390"/>
                </a:lnTo>
                <a:lnTo>
                  <a:pt x="28680" y="50050"/>
                </a:lnTo>
                <a:lnTo>
                  <a:pt x="28710" y="49200"/>
                </a:lnTo>
                <a:lnTo>
                  <a:pt x="28670" y="49100"/>
                </a:lnTo>
                <a:lnTo>
                  <a:pt x="28530" y="48920"/>
                </a:lnTo>
                <a:lnTo>
                  <a:pt x="28480" y="48830"/>
                </a:lnTo>
                <a:lnTo>
                  <a:pt x="28450" y="48800"/>
                </a:lnTo>
                <a:lnTo>
                  <a:pt x="28240" y="48730"/>
                </a:lnTo>
                <a:lnTo>
                  <a:pt x="28230" y="48680"/>
                </a:lnTo>
                <a:lnTo>
                  <a:pt x="28250" y="48580"/>
                </a:lnTo>
                <a:lnTo>
                  <a:pt x="28230" y="48430"/>
                </a:lnTo>
                <a:lnTo>
                  <a:pt x="28160" y="48310"/>
                </a:lnTo>
                <a:lnTo>
                  <a:pt x="27970" y="48100"/>
                </a:lnTo>
                <a:lnTo>
                  <a:pt x="27870" y="47920"/>
                </a:lnTo>
                <a:lnTo>
                  <a:pt x="27750" y="47770"/>
                </a:lnTo>
                <a:lnTo>
                  <a:pt x="27730" y="47720"/>
                </a:lnTo>
                <a:lnTo>
                  <a:pt x="27720" y="47650"/>
                </a:lnTo>
                <a:lnTo>
                  <a:pt x="27780" y="47150"/>
                </a:lnTo>
                <a:lnTo>
                  <a:pt x="27780" y="46970"/>
                </a:lnTo>
                <a:lnTo>
                  <a:pt x="27760" y="46810"/>
                </a:lnTo>
                <a:lnTo>
                  <a:pt x="27750" y="46730"/>
                </a:lnTo>
                <a:lnTo>
                  <a:pt x="27770" y="46650"/>
                </a:lnTo>
                <a:lnTo>
                  <a:pt x="27820" y="46570"/>
                </a:lnTo>
                <a:lnTo>
                  <a:pt x="27880" y="46500"/>
                </a:lnTo>
                <a:lnTo>
                  <a:pt x="27910" y="46430"/>
                </a:lnTo>
                <a:lnTo>
                  <a:pt x="27930" y="46320"/>
                </a:lnTo>
                <a:lnTo>
                  <a:pt x="27920" y="46280"/>
                </a:lnTo>
                <a:lnTo>
                  <a:pt x="27890" y="46250"/>
                </a:lnTo>
                <a:lnTo>
                  <a:pt x="27860" y="46230"/>
                </a:lnTo>
                <a:lnTo>
                  <a:pt x="27830" y="46210"/>
                </a:lnTo>
                <a:lnTo>
                  <a:pt x="27820" y="46190"/>
                </a:lnTo>
                <a:lnTo>
                  <a:pt x="28020" y="45970"/>
                </a:lnTo>
                <a:lnTo>
                  <a:pt x="28260" y="45670"/>
                </a:lnTo>
                <a:lnTo>
                  <a:pt x="28810" y="45200"/>
                </a:lnTo>
                <a:lnTo>
                  <a:pt x="30660" y="47060"/>
                </a:lnTo>
                <a:lnTo>
                  <a:pt x="30730" y="47190"/>
                </a:lnTo>
                <a:lnTo>
                  <a:pt x="30830" y="47490"/>
                </a:lnTo>
                <a:lnTo>
                  <a:pt x="30900" y="47690"/>
                </a:lnTo>
                <a:lnTo>
                  <a:pt x="30940" y="47760"/>
                </a:lnTo>
                <a:lnTo>
                  <a:pt x="31320" y="48270"/>
                </a:lnTo>
                <a:lnTo>
                  <a:pt x="32400" y="49430"/>
                </a:lnTo>
                <a:lnTo>
                  <a:pt x="32540" y="49540"/>
                </a:lnTo>
                <a:lnTo>
                  <a:pt x="33190" y="49980"/>
                </a:lnTo>
                <a:lnTo>
                  <a:pt x="33520" y="50130"/>
                </a:lnTo>
                <a:lnTo>
                  <a:pt x="34030" y="50300"/>
                </a:lnTo>
                <a:lnTo>
                  <a:pt x="34720" y="50450"/>
                </a:lnTo>
                <a:lnTo>
                  <a:pt x="35050" y="50470"/>
                </a:lnTo>
                <a:lnTo>
                  <a:pt x="35260" y="50450"/>
                </a:lnTo>
                <a:lnTo>
                  <a:pt x="37560" y="49780"/>
                </a:lnTo>
                <a:lnTo>
                  <a:pt x="38190" y="49480"/>
                </a:lnTo>
                <a:lnTo>
                  <a:pt x="38280" y="49360"/>
                </a:lnTo>
                <a:lnTo>
                  <a:pt x="38380" y="49170"/>
                </a:lnTo>
                <a:lnTo>
                  <a:pt x="38740" y="48060"/>
                </a:lnTo>
                <a:lnTo>
                  <a:pt x="38740" y="47840"/>
                </a:lnTo>
                <a:lnTo>
                  <a:pt x="38760" y="47750"/>
                </a:lnTo>
                <a:lnTo>
                  <a:pt x="38960" y="47300"/>
                </a:lnTo>
                <a:lnTo>
                  <a:pt x="39280" y="46750"/>
                </a:lnTo>
                <a:lnTo>
                  <a:pt x="39480" y="46620"/>
                </a:lnTo>
                <a:lnTo>
                  <a:pt x="41990" y="46320"/>
                </a:lnTo>
                <a:lnTo>
                  <a:pt x="42640" y="46180"/>
                </a:lnTo>
                <a:lnTo>
                  <a:pt x="42730" y="46220"/>
                </a:lnTo>
                <a:lnTo>
                  <a:pt x="42810" y="46230"/>
                </a:lnTo>
                <a:lnTo>
                  <a:pt x="42770" y="46380"/>
                </a:lnTo>
                <a:lnTo>
                  <a:pt x="42690" y="46390"/>
                </a:lnTo>
                <a:lnTo>
                  <a:pt x="42510" y="46400"/>
                </a:lnTo>
                <a:lnTo>
                  <a:pt x="42660" y="46530"/>
                </a:lnTo>
                <a:lnTo>
                  <a:pt x="42700" y="46610"/>
                </a:lnTo>
                <a:lnTo>
                  <a:pt x="42690" y="46720"/>
                </a:lnTo>
                <a:lnTo>
                  <a:pt x="42600" y="46680"/>
                </a:lnTo>
                <a:lnTo>
                  <a:pt x="42510" y="46650"/>
                </a:lnTo>
                <a:lnTo>
                  <a:pt x="42420" y="46660"/>
                </a:lnTo>
                <a:lnTo>
                  <a:pt x="42330" y="46720"/>
                </a:lnTo>
                <a:lnTo>
                  <a:pt x="42440" y="46810"/>
                </a:lnTo>
                <a:lnTo>
                  <a:pt x="42530" y="46920"/>
                </a:lnTo>
                <a:lnTo>
                  <a:pt x="42610" y="47050"/>
                </a:lnTo>
                <a:lnTo>
                  <a:pt x="42650" y="47190"/>
                </a:lnTo>
                <a:lnTo>
                  <a:pt x="42650" y="47280"/>
                </a:lnTo>
                <a:lnTo>
                  <a:pt x="42640" y="47320"/>
                </a:lnTo>
                <a:lnTo>
                  <a:pt x="42610" y="47360"/>
                </a:lnTo>
                <a:lnTo>
                  <a:pt x="42600" y="47400"/>
                </a:lnTo>
                <a:lnTo>
                  <a:pt x="42600" y="47640"/>
                </a:lnTo>
                <a:lnTo>
                  <a:pt x="42630" y="47780"/>
                </a:lnTo>
                <a:lnTo>
                  <a:pt x="42760" y="47960"/>
                </a:lnTo>
                <a:lnTo>
                  <a:pt x="42790" y="48060"/>
                </a:lnTo>
                <a:lnTo>
                  <a:pt x="42760" y="48170"/>
                </a:lnTo>
                <a:lnTo>
                  <a:pt x="42710" y="48280"/>
                </a:lnTo>
                <a:lnTo>
                  <a:pt x="42680" y="48410"/>
                </a:lnTo>
                <a:lnTo>
                  <a:pt x="42740" y="48560"/>
                </a:lnTo>
                <a:lnTo>
                  <a:pt x="42690" y="48690"/>
                </a:lnTo>
                <a:lnTo>
                  <a:pt x="42690" y="48820"/>
                </a:lnTo>
                <a:lnTo>
                  <a:pt x="42710" y="48940"/>
                </a:lnTo>
                <a:lnTo>
                  <a:pt x="42690" y="49070"/>
                </a:lnTo>
                <a:lnTo>
                  <a:pt x="42550" y="49260"/>
                </a:lnTo>
                <a:lnTo>
                  <a:pt x="42530" y="49340"/>
                </a:lnTo>
                <a:lnTo>
                  <a:pt x="42690" y="49350"/>
                </a:lnTo>
                <a:lnTo>
                  <a:pt x="42570" y="49550"/>
                </a:lnTo>
                <a:lnTo>
                  <a:pt x="42560" y="49610"/>
                </a:lnTo>
                <a:lnTo>
                  <a:pt x="42570" y="49670"/>
                </a:lnTo>
                <a:lnTo>
                  <a:pt x="42630" y="49750"/>
                </a:lnTo>
                <a:lnTo>
                  <a:pt x="42650" y="49820"/>
                </a:lnTo>
                <a:lnTo>
                  <a:pt x="42640" y="49920"/>
                </a:lnTo>
                <a:lnTo>
                  <a:pt x="42430" y="50400"/>
                </a:lnTo>
                <a:lnTo>
                  <a:pt x="42420" y="50410"/>
                </a:lnTo>
                <a:lnTo>
                  <a:pt x="42420" y="50430"/>
                </a:lnTo>
                <a:lnTo>
                  <a:pt x="42380" y="50620"/>
                </a:lnTo>
                <a:lnTo>
                  <a:pt x="42320" y="50690"/>
                </a:lnTo>
                <a:lnTo>
                  <a:pt x="42170" y="50790"/>
                </a:lnTo>
                <a:lnTo>
                  <a:pt x="42110" y="50860"/>
                </a:lnTo>
                <a:lnTo>
                  <a:pt x="42050" y="50960"/>
                </a:lnTo>
                <a:lnTo>
                  <a:pt x="42010" y="51070"/>
                </a:lnTo>
                <a:lnTo>
                  <a:pt x="41990" y="51180"/>
                </a:lnTo>
                <a:lnTo>
                  <a:pt x="42020" y="51280"/>
                </a:lnTo>
                <a:lnTo>
                  <a:pt x="42070" y="51330"/>
                </a:lnTo>
                <a:lnTo>
                  <a:pt x="42130" y="51350"/>
                </a:lnTo>
                <a:lnTo>
                  <a:pt x="42180" y="51380"/>
                </a:lnTo>
                <a:lnTo>
                  <a:pt x="42200" y="51450"/>
                </a:lnTo>
                <a:lnTo>
                  <a:pt x="42180" y="51500"/>
                </a:lnTo>
                <a:lnTo>
                  <a:pt x="41940" y="51890"/>
                </a:lnTo>
                <a:lnTo>
                  <a:pt x="41910" y="52050"/>
                </a:lnTo>
                <a:lnTo>
                  <a:pt x="41830" y="52180"/>
                </a:lnTo>
                <a:lnTo>
                  <a:pt x="41820" y="52260"/>
                </a:lnTo>
                <a:lnTo>
                  <a:pt x="41850" y="52330"/>
                </a:lnTo>
                <a:lnTo>
                  <a:pt x="41950" y="52450"/>
                </a:lnTo>
                <a:lnTo>
                  <a:pt x="41990" y="52510"/>
                </a:lnTo>
                <a:lnTo>
                  <a:pt x="42010" y="52580"/>
                </a:lnTo>
                <a:lnTo>
                  <a:pt x="42020" y="52710"/>
                </a:lnTo>
                <a:lnTo>
                  <a:pt x="42160" y="53260"/>
                </a:lnTo>
                <a:lnTo>
                  <a:pt x="42260" y="53420"/>
                </a:lnTo>
                <a:lnTo>
                  <a:pt x="42880" y="54090"/>
                </a:lnTo>
                <a:lnTo>
                  <a:pt x="43040" y="54180"/>
                </a:lnTo>
                <a:lnTo>
                  <a:pt x="43180" y="54230"/>
                </a:lnTo>
                <a:lnTo>
                  <a:pt x="43250" y="54260"/>
                </a:lnTo>
                <a:lnTo>
                  <a:pt x="43310" y="54310"/>
                </a:lnTo>
                <a:lnTo>
                  <a:pt x="43730" y="54750"/>
                </a:lnTo>
                <a:lnTo>
                  <a:pt x="43830" y="54830"/>
                </a:lnTo>
                <a:lnTo>
                  <a:pt x="44210" y="55060"/>
                </a:lnTo>
                <a:lnTo>
                  <a:pt x="44390" y="55120"/>
                </a:lnTo>
                <a:lnTo>
                  <a:pt x="44450" y="55150"/>
                </a:lnTo>
                <a:lnTo>
                  <a:pt x="44670" y="55320"/>
                </a:lnTo>
                <a:lnTo>
                  <a:pt x="45230" y="55970"/>
                </a:lnTo>
                <a:lnTo>
                  <a:pt x="45530" y="56220"/>
                </a:lnTo>
                <a:lnTo>
                  <a:pt x="45570" y="56260"/>
                </a:lnTo>
                <a:lnTo>
                  <a:pt x="45600" y="56320"/>
                </a:lnTo>
                <a:lnTo>
                  <a:pt x="45660" y="56490"/>
                </a:lnTo>
                <a:lnTo>
                  <a:pt x="45720" y="56600"/>
                </a:lnTo>
                <a:lnTo>
                  <a:pt x="45750" y="56730"/>
                </a:lnTo>
                <a:lnTo>
                  <a:pt x="45710" y="56860"/>
                </a:lnTo>
                <a:lnTo>
                  <a:pt x="45660" y="56990"/>
                </a:lnTo>
                <a:lnTo>
                  <a:pt x="45560" y="57000"/>
                </a:lnTo>
                <a:lnTo>
                  <a:pt x="45440" y="57010"/>
                </a:lnTo>
                <a:lnTo>
                  <a:pt x="45360" y="56990"/>
                </a:lnTo>
                <a:lnTo>
                  <a:pt x="45300" y="56990"/>
                </a:lnTo>
                <a:lnTo>
                  <a:pt x="45160" y="57030"/>
                </a:lnTo>
                <a:lnTo>
                  <a:pt x="45100" y="57030"/>
                </a:lnTo>
                <a:lnTo>
                  <a:pt x="44970" y="57020"/>
                </a:lnTo>
                <a:lnTo>
                  <a:pt x="44910" y="57020"/>
                </a:lnTo>
                <a:lnTo>
                  <a:pt x="44830" y="57050"/>
                </a:lnTo>
                <a:lnTo>
                  <a:pt x="44580" y="57220"/>
                </a:lnTo>
                <a:lnTo>
                  <a:pt x="44530" y="57270"/>
                </a:lnTo>
                <a:lnTo>
                  <a:pt x="44510" y="57350"/>
                </a:lnTo>
                <a:lnTo>
                  <a:pt x="44500" y="57420"/>
                </a:lnTo>
                <a:lnTo>
                  <a:pt x="44510" y="57570"/>
                </a:lnTo>
                <a:lnTo>
                  <a:pt x="44500" y="57640"/>
                </a:lnTo>
                <a:lnTo>
                  <a:pt x="44470" y="57710"/>
                </a:lnTo>
                <a:lnTo>
                  <a:pt x="43430" y="59270"/>
                </a:lnTo>
                <a:lnTo>
                  <a:pt x="43290" y="59430"/>
                </a:lnTo>
                <a:lnTo>
                  <a:pt x="42750" y="59980"/>
                </a:lnTo>
                <a:lnTo>
                  <a:pt x="42600" y="60100"/>
                </a:lnTo>
                <a:lnTo>
                  <a:pt x="42510" y="60220"/>
                </a:lnTo>
                <a:lnTo>
                  <a:pt x="42460" y="60410"/>
                </a:lnTo>
                <a:lnTo>
                  <a:pt x="42490" y="60540"/>
                </a:lnTo>
                <a:lnTo>
                  <a:pt x="42530" y="60610"/>
                </a:lnTo>
                <a:lnTo>
                  <a:pt x="42830" y="60930"/>
                </a:lnTo>
                <a:lnTo>
                  <a:pt x="42920" y="61060"/>
                </a:lnTo>
                <a:lnTo>
                  <a:pt x="43140" y="61480"/>
                </a:lnTo>
                <a:lnTo>
                  <a:pt x="43260" y="61820"/>
                </a:lnTo>
                <a:lnTo>
                  <a:pt x="43360" y="61930"/>
                </a:lnTo>
                <a:lnTo>
                  <a:pt x="43410" y="61980"/>
                </a:lnTo>
                <a:lnTo>
                  <a:pt x="43500" y="62030"/>
                </a:lnTo>
                <a:lnTo>
                  <a:pt x="43540" y="62080"/>
                </a:lnTo>
                <a:lnTo>
                  <a:pt x="43600" y="62160"/>
                </a:lnTo>
                <a:lnTo>
                  <a:pt x="43690" y="62330"/>
                </a:lnTo>
                <a:lnTo>
                  <a:pt x="43820" y="62510"/>
                </a:lnTo>
                <a:lnTo>
                  <a:pt x="43930" y="62690"/>
                </a:lnTo>
                <a:lnTo>
                  <a:pt x="44000" y="62970"/>
                </a:lnTo>
                <a:lnTo>
                  <a:pt x="44100" y="63150"/>
                </a:lnTo>
                <a:lnTo>
                  <a:pt x="44180" y="63210"/>
                </a:lnTo>
                <a:lnTo>
                  <a:pt x="44220" y="63240"/>
                </a:lnTo>
                <a:lnTo>
                  <a:pt x="44240" y="63290"/>
                </a:lnTo>
                <a:lnTo>
                  <a:pt x="44240" y="63360"/>
                </a:lnTo>
                <a:lnTo>
                  <a:pt x="44230" y="63410"/>
                </a:lnTo>
                <a:lnTo>
                  <a:pt x="44210" y="63460"/>
                </a:lnTo>
                <a:lnTo>
                  <a:pt x="44210" y="63500"/>
                </a:lnTo>
                <a:lnTo>
                  <a:pt x="44220" y="63530"/>
                </a:lnTo>
                <a:lnTo>
                  <a:pt x="44300" y="63600"/>
                </a:lnTo>
                <a:lnTo>
                  <a:pt x="44320" y="63640"/>
                </a:lnTo>
                <a:lnTo>
                  <a:pt x="44310" y="63750"/>
                </a:lnTo>
                <a:lnTo>
                  <a:pt x="44310" y="63800"/>
                </a:lnTo>
                <a:lnTo>
                  <a:pt x="44330" y="63860"/>
                </a:lnTo>
                <a:lnTo>
                  <a:pt x="44380" y="63940"/>
                </a:lnTo>
                <a:lnTo>
                  <a:pt x="44410" y="63990"/>
                </a:lnTo>
                <a:lnTo>
                  <a:pt x="44450" y="64020"/>
                </a:lnTo>
                <a:lnTo>
                  <a:pt x="44470" y="64030"/>
                </a:lnTo>
                <a:lnTo>
                  <a:pt x="44590" y="64070"/>
                </a:lnTo>
                <a:lnTo>
                  <a:pt x="44660" y="64110"/>
                </a:lnTo>
                <a:lnTo>
                  <a:pt x="44760" y="64180"/>
                </a:lnTo>
                <a:lnTo>
                  <a:pt x="44870" y="64290"/>
                </a:lnTo>
                <a:lnTo>
                  <a:pt x="44930" y="64340"/>
                </a:lnTo>
                <a:lnTo>
                  <a:pt x="45080" y="64420"/>
                </a:lnTo>
                <a:lnTo>
                  <a:pt x="45110" y="64440"/>
                </a:lnTo>
                <a:lnTo>
                  <a:pt x="45130" y="64460"/>
                </a:lnTo>
                <a:lnTo>
                  <a:pt x="45150" y="64490"/>
                </a:lnTo>
                <a:lnTo>
                  <a:pt x="45160" y="64490"/>
                </a:lnTo>
                <a:lnTo>
                  <a:pt x="45160" y="64520"/>
                </a:lnTo>
                <a:lnTo>
                  <a:pt x="45170" y="64570"/>
                </a:lnTo>
                <a:lnTo>
                  <a:pt x="45160" y="64850"/>
                </a:lnTo>
                <a:lnTo>
                  <a:pt x="45160" y="64920"/>
                </a:lnTo>
                <a:lnTo>
                  <a:pt x="45170" y="64970"/>
                </a:lnTo>
                <a:lnTo>
                  <a:pt x="45210" y="65080"/>
                </a:lnTo>
                <a:lnTo>
                  <a:pt x="45210" y="65120"/>
                </a:lnTo>
                <a:lnTo>
                  <a:pt x="45190" y="65180"/>
                </a:lnTo>
                <a:lnTo>
                  <a:pt x="45020" y="65370"/>
                </a:lnTo>
                <a:lnTo>
                  <a:pt x="44900" y="65580"/>
                </a:lnTo>
                <a:lnTo>
                  <a:pt x="44840" y="65520"/>
                </a:lnTo>
                <a:lnTo>
                  <a:pt x="44800" y="65470"/>
                </a:lnTo>
                <a:lnTo>
                  <a:pt x="44740" y="65300"/>
                </a:lnTo>
                <a:lnTo>
                  <a:pt x="44710" y="65250"/>
                </a:lnTo>
                <a:lnTo>
                  <a:pt x="44570" y="65200"/>
                </a:lnTo>
                <a:lnTo>
                  <a:pt x="44420" y="65250"/>
                </a:lnTo>
                <a:lnTo>
                  <a:pt x="43970" y="65620"/>
                </a:lnTo>
                <a:lnTo>
                  <a:pt x="43890" y="65650"/>
                </a:lnTo>
                <a:lnTo>
                  <a:pt x="43780" y="65660"/>
                </a:lnTo>
                <a:lnTo>
                  <a:pt x="43450" y="65660"/>
                </a:lnTo>
                <a:lnTo>
                  <a:pt x="43360" y="65650"/>
                </a:lnTo>
                <a:lnTo>
                  <a:pt x="43300" y="65610"/>
                </a:lnTo>
                <a:lnTo>
                  <a:pt x="43190" y="65470"/>
                </a:lnTo>
                <a:lnTo>
                  <a:pt x="43140" y="65410"/>
                </a:lnTo>
                <a:lnTo>
                  <a:pt x="43010" y="65310"/>
                </a:lnTo>
                <a:lnTo>
                  <a:pt x="42950" y="65250"/>
                </a:lnTo>
                <a:lnTo>
                  <a:pt x="42860" y="65040"/>
                </a:lnTo>
                <a:lnTo>
                  <a:pt x="42850" y="65010"/>
                </a:lnTo>
                <a:lnTo>
                  <a:pt x="42770" y="64990"/>
                </a:lnTo>
                <a:lnTo>
                  <a:pt x="42710" y="64920"/>
                </a:lnTo>
                <a:lnTo>
                  <a:pt x="42630" y="64770"/>
                </a:lnTo>
                <a:lnTo>
                  <a:pt x="42510" y="64690"/>
                </a:lnTo>
                <a:lnTo>
                  <a:pt x="42190" y="64690"/>
                </a:lnTo>
                <a:lnTo>
                  <a:pt x="42060" y="64640"/>
                </a:lnTo>
                <a:lnTo>
                  <a:pt x="42020" y="64590"/>
                </a:lnTo>
                <a:lnTo>
                  <a:pt x="41940" y="64470"/>
                </a:lnTo>
                <a:lnTo>
                  <a:pt x="41890" y="64420"/>
                </a:lnTo>
                <a:lnTo>
                  <a:pt x="41770" y="64390"/>
                </a:lnTo>
                <a:lnTo>
                  <a:pt x="41620" y="64400"/>
                </a:lnTo>
                <a:lnTo>
                  <a:pt x="41150" y="64540"/>
                </a:lnTo>
                <a:lnTo>
                  <a:pt x="40790" y="64710"/>
                </a:lnTo>
                <a:lnTo>
                  <a:pt x="40550" y="64880"/>
                </a:lnTo>
                <a:lnTo>
                  <a:pt x="40390" y="65020"/>
                </a:lnTo>
                <a:lnTo>
                  <a:pt x="40330" y="65100"/>
                </a:lnTo>
                <a:lnTo>
                  <a:pt x="40280" y="65200"/>
                </a:lnTo>
                <a:lnTo>
                  <a:pt x="40240" y="65400"/>
                </a:lnTo>
                <a:lnTo>
                  <a:pt x="40200" y="65490"/>
                </a:lnTo>
                <a:lnTo>
                  <a:pt x="40120" y="65570"/>
                </a:lnTo>
                <a:lnTo>
                  <a:pt x="40030" y="65570"/>
                </a:lnTo>
                <a:lnTo>
                  <a:pt x="39940" y="65540"/>
                </a:lnTo>
                <a:lnTo>
                  <a:pt x="39640" y="65340"/>
                </a:lnTo>
                <a:lnTo>
                  <a:pt x="39520" y="65280"/>
                </a:lnTo>
                <a:lnTo>
                  <a:pt x="39400" y="65270"/>
                </a:lnTo>
                <a:lnTo>
                  <a:pt x="39150" y="65320"/>
                </a:lnTo>
                <a:lnTo>
                  <a:pt x="39030" y="65300"/>
                </a:lnTo>
                <a:lnTo>
                  <a:pt x="38950" y="65200"/>
                </a:lnTo>
                <a:lnTo>
                  <a:pt x="38930" y="65060"/>
                </a:lnTo>
                <a:lnTo>
                  <a:pt x="38930" y="64870"/>
                </a:lnTo>
                <a:lnTo>
                  <a:pt x="38910" y="64700"/>
                </a:lnTo>
                <a:lnTo>
                  <a:pt x="38840" y="64630"/>
                </a:lnTo>
                <a:lnTo>
                  <a:pt x="38760" y="64600"/>
                </a:lnTo>
                <a:lnTo>
                  <a:pt x="38690" y="64540"/>
                </a:lnTo>
                <a:lnTo>
                  <a:pt x="38630" y="64460"/>
                </a:lnTo>
                <a:lnTo>
                  <a:pt x="38580" y="64390"/>
                </a:lnTo>
                <a:lnTo>
                  <a:pt x="38540" y="64160"/>
                </a:lnTo>
                <a:lnTo>
                  <a:pt x="38470" y="64140"/>
                </a:lnTo>
                <a:lnTo>
                  <a:pt x="38400" y="64160"/>
                </a:lnTo>
                <a:lnTo>
                  <a:pt x="38340" y="64160"/>
                </a:lnTo>
                <a:lnTo>
                  <a:pt x="38310" y="64080"/>
                </a:lnTo>
                <a:lnTo>
                  <a:pt x="38310" y="64030"/>
                </a:lnTo>
                <a:lnTo>
                  <a:pt x="38290" y="63960"/>
                </a:lnTo>
                <a:lnTo>
                  <a:pt x="38270" y="63890"/>
                </a:lnTo>
                <a:lnTo>
                  <a:pt x="38250" y="63870"/>
                </a:lnTo>
                <a:lnTo>
                  <a:pt x="38180" y="63850"/>
                </a:lnTo>
                <a:lnTo>
                  <a:pt x="37950" y="63730"/>
                </a:lnTo>
                <a:lnTo>
                  <a:pt x="37900" y="63660"/>
                </a:lnTo>
                <a:lnTo>
                  <a:pt x="37860" y="63630"/>
                </a:lnTo>
                <a:lnTo>
                  <a:pt x="37820" y="63620"/>
                </a:lnTo>
                <a:lnTo>
                  <a:pt x="37720" y="63600"/>
                </a:lnTo>
                <a:lnTo>
                  <a:pt x="37690" y="63580"/>
                </a:lnTo>
                <a:lnTo>
                  <a:pt x="37480" y="63370"/>
                </a:lnTo>
                <a:lnTo>
                  <a:pt x="37200" y="62870"/>
                </a:lnTo>
                <a:lnTo>
                  <a:pt x="36960" y="62680"/>
                </a:lnTo>
                <a:lnTo>
                  <a:pt x="36850" y="62620"/>
                </a:lnTo>
                <a:lnTo>
                  <a:pt x="36730" y="62540"/>
                </a:lnTo>
                <a:lnTo>
                  <a:pt x="36640" y="62440"/>
                </a:lnTo>
                <a:lnTo>
                  <a:pt x="36560" y="62240"/>
                </a:lnTo>
                <a:lnTo>
                  <a:pt x="36490" y="62110"/>
                </a:lnTo>
                <a:lnTo>
                  <a:pt x="36330" y="61920"/>
                </a:lnTo>
                <a:lnTo>
                  <a:pt x="36100" y="61780"/>
                </a:lnTo>
                <a:lnTo>
                  <a:pt x="35980" y="61680"/>
                </a:lnTo>
                <a:lnTo>
                  <a:pt x="35930" y="61560"/>
                </a:lnTo>
                <a:lnTo>
                  <a:pt x="35520" y="61210"/>
                </a:lnTo>
                <a:lnTo>
                  <a:pt x="35120" y="60990"/>
                </a:lnTo>
                <a:lnTo>
                  <a:pt x="35010" y="60810"/>
                </a:lnTo>
                <a:lnTo>
                  <a:pt x="34860" y="60800"/>
                </a:lnTo>
                <a:lnTo>
                  <a:pt x="34430" y="60910"/>
                </a:lnTo>
                <a:lnTo>
                  <a:pt x="34370" y="60900"/>
                </a:lnTo>
                <a:lnTo>
                  <a:pt x="34320" y="60730"/>
                </a:lnTo>
                <a:lnTo>
                  <a:pt x="34280" y="60660"/>
                </a:lnTo>
                <a:lnTo>
                  <a:pt x="34220" y="60610"/>
                </a:lnTo>
                <a:lnTo>
                  <a:pt x="34140" y="60600"/>
                </a:lnTo>
                <a:lnTo>
                  <a:pt x="34070" y="60530"/>
                </a:lnTo>
                <a:lnTo>
                  <a:pt x="33970" y="60380"/>
                </a:lnTo>
                <a:lnTo>
                  <a:pt x="33890" y="60210"/>
                </a:lnTo>
                <a:lnTo>
                  <a:pt x="33850" y="60070"/>
                </a:lnTo>
                <a:lnTo>
                  <a:pt x="33720" y="60070"/>
                </a:lnTo>
                <a:lnTo>
                  <a:pt x="33650" y="60050"/>
                </a:lnTo>
                <a:lnTo>
                  <a:pt x="33570" y="60040"/>
                </a:lnTo>
                <a:lnTo>
                  <a:pt x="33350" y="60020"/>
                </a:lnTo>
                <a:lnTo>
                  <a:pt x="33080" y="60030"/>
                </a:lnTo>
                <a:lnTo>
                  <a:pt x="32900" y="60070"/>
                </a:lnTo>
                <a:lnTo>
                  <a:pt x="32820" y="60100"/>
                </a:lnTo>
                <a:lnTo>
                  <a:pt x="32290" y="60480"/>
                </a:lnTo>
                <a:lnTo>
                  <a:pt x="32140" y="60590"/>
                </a:lnTo>
                <a:lnTo>
                  <a:pt x="31760" y="60910"/>
                </a:lnTo>
                <a:lnTo>
                  <a:pt x="31690" y="60950"/>
                </a:lnTo>
                <a:lnTo>
                  <a:pt x="31630" y="60960"/>
                </a:lnTo>
                <a:lnTo>
                  <a:pt x="31560" y="60960"/>
                </a:lnTo>
                <a:lnTo>
                  <a:pt x="31220" y="60900"/>
                </a:lnTo>
                <a:lnTo>
                  <a:pt x="30830" y="60920"/>
                </a:lnTo>
                <a:lnTo>
                  <a:pt x="30570" y="60890"/>
                </a:lnTo>
                <a:lnTo>
                  <a:pt x="30520" y="60870"/>
                </a:lnTo>
                <a:lnTo>
                  <a:pt x="30450" y="60870"/>
                </a:lnTo>
                <a:lnTo>
                  <a:pt x="30310" y="60880"/>
                </a:lnTo>
                <a:lnTo>
                  <a:pt x="29860" y="60960"/>
                </a:lnTo>
                <a:lnTo>
                  <a:pt x="29490" y="60080"/>
                </a:lnTo>
                <a:lnTo>
                  <a:pt x="28990" y="59300"/>
                </a:lnTo>
                <a:lnTo>
                  <a:pt x="28650" y="58870"/>
                </a:lnTo>
                <a:lnTo>
                  <a:pt x="28530" y="58750"/>
                </a:lnTo>
                <a:lnTo>
                  <a:pt x="27450" y="5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