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Chuquisaca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Chuquisa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010" y="85770"/>
                </a:moveTo>
                <a:lnTo>
                  <a:pt x="38470" y="85360"/>
                </a:lnTo>
                <a:lnTo>
                  <a:pt x="37540" y="84350"/>
                </a:lnTo>
                <a:lnTo>
                  <a:pt x="37430" y="84080"/>
                </a:lnTo>
                <a:lnTo>
                  <a:pt x="37420" y="84050"/>
                </a:lnTo>
                <a:lnTo>
                  <a:pt x="37410" y="83870"/>
                </a:lnTo>
                <a:lnTo>
                  <a:pt x="37480" y="83130"/>
                </a:lnTo>
                <a:lnTo>
                  <a:pt x="37480" y="83090"/>
                </a:lnTo>
                <a:lnTo>
                  <a:pt x="37450" y="83020"/>
                </a:lnTo>
                <a:lnTo>
                  <a:pt x="37440" y="82940"/>
                </a:lnTo>
                <a:lnTo>
                  <a:pt x="37440" y="82850"/>
                </a:lnTo>
                <a:lnTo>
                  <a:pt x="37450" y="82700"/>
                </a:lnTo>
                <a:lnTo>
                  <a:pt x="37730" y="81720"/>
                </a:lnTo>
                <a:lnTo>
                  <a:pt x="37770" y="80830"/>
                </a:lnTo>
                <a:lnTo>
                  <a:pt x="37950" y="80540"/>
                </a:lnTo>
                <a:lnTo>
                  <a:pt x="38000" y="80420"/>
                </a:lnTo>
                <a:lnTo>
                  <a:pt x="38080" y="80010"/>
                </a:lnTo>
                <a:lnTo>
                  <a:pt x="38110" y="79910"/>
                </a:lnTo>
                <a:lnTo>
                  <a:pt x="38610" y="78700"/>
                </a:lnTo>
                <a:lnTo>
                  <a:pt x="38150" y="76840"/>
                </a:lnTo>
                <a:lnTo>
                  <a:pt x="38130" y="76700"/>
                </a:lnTo>
                <a:lnTo>
                  <a:pt x="38120" y="76450"/>
                </a:lnTo>
                <a:lnTo>
                  <a:pt x="38130" y="76380"/>
                </a:lnTo>
                <a:lnTo>
                  <a:pt x="38200" y="76150"/>
                </a:lnTo>
                <a:lnTo>
                  <a:pt x="38230" y="76080"/>
                </a:lnTo>
                <a:lnTo>
                  <a:pt x="38270" y="76020"/>
                </a:lnTo>
                <a:lnTo>
                  <a:pt x="38310" y="75960"/>
                </a:lnTo>
                <a:lnTo>
                  <a:pt x="38480" y="75720"/>
                </a:lnTo>
                <a:lnTo>
                  <a:pt x="38510" y="75600"/>
                </a:lnTo>
                <a:lnTo>
                  <a:pt x="38480" y="75480"/>
                </a:lnTo>
                <a:lnTo>
                  <a:pt x="38470" y="75440"/>
                </a:lnTo>
                <a:lnTo>
                  <a:pt x="38470" y="75290"/>
                </a:lnTo>
                <a:lnTo>
                  <a:pt x="38500" y="75250"/>
                </a:lnTo>
                <a:lnTo>
                  <a:pt x="38530" y="75230"/>
                </a:lnTo>
                <a:lnTo>
                  <a:pt x="38600" y="75210"/>
                </a:lnTo>
                <a:lnTo>
                  <a:pt x="38630" y="75190"/>
                </a:lnTo>
                <a:lnTo>
                  <a:pt x="38660" y="75170"/>
                </a:lnTo>
                <a:lnTo>
                  <a:pt x="38770" y="75060"/>
                </a:lnTo>
                <a:lnTo>
                  <a:pt x="38900" y="74960"/>
                </a:lnTo>
                <a:lnTo>
                  <a:pt x="38930" y="74940"/>
                </a:lnTo>
                <a:lnTo>
                  <a:pt x="39060" y="74890"/>
                </a:lnTo>
                <a:lnTo>
                  <a:pt x="39260" y="74860"/>
                </a:lnTo>
                <a:lnTo>
                  <a:pt x="39400" y="74820"/>
                </a:lnTo>
                <a:lnTo>
                  <a:pt x="40080" y="74760"/>
                </a:lnTo>
                <a:lnTo>
                  <a:pt x="40190" y="74730"/>
                </a:lnTo>
                <a:lnTo>
                  <a:pt x="41430" y="74030"/>
                </a:lnTo>
                <a:lnTo>
                  <a:pt x="41940" y="73490"/>
                </a:lnTo>
                <a:lnTo>
                  <a:pt x="42160" y="73170"/>
                </a:lnTo>
                <a:lnTo>
                  <a:pt x="42220" y="73080"/>
                </a:lnTo>
                <a:lnTo>
                  <a:pt x="42170" y="72940"/>
                </a:lnTo>
                <a:lnTo>
                  <a:pt x="42030" y="72660"/>
                </a:lnTo>
                <a:lnTo>
                  <a:pt x="41480" y="71920"/>
                </a:lnTo>
                <a:lnTo>
                  <a:pt x="41410" y="71790"/>
                </a:lnTo>
                <a:lnTo>
                  <a:pt x="41370" y="71660"/>
                </a:lnTo>
                <a:lnTo>
                  <a:pt x="41360" y="71520"/>
                </a:lnTo>
                <a:lnTo>
                  <a:pt x="41380" y="71370"/>
                </a:lnTo>
                <a:lnTo>
                  <a:pt x="41420" y="71260"/>
                </a:lnTo>
                <a:lnTo>
                  <a:pt x="41430" y="71200"/>
                </a:lnTo>
                <a:lnTo>
                  <a:pt x="41420" y="71140"/>
                </a:lnTo>
                <a:lnTo>
                  <a:pt x="41400" y="71090"/>
                </a:lnTo>
                <a:lnTo>
                  <a:pt x="41360" y="71040"/>
                </a:lnTo>
                <a:lnTo>
                  <a:pt x="41310" y="70990"/>
                </a:lnTo>
                <a:lnTo>
                  <a:pt x="41290" y="71000"/>
                </a:lnTo>
                <a:lnTo>
                  <a:pt x="41260" y="70850"/>
                </a:lnTo>
                <a:lnTo>
                  <a:pt x="41190" y="70690"/>
                </a:lnTo>
                <a:lnTo>
                  <a:pt x="41080" y="70550"/>
                </a:lnTo>
                <a:lnTo>
                  <a:pt x="40970" y="70460"/>
                </a:lnTo>
                <a:lnTo>
                  <a:pt x="40800" y="70410"/>
                </a:lnTo>
                <a:lnTo>
                  <a:pt x="40600" y="70430"/>
                </a:lnTo>
                <a:lnTo>
                  <a:pt x="40090" y="70600"/>
                </a:lnTo>
                <a:lnTo>
                  <a:pt x="39940" y="70600"/>
                </a:lnTo>
                <a:lnTo>
                  <a:pt x="39920" y="70580"/>
                </a:lnTo>
                <a:lnTo>
                  <a:pt x="39900" y="70550"/>
                </a:lnTo>
                <a:lnTo>
                  <a:pt x="39880" y="70540"/>
                </a:lnTo>
                <a:lnTo>
                  <a:pt x="39830" y="70570"/>
                </a:lnTo>
                <a:lnTo>
                  <a:pt x="39700" y="70610"/>
                </a:lnTo>
                <a:lnTo>
                  <a:pt x="39540" y="70560"/>
                </a:lnTo>
                <a:lnTo>
                  <a:pt x="39140" y="70330"/>
                </a:lnTo>
                <a:lnTo>
                  <a:pt x="39030" y="70250"/>
                </a:lnTo>
                <a:lnTo>
                  <a:pt x="38920" y="70190"/>
                </a:lnTo>
                <a:lnTo>
                  <a:pt x="38630" y="70130"/>
                </a:lnTo>
                <a:lnTo>
                  <a:pt x="38520" y="70060"/>
                </a:lnTo>
                <a:lnTo>
                  <a:pt x="38430" y="69960"/>
                </a:lnTo>
                <a:lnTo>
                  <a:pt x="38100" y="69740"/>
                </a:lnTo>
                <a:lnTo>
                  <a:pt x="38030" y="69660"/>
                </a:lnTo>
                <a:lnTo>
                  <a:pt x="37880" y="69440"/>
                </a:lnTo>
                <a:lnTo>
                  <a:pt x="37710" y="69310"/>
                </a:lnTo>
                <a:lnTo>
                  <a:pt x="37610" y="69220"/>
                </a:lnTo>
                <a:lnTo>
                  <a:pt x="37570" y="69130"/>
                </a:lnTo>
                <a:lnTo>
                  <a:pt x="37550" y="68950"/>
                </a:lnTo>
                <a:lnTo>
                  <a:pt x="37520" y="68860"/>
                </a:lnTo>
                <a:lnTo>
                  <a:pt x="37480" y="68800"/>
                </a:lnTo>
                <a:lnTo>
                  <a:pt x="37440" y="68760"/>
                </a:lnTo>
                <a:lnTo>
                  <a:pt x="37220" y="68620"/>
                </a:lnTo>
                <a:lnTo>
                  <a:pt x="37120" y="68440"/>
                </a:lnTo>
                <a:lnTo>
                  <a:pt x="37000" y="68100"/>
                </a:lnTo>
                <a:lnTo>
                  <a:pt x="37000" y="68080"/>
                </a:lnTo>
                <a:lnTo>
                  <a:pt x="37000" y="68060"/>
                </a:lnTo>
                <a:lnTo>
                  <a:pt x="37000" y="68030"/>
                </a:lnTo>
                <a:lnTo>
                  <a:pt x="37020" y="68010"/>
                </a:lnTo>
                <a:lnTo>
                  <a:pt x="37030" y="67970"/>
                </a:lnTo>
                <a:lnTo>
                  <a:pt x="37140" y="67780"/>
                </a:lnTo>
                <a:lnTo>
                  <a:pt x="37310" y="67510"/>
                </a:lnTo>
                <a:lnTo>
                  <a:pt x="37360" y="67460"/>
                </a:lnTo>
                <a:lnTo>
                  <a:pt x="37440" y="67380"/>
                </a:lnTo>
                <a:lnTo>
                  <a:pt x="37460" y="67340"/>
                </a:lnTo>
                <a:lnTo>
                  <a:pt x="37460" y="67310"/>
                </a:lnTo>
                <a:lnTo>
                  <a:pt x="37450" y="67280"/>
                </a:lnTo>
                <a:lnTo>
                  <a:pt x="37440" y="67200"/>
                </a:lnTo>
                <a:lnTo>
                  <a:pt x="37430" y="67110"/>
                </a:lnTo>
                <a:lnTo>
                  <a:pt x="37420" y="67070"/>
                </a:lnTo>
                <a:lnTo>
                  <a:pt x="37410" y="67030"/>
                </a:lnTo>
                <a:lnTo>
                  <a:pt x="37390" y="66990"/>
                </a:lnTo>
                <a:lnTo>
                  <a:pt x="37370" y="66960"/>
                </a:lnTo>
                <a:lnTo>
                  <a:pt x="37320" y="66910"/>
                </a:lnTo>
                <a:lnTo>
                  <a:pt x="37260" y="66860"/>
                </a:lnTo>
                <a:lnTo>
                  <a:pt x="37250" y="66840"/>
                </a:lnTo>
                <a:lnTo>
                  <a:pt x="37230" y="66800"/>
                </a:lnTo>
                <a:lnTo>
                  <a:pt x="37220" y="66730"/>
                </a:lnTo>
                <a:lnTo>
                  <a:pt x="37220" y="66670"/>
                </a:lnTo>
                <a:lnTo>
                  <a:pt x="37240" y="66630"/>
                </a:lnTo>
                <a:lnTo>
                  <a:pt x="37250" y="66610"/>
                </a:lnTo>
                <a:lnTo>
                  <a:pt x="37490" y="66400"/>
                </a:lnTo>
                <a:lnTo>
                  <a:pt x="37590" y="66340"/>
                </a:lnTo>
                <a:lnTo>
                  <a:pt x="37630" y="66300"/>
                </a:lnTo>
                <a:lnTo>
                  <a:pt x="37680" y="66240"/>
                </a:lnTo>
                <a:lnTo>
                  <a:pt x="37750" y="66120"/>
                </a:lnTo>
                <a:lnTo>
                  <a:pt x="37770" y="66040"/>
                </a:lnTo>
                <a:lnTo>
                  <a:pt x="37780" y="65970"/>
                </a:lnTo>
                <a:lnTo>
                  <a:pt x="37770" y="65900"/>
                </a:lnTo>
                <a:lnTo>
                  <a:pt x="37750" y="65860"/>
                </a:lnTo>
                <a:lnTo>
                  <a:pt x="37730" y="65820"/>
                </a:lnTo>
                <a:lnTo>
                  <a:pt x="37690" y="65800"/>
                </a:lnTo>
                <a:lnTo>
                  <a:pt x="37660" y="65780"/>
                </a:lnTo>
                <a:lnTo>
                  <a:pt x="37620" y="65770"/>
                </a:lnTo>
                <a:lnTo>
                  <a:pt x="37580" y="65760"/>
                </a:lnTo>
                <a:lnTo>
                  <a:pt x="37550" y="65760"/>
                </a:lnTo>
                <a:lnTo>
                  <a:pt x="37260" y="65830"/>
                </a:lnTo>
                <a:lnTo>
                  <a:pt x="37130" y="65880"/>
                </a:lnTo>
                <a:lnTo>
                  <a:pt x="36410" y="66240"/>
                </a:lnTo>
                <a:lnTo>
                  <a:pt x="36380" y="66250"/>
                </a:lnTo>
                <a:lnTo>
                  <a:pt x="36350" y="66250"/>
                </a:lnTo>
                <a:lnTo>
                  <a:pt x="36310" y="66250"/>
                </a:lnTo>
                <a:lnTo>
                  <a:pt x="36260" y="66220"/>
                </a:lnTo>
                <a:lnTo>
                  <a:pt x="36240" y="66180"/>
                </a:lnTo>
                <a:lnTo>
                  <a:pt x="36240" y="66140"/>
                </a:lnTo>
                <a:lnTo>
                  <a:pt x="36250" y="66090"/>
                </a:lnTo>
                <a:lnTo>
                  <a:pt x="36270" y="66060"/>
                </a:lnTo>
                <a:lnTo>
                  <a:pt x="36290" y="66020"/>
                </a:lnTo>
                <a:lnTo>
                  <a:pt x="36320" y="65990"/>
                </a:lnTo>
                <a:lnTo>
                  <a:pt x="36470" y="65860"/>
                </a:lnTo>
                <a:lnTo>
                  <a:pt x="36520" y="65800"/>
                </a:lnTo>
                <a:lnTo>
                  <a:pt x="36550" y="65730"/>
                </a:lnTo>
                <a:lnTo>
                  <a:pt x="36560" y="65700"/>
                </a:lnTo>
                <a:lnTo>
                  <a:pt x="36420" y="64950"/>
                </a:lnTo>
                <a:lnTo>
                  <a:pt x="36400" y="64660"/>
                </a:lnTo>
                <a:lnTo>
                  <a:pt x="36450" y="64330"/>
                </a:lnTo>
                <a:lnTo>
                  <a:pt x="36440" y="64250"/>
                </a:lnTo>
                <a:lnTo>
                  <a:pt x="36420" y="64200"/>
                </a:lnTo>
                <a:lnTo>
                  <a:pt x="36350" y="64150"/>
                </a:lnTo>
                <a:lnTo>
                  <a:pt x="36210" y="64090"/>
                </a:lnTo>
                <a:lnTo>
                  <a:pt x="36160" y="64060"/>
                </a:lnTo>
                <a:lnTo>
                  <a:pt x="36120" y="64020"/>
                </a:lnTo>
                <a:lnTo>
                  <a:pt x="36060" y="63940"/>
                </a:lnTo>
                <a:lnTo>
                  <a:pt x="36030" y="63900"/>
                </a:lnTo>
                <a:lnTo>
                  <a:pt x="36020" y="63860"/>
                </a:lnTo>
                <a:lnTo>
                  <a:pt x="36020" y="63800"/>
                </a:lnTo>
                <a:lnTo>
                  <a:pt x="35990" y="63550"/>
                </a:lnTo>
                <a:lnTo>
                  <a:pt x="36000" y="63490"/>
                </a:lnTo>
                <a:lnTo>
                  <a:pt x="36020" y="63460"/>
                </a:lnTo>
                <a:lnTo>
                  <a:pt x="36060" y="63440"/>
                </a:lnTo>
                <a:lnTo>
                  <a:pt x="36090" y="63420"/>
                </a:lnTo>
                <a:lnTo>
                  <a:pt x="36130" y="63420"/>
                </a:lnTo>
                <a:lnTo>
                  <a:pt x="36160" y="63430"/>
                </a:lnTo>
                <a:lnTo>
                  <a:pt x="36170" y="63450"/>
                </a:lnTo>
                <a:lnTo>
                  <a:pt x="36190" y="63510"/>
                </a:lnTo>
                <a:lnTo>
                  <a:pt x="36210" y="63530"/>
                </a:lnTo>
                <a:lnTo>
                  <a:pt x="36230" y="63550"/>
                </a:lnTo>
                <a:lnTo>
                  <a:pt x="36310" y="63560"/>
                </a:lnTo>
                <a:lnTo>
                  <a:pt x="36350" y="63570"/>
                </a:lnTo>
                <a:lnTo>
                  <a:pt x="36380" y="63600"/>
                </a:lnTo>
                <a:lnTo>
                  <a:pt x="36420" y="63620"/>
                </a:lnTo>
                <a:lnTo>
                  <a:pt x="36460" y="63620"/>
                </a:lnTo>
                <a:lnTo>
                  <a:pt x="36660" y="63610"/>
                </a:lnTo>
                <a:lnTo>
                  <a:pt x="36700" y="63620"/>
                </a:lnTo>
                <a:lnTo>
                  <a:pt x="36740" y="63640"/>
                </a:lnTo>
                <a:lnTo>
                  <a:pt x="36770" y="63660"/>
                </a:lnTo>
                <a:lnTo>
                  <a:pt x="36790" y="63690"/>
                </a:lnTo>
                <a:lnTo>
                  <a:pt x="36810" y="63720"/>
                </a:lnTo>
                <a:lnTo>
                  <a:pt x="36820" y="63760"/>
                </a:lnTo>
                <a:lnTo>
                  <a:pt x="36840" y="63790"/>
                </a:lnTo>
                <a:lnTo>
                  <a:pt x="36870" y="63820"/>
                </a:lnTo>
                <a:lnTo>
                  <a:pt x="36910" y="63830"/>
                </a:lnTo>
                <a:lnTo>
                  <a:pt x="36950" y="63830"/>
                </a:lnTo>
                <a:lnTo>
                  <a:pt x="36990" y="63820"/>
                </a:lnTo>
                <a:lnTo>
                  <a:pt x="37170" y="63730"/>
                </a:lnTo>
                <a:lnTo>
                  <a:pt x="37210" y="63720"/>
                </a:lnTo>
                <a:lnTo>
                  <a:pt x="37240" y="63710"/>
                </a:lnTo>
                <a:lnTo>
                  <a:pt x="37260" y="63720"/>
                </a:lnTo>
                <a:lnTo>
                  <a:pt x="37270" y="63730"/>
                </a:lnTo>
                <a:lnTo>
                  <a:pt x="37330" y="63760"/>
                </a:lnTo>
                <a:lnTo>
                  <a:pt x="37830" y="63920"/>
                </a:lnTo>
                <a:lnTo>
                  <a:pt x="37980" y="63990"/>
                </a:lnTo>
                <a:lnTo>
                  <a:pt x="38080" y="64010"/>
                </a:lnTo>
                <a:lnTo>
                  <a:pt x="38290" y="63960"/>
                </a:lnTo>
                <a:lnTo>
                  <a:pt x="38310" y="64030"/>
                </a:lnTo>
                <a:lnTo>
                  <a:pt x="38310" y="64080"/>
                </a:lnTo>
                <a:lnTo>
                  <a:pt x="38340" y="64160"/>
                </a:lnTo>
                <a:lnTo>
                  <a:pt x="38400" y="64160"/>
                </a:lnTo>
                <a:lnTo>
                  <a:pt x="38470" y="64140"/>
                </a:lnTo>
                <a:lnTo>
                  <a:pt x="38540" y="64160"/>
                </a:lnTo>
                <a:lnTo>
                  <a:pt x="38580" y="64390"/>
                </a:lnTo>
                <a:lnTo>
                  <a:pt x="38630" y="64460"/>
                </a:lnTo>
                <a:lnTo>
                  <a:pt x="38690" y="64540"/>
                </a:lnTo>
                <a:lnTo>
                  <a:pt x="38760" y="64600"/>
                </a:lnTo>
                <a:lnTo>
                  <a:pt x="38840" y="64630"/>
                </a:lnTo>
                <a:lnTo>
                  <a:pt x="38910" y="64700"/>
                </a:lnTo>
                <a:lnTo>
                  <a:pt x="38930" y="64870"/>
                </a:lnTo>
                <a:lnTo>
                  <a:pt x="38930" y="65060"/>
                </a:lnTo>
                <a:lnTo>
                  <a:pt x="38950" y="65200"/>
                </a:lnTo>
                <a:lnTo>
                  <a:pt x="39030" y="65300"/>
                </a:lnTo>
                <a:lnTo>
                  <a:pt x="39150" y="65320"/>
                </a:lnTo>
                <a:lnTo>
                  <a:pt x="39400" y="65270"/>
                </a:lnTo>
                <a:lnTo>
                  <a:pt x="39520" y="65280"/>
                </a:lnTo>
                <a:lnTo>
                  <a:pt x="39640" y="65340"/>
                </a:lnTo>
                <a:lnTo>
                  <a:pt x="39940" y="65540"/>
                </a:lnTo>
                <a:lnTo>
                  <a:pt x="40030" y="65570"/>
                </a:lnTo>
                <a:lnTo>
                  <a:pt x="40120" y="65570"/>
                </a:lnTo>
                <a:lnTo>
                  <a:pt x="40200" y="65490"/>
                </a:lnTo>
                <a:lnTo>
                  <a:pt x="40240" y="65400"/>
                </a:lnTo>
                <a:lnTo>
                  <a:pt x="40280" y="65200"/>
                </a:lnTo>
                <a:lnTo>
                  <a:pt x="40330" y="65100"/>
                </a:lnTo>
                <a:lnTo>
                  <a:pt x="40390" y="65020"/>
                </a:lnTo>
                <a:lnTo>
                  <a:pt x="40550" y="64880"/>
                </a:lnTo>
                <a:lnTo>
                  <a:pt x="40790" y="64710"/>
                </a:lnTo>
                <a:lnTo>
                  <a:pt x="41150" y="64540"/>
                </a:lnTo>
                <a:lnTo>
                  <a:pt x="41620" y="64400"/>
                </a:lnTo>
                <a:lnTo>
                  <a:pt x="41770" y="64390"/>
                </a:lnTo>
                <a:lnTo>
                  <a:pt x="41890" y="64420"/>
                </a:lnTo>
                <a:lnTo>
                  <a:pt x="41940" y="64470"/>
                </a:lnTo>
                <a:lnTo>
                  <a:pt x="42020" y="64590"/>
                </a:lnTo>
                <a:lnTo>
                  <a:pt x="42060" y="64640"/>
                </a:lnTo>
                <a:lnTo>
                  <a:pt x="42190" y="64690"/>
                </a:lnTo>
                <a:lnTo>
                  <a:pt x="42510" y="64690"/>
                </a:lnTo>
                <a:lnTo>
                  <a:pt x="42630" y="64770"/>
                </a:lnTo>
                <a:lnTo>
                  <a:pt x="42710" y="64920"/>
                </a:lnTo>
                <a:lnTo>
                  <a:pt x="42770" y="64990"/>
                </a:lnTo>
                <a:lnTo>
                  <a:pt x="42850" y="65010"/>
                </a:lnTo>
                <a:lnTo>
                  <a:pt x="42860" y="65040"/>
                </a:lnTo>
                <a:lnTo>
                  <a:pt x="42950" y="65250"/>
                </a:lnTo>
                <a:lnTo>
                  <a:pt x="43010" y="65310"/>
                </a:lnTo>
                <a:lnTo>
                  <a:pt x="43140" y="65410"/>
                </a:lnTo>
                <a:lnTo>
                  <a:pt x="43190" y="65470"/>
                </a:lnTo>
                <a:lnTo>
                  <a:pt x="43300" y="65610"/>
                </a:lnTo>
                <a:lnTo>
                  <a:pt x="43360" y="65650"/>
                </a:lnTo>
                <a:lnTo>
                  <a:pt x="43450" y="65660"/>
                </a:lnTo>
                <a:lnTo>
                  <a:pt x="43780" y="65660"/>
                </a:lnTo>
                <a:lnTo>
                  <a:pt x="43890" y="65650"/>
                </a:lnTo>
                <a:lnTo>
                  <a:pt x="43970" y="65620"/>
                </a:lnTo>
                <a:lnTo>
                  <a:pt x="44420" y="65250"/>
                </a:lnTo>
                <a:lnTo>
                  <a:pt x="44570" y="65200"/>
                </a:lnTo>
                <a:lnTo>
                  <a:pt x="44710" y="65250"/>
                </a:lnTo>
                <a:lnTo>
                  <a:pt x="44740" y="65300"/>
                </a:lnTo>
                <a:lnTo>
                  <a:pt x="44800" y="65470"/>
                </a:lnTo>
                <a:lnTo>
                  <a:pt x="44840" y="65520"/>
                </a:lnTo>
                <a:lnTo>
                  <a:pt x="44900" y="65580"/>
                </a:lnTo>
                <a:lnTo>
                  <a:pt x="44970" y="65650"/>
                </a:lnTo>
                <a:lnTo>
                  <a:pt x="45040" y="65740"/>
                </a:lnTo>
                <a:lnTo>
                  <a:pt x="45060" y="65820"/>
                </a:lnTo>
                <a:lnTo>
                  <a:pt x="45060" y="65910"/>
                </a:lnTo>
                <a:lnTo>
                  <a:pt x="45040" y="66010"/>
                </a:lnTo>
                <a:lnTo>
                  <a:pt x="45040" y="66130"/>
                </a:lnTo>
                <a:lnTo>
                  <a:pt x="45060" y="66220"/>
                </a:lnTo>
                <a:lnTo>
                  <a:pt x="45160" y="66400"/>
                </a:lnTo>
                <a:lnTo>
                  <a:pt x="45190" y="66490"/>
                </a:lnTo>
                <a:lnTo>
                  <a:pt x="45240" y="66680"/>
                </a:lnTo>
                <a:lnTo>
                  <a:pt x="45290" y="66760"/>
                </a:lnTo>
                <a:lnTo>
                  <a:pt x="45420" y="66870"/>
                </a:lnTo>
                <a:lnTo>
                  <a:pt x="45560" y="66950"/>
                </a:lnTo>
                <a:lnTo>
                  <a:pt x="45690" y="67030"/>
                </a:lnTo>
                <a:lnTo>
                  <a:pt x="45790" y="67190"/>
                </a:lnTo>
                <a:lnTo>
                  <a:pt x="45800" y="67280"/>
                </a:lnTo>
                <a:lnTo>
                  <a:pt x="45810" y="67380"/>
                </a:lnTo>
                <a:lnTo>
                  <a:pt x="45830" y="67470"/>
                </a:lnTo>
                <a:lnTo>
                  <a:pt x="45880" y="67550"/>
                </a:lnTo>
                <a:lnTo>
                  <a:pt x="45960" y="67590"/>
                </a:lnTo>
                <a:lnTo>
                  <a:pt x="46060" y="67610"/>
                </a:lnTo>
                <a:lnTo>
                  <a:pt x="46250" y="67630"/>
                </a:lnTo>
                <a:lnTo>
                  <a:pt x="46350" y="67660"/>
                </a:lnTo>
                <a:lnTo>
                  <a:pt x="46410" y="67720"/>
                </a:lnTo>
                <a:lnTo>
                  <a:pt x="46460" y="67800"/>
                </a:lnTo>
                <a:lnTo>
                  <a:pt x="46540" y="67880"/>
                </a:lnTo>
                <a:lnTo>
                  <a:pt x="46590" y="67890"/>
                </a:lnTo>
                <a:lnTo>
                  <a:pt x="46630" y="67900"/>
                </a:lnTo>
                <a:lnTo>
                  <a:pt x="46680" y="67910"/>
                </a:lnTo>
                <a:lnTo>
                  <a:pt x="46720" y="67970"/>
                </a:lnTo>
                <a:lnTo>
                  <a:pt x="46990" y="68930"/>
                </a:lnTo>
                <a:lnTo>
                  <a:pt x="47000" y="69010"/>
                </a:lnTo>
                <a:lnTo>
                  <a:pt x="47040" y="69090"/>
                </a:lnTo>
                <a:lnTo>
                  <a:pt x="47100" y="69140"/>
                </a:lnTo>
                <a:lnTo>
                  <a:pt x="47200" y="69180"/>
                </a:lnTo>
                <a:lnTo>
                  <a:pt x="47320" y="69180"/>
                </a:lnTo>
                <a:lnTo>
                  <a:pt x="47440" y="69170"/>
                </a:lnTo>
                <a:lnTo>
                  <a:pt x="47540" y="69150"/>
                </a:lnTo>
                <a:lnTo>
                  <a:pt x="47620" y="69100"/>
                </a:lnTo>
                <a:lnTo>
                  <a:pt x="47690" y="69040"/>
                </a:lnTo>
                <a:lnTo>
                  <a:pt x="47730" y="68960"/>
                </a:lnTo>
                <a:lnTo>
                  <a:pt x="47760" y="68870"/>
                </a:lnTo>
                <a:lnTo>
                  <a:pt x="47820" y="68360"/>
                </a:lnTo>
                <a:lnTo>
                  <a:pt x="47900" y="68210"/>
                </a:lnTo>
                <a:lnTo>
                  <a:pt x="47980" y="68150"/>
                </a:lnTo>
                <a:lnTo>
                  <a:pt x="48060" y="68150"/>
                </a:lnTo>
                <a:lnTo>
                  <a:pt x="48230" y="68210"/>
                </a:lnTo>
                <a:lnTo>
                  <a:pt x="48370" y="68210"/>
                </a:lnTo>
                <a:lnTo>
                  <a:pt x="48790" y="68170"/>
                </a:lnTo>
                <a:lnTo>
                  <a:pt x="48850" y="68280"/>
                </a:lnTo>
                <a:lnTo>
                  <a:pt x="48690" y="69440"/>
                </a:lnTo>
                <a:lnTo>
                  <a:pt x="48670" y="69860"/>
                </a:lnTo>
                <a:lnTo>
                  <a:pt x="48950" y="74700"/>
                </a:lnTo>
                <a:lnTo>
                  <a:pt x="48980" y="74770"/>
                </a:lnTo>
                <a:lnTo>
                  <a:pt x="49060" y="74960"/>
                </a:lnTo>
                <a:lnTo>
                  <a:pt x="49070" y="74980"/>
                </a:lnTo>
                <a:lnTo>
                  <a:pt x="49350" y="77810"/>
                </a:lnTo>
                <a:lnTo>
                  <a:pt x="49430" y="78110"/>
                </a:lnTo>
                <a:lnTo>
                  <a:pt x="49580" y="78130"/>
                </a:lnTo>
                <a:lnTo>
                  <a:pt x="50000" y="78130"/>
                </a:lnTo>
                <a:lnTo>
                  <a:pt x="50290" y="78200"/>
                </a:lnTo>
                <a:lnTo>
                  <a:pt x="50360" y="78200"/>
                </a:lnTo>
                <a:lnTo>
                  <a:pt x="50420" y="78190"/>
                </a:lnTo>
                <a:lnTo>
                  <a:pt x="50450" y="78170"/>
                </a:lnTo>
                <a:lnTo>
                  <a:pt x="50490" y="78120"/>
                </a:lnTo>
                <a:lnTo>
                  <a:pt x="50610" y="77960"/>
                </a:lnTo>
                <a:lnTo>
                  <a:pt x="50650" y="77900"/>
                </a:lnTo>
                <a:lnTo>
                  <a:pt x="50710" y="77860"/>
                </a:lnTo>
                <a:lnTo>
                  <a:pt x="50770" y="77850"/>
                </a:lnTo>
                <a:lnTo>
                  <a:pt x="50900" y="77820"/>
                </a:lnTo>
                <a:lnTo>
                  <a:pt x="50960" y="77800"/>
                </a:lnTo>
                <a:lnTo>
                  <a:pt x="50990" y="77780"/>
                </a:lnTo>
                <a:lnTo>
                  <a:pt x="51080" y="77710"/>
                </a:lnTo>
                <a:lnTo>
                  <a:pt x="51120" y="77660"/>
                </a:lnTo>
                <a:lnTo>
                  <a:pt x="51200" y="77540"/>
                </a:lnTo>
                <a:lnTo>
                  <a:pt x="51240" y="77490"/>
                </a:lnTo>
                <a:lnTo>
                  <a:pt x="51300" y="77460"/>
                </a:lnTo>
                <a:lnTo>
                  <a:pt x="51390" y="77530"/>
                </a:lnTo>
                <a:lnTo>
                  <a:pt x="51470" y="77670"/>
                </a:lnTo>
                <a:lnTo>
                  <a:pt x="51680" y="78160"/>
                </a:lnTo>
                <a:lnTo>
                  <a:pt x="51730" y="78250"/>
                </a:lnTo>
                <a:lnTo>
                  <a:pt x="51780" y="78270"/>
                </a:lnTo>
                <a:lnTo>
                  <a:pt x="51850" y="78290"/>
                </a:lnTo>
                <a:lnTo>
                  <a:pt x="58920" y="78260"/>
                </a:lnTo>
                <a:lnTo>
                  <a:pt x="58930" y="78260"/>
                </a:lnTo>
                <a:lnTo>
                  <a:pt x="58780" y="78470"/>
                </a:lnTo>
                <a:lnTo>
                  <a:pt x="58540" y="78840"/>
                </a:lnTo>
                <a:lnTo>
                  <a:pt x="58490" y="79020"/>
                </a:lnTo>
                <a:lnTo>
                  <a:pt x="58490" y="79660"/>
                </a:lnTo>
                <a:lnTo>
                  <a:pt x="58500" y="80280"/>
                </a:lnTo>
                <a:lnTo>
                  <a:pt x="58510" y="80960"/>
                </a:lnTo>
                <a:lnTo>
                  <a:pt x="58520" y="81990"/>
                </a:lnTo>
                <a:lnTo>
                  <a:pt x="48000" y="81980"/>
                </a:lnTo>
                <a:lnTo>
                  <a:pt x="47390" y="81960"/>
                </a:lnTo>
                <a:lnTo>
                  <a:pt x="47250" y="81960"/>
                </a:lnTo>
                <a:lnTo>
                  <a:pt x="47250" y="81940"/>
                </a:lnTo>
                <a:lnTo>
                  <a:pt x="47120" y="81820"/>
                </a:lnTo>
                <a:lnTo>
                  <a:pt x="47080" y="81740"/>
                </a:lnTo>
                <a:lnTo>
                  <a:pt x="47090" y="81670"/>
                </a:lnTo>
                <a:lnTo>
                  <a:pt x="47140" y="81590"/>
                </a:lnTo>
                <a:lnTo>
                  <a:pt x="47090" y="81570"/>
                </a:lnTo>
                <a:lnTo>
                  <a:pt x="47020" y="81590"/>
                </a:lnTo>
                <a:lnTo>
                  <a:pt x="46980" y="81600"/>
                </a:lnTo>
                <a:lnTo>
                  <a:pt x="46790" y="81600"/>
                </a:lnTo>
                <a:lnTo>
                  <a:pt x="46730" y="81560"/>
                </a:lnTo>
                <a:lnTo>
                  <a:pt x="46710" y="81430"/>
                </a:lnTo>
                <a:lnTo>
                  <a:pt x="46650" y="81380"/>
                </a:lnTo>
                <a:lnTo>
                  <a:pt x="46520" y="81350"/>
                </a:lnTo>
                <a:lnTo>
                  <a:pt x="46380" y="81350"/>
                </a:lnTo>
                <a:lnTo>
                  <a:pt x="46280" y="81380"/>
                </a:lnTo>
                <a:lnTo>
                  <a:pt x="46200" y="81390"/>
                </a:lnTo>
                <a:lnTo>
                  <a:pt x="46110" y="81330"/>
                </a:lnTo>
                <a:lnTo>
                  <a:pt x="46030" y="81240"/>
                </a:lnTo>
                <a:lnTo>
                  <a:pt x="45990" y="81220"/>
                </a:lnTo>
                <a:lnTo>
                  <a:pt x="45940" y="81340"/>
                </a:lnTo>
                <a:lnTo>
                  <a:pt x="45930" y="81380"/>
                </a:lnTo>
                <a:lnTo>
                  <a:pt x="45920" y="81450"/>
                </a:lnTo>
                <a:lnTo>
                  <a:pt x="45910" y="81620"/>
                </a:lnTo>
                <a:lnTo>
                  <a:pt x="45950" y="82040"/>
                </a:lnTo>
                <a:lnTo>
                  <a:pt x="45950" y="82080"/>
                </a:lnTo>
                <a:lnTo>
                  <a:pt x="45940" y="82120"/>
                </a:lnTo>
                <a:lnTo>
                  <a:pt x="45920" y="82170"/>
                </a:lnTo>
                <a:lnTo>
                  <a:pt x="45870" y="82230"/>
                </a:lnTo>
                <a:lnTo>
                  <a:pt x="45860" y="82270"/>
                </a:lnTo>
                <a:lnTo>
                  <a:pt x="45850" y="82310"/>
                </a:lnTo>
                <a:lnTo>
                  <a:pt x="45840" y="82340"/>
                </a:lnTo>
                <a:lnTo>
                  <a:pt x="45810" y="82400"/>
                </a:lnTo>
                <a:lnTo>
                  <a:pt x="45810" y="82440"/>
                </a:lnTo>
                <a:lnTo>
                  <a:pt x="45840" y="82540"/>
                </a:lnTo>
                <a:lnTo>
                  <a:pt x="45850" y="82580"/>
                </a:lnTo>
                <a:lnTo>
                  <a:pt x="45840" y="82720"/>
                </a:lnTo>
                <a:lnTo>
                  <a:pt x="45830" y="82760"/>
                </a:lnTo>
                <a:lnTo>
                  <a:pt x="45820" y="82800"/>
                </a:lnTo>
                <a:lnTo>
                  <a:pt x="45810" y="82830"/>
                </a:lnTo>
                <a:lnTo>
                  <a:pt x="45780" y="82870"/>
                </a:lnTo>
                <a:lnTo>
                  <a:pt x="45760" y="82900"/>
                </a:lnTo>
                <a:lnTo>
                  <a:pt x="45720" y="82930"/>
                </a:lnTo>
                <a:lnTo>
                  <a:pt x="45690" y="82960"/>
                </a:lnTo>
                <a:lnTo>
                  <a:pt x="45660" y="82980"/>
                </a:lnTo>
                <a:lnTo>
                  <a:pt x="45610" y="82990"/>
                </a:lnTo>
                <a:lnTo>
                  <a:pt x="45560" y="82980"/>
                </a:lnTo>
                <a:lnTo>
                  <a:pt x="45380" y="82930"/>
                </a:lnTo>
                <a:lnTo>
                  <a:pt x="45300" y="82920"/>
                </a:lnTo>
                <a:lnTo>
                  <a:pt x="44900" y="82960"/>
                </a:lnTo>
                <a:lnTo>
                  <a:pt x="44780" y="82940"/>
                </a:lnTo>
                <a:lnTo>
                  <a:pt x="44540" y="82830"/>
                </a:lnTo>
                <a:lnTo>
                  <a:pt x="44300" y="82630"/>
                </a:lnTo>
                <a:lnTo>
                  <a:pt x="44240" y="82590"/>
                </a:lnTo>
                <a:lnTo>
                  <a:pt x="44210" y="82570"/>
                </a:lnTo>
                <a:lnTo>
                  <a:pt x="44120" y="82560"/>
                </a:lnTo>
                <a:lnTo>
                  <a:pt x="44080" y="82560"/>
                </a:lnTo>
                <a:lnTo>
                  <a:pt x="43960" y="82570"/>
                </a:lnTo>
                <a:lnTo>
                  <a:pt x="43750" y="82620"/>
                </a:lnTo>
                <a:lnTo>
                  <a:pt x="43690" y="82630"/>
                </a:lnTo>
                <a:lnTo>
                  <a:pt x="43650" y="82620"/>
                </a:lnTo>
                <a:lnTo>
                  <a:pt x="43620" y="82600"/>
                </a:lnTo>
                <a:lnTo>
                  <a:pt x="43590" y="82580"/>
                </a:lnTo>
                <a:lnTo>
                  <a:pt x="43570" y="82550"/>
                </a:lnTo>
                <a:lnTo>
                  <a:pt x="43550" y="82520"/>
                </a:lnTo>
                <a:lnTo>
                  <a:pt x="43390" y="82160"/>
                </a:lnTo>
                <a:lnTo>
                  <a:pt x="43370" y="82130"/>
                </a:lnTo>
                <a:lnTo>
                  <a:pt x="43240" y="81980"/>
                </a:lnTo>
                <a:lnTo>
                  <a:pt x="43220" y="81940"/>
                </a:lnTo>
                <a:lnTo>
                  <a:pt x="43170" y="81900"/>
                </a:lnTo>
                <a:lnTo>
                  <a:pt x="43140" y="81870"/>
                </a:lnTo>
                <a:lnTo>
                  <a:pt x="43020" y="81800"/>
                </a:lnTo>
                <a:lnTo>
                  <a:pt x="43000" y="81780"/>
                </a:lnTo>
                <a:lnTo>
                  <a:pt x="42980" y="81750"/>
                </a:lnTo>
                <a:lnTo>
                  <a:pt x="42940" y="81640"/>
                </a:lnTo>
                <a:lnTo>
                  <a:pt x="42920" y="81610"/>
                </a:lnTo>
                <a:lnTo>
                  <a:pt x="42900" y="81590"/>
                </a:lnTo>
                <a:lnTo>
                  <a:pt x="42870" y="81580"/>
                </a:lnTo>
                <a:lnTo>
                  <a:pt x="42830" y="81570"/>
                </a:lnTo>
                <a:lnTo>
                  <a:pt x="42750" y="81570"/>
                </a:lnTo>
                <a:lnTo>
                  <a:pt x="42710" y="81560"/>
                </a:lnTo>
                <a:lnTo>
                  <a:pt x="42670" y="81550"/>
                </a:lnTo>
                <a:lnTo>
                  <a:pt x="42590" y="81500"/>
                </a:lnTo>
                <a:lnTo>
                  <a:pt x="42550" y="81490"/>
                </a:lnTo>
                <a:lnTo>
                  <a:pt x="42520" y="81480"/>
                </a:lnTo>
                <a:lnTo>
                  <a:pt x="42470" y="81500"/>
                </a:lnTo>
                <a:lnTo>
                  <a:pt x="42420" y="81530"/>
                </a:lnTo>
                <a:lnTo>
                  <a:pt x="42350" y="81630"/>
                </a:lnTo>
                <a:lnTo>
                  <a:pt x="42300" y="81730"/>
                </a:lnTo>
                <a:lnTo>
                  <a:pt x="42200" y="81880"/>
                </a:lnTo>
                <a:lnTo>
                  <a:pt x="42160" y="81990"/>
                </a:lnTo>
                <a:lnTo>
                  <a:pt x="42150" y="82080"/>
                </a:lnTo>
                <a:lnTo>
                  <a:pt x="42150" y="82160"/>
                </a:lnTo>
                <a:lnTo>
                  <a:pt x="42150" y="82200"/>
                </a:lnTo>
                <a:lnTo>
                  <a:pt x="42140" y="82240"/>
                </a:lnTo>
                <a:lnTo>
                  <a:pt x="42090" y="82340"/>
                </a:lnTo>
                <a:lnTo>
                  <a:pt x="42080" y="82380"/>
                </a:lnTo>
                <a:lnTo>
                  <a:pt x="42060" y="82460"/>
                </a:lnTo>
                <a:lnTo>
                  <a:pt x="42040" y="82500"/>
                </a:lnTo>
                <a:lnTo>
                  <a:pt x="41990" y="82550"/>
                </a:lnTo>
                <a:lnTo>
                  <a:pt x="41880" y="82600"/>
                </a:lnTo>
                <a:lnTo>
                  <a:pt x="41760" y="82640"/>
                </a:lnTo>
                <a:lnTo>
                  <a:pt x="41680" y="82670"/>
                </a:lnTo>
                <a:lnTo>
                  <a:pt x="41650" y="82670"/>
                </a:lnTo>
                <a:lnTo>
                  <a:pt x="41620" y="82650"/>
                </a:lnTo>
                <a:lnTo>
                  <a:pt x="41600" y="82620"/>
                </a:lnTo>
                <a:lnTo>
                  <a:pt x="41570" y="82600"/>
                </a:lnTo>
                <a:lnTo>
                  <a:pt x="41550" y="82580"/>
                </a:lnTo>
                <a:lnTo>
                  <a:pt x="41450" y="82530"/>
                </a:lnTo>
                <a:lnTo>
                  <a:pt x="41420" y="82510"/>
                </a:lnTo>
                <a:lnTo>
                  <a:pt x="41390" y="82490"/>
                </a:lnTo>
                <a:lnTo>
                  <a:pt x="41370" y="82460"/>
                </a:lnTo>
                <a:lnTo>
                  <a:pt x="41360" y="82430"/>
                </a:lnTo>
                <a:lnTo>
                  <a:pt x="41340" y="82400"/>
                </a:lnTo>
                <a:lnTo>
                  <a:pt x="41320" y="82380"/>
                </a:lnTo>
                <a:lnTo>
                  <a:pt x="41290" y="82360"/>
                </a:lnTo>
                <a:lnTo>
                  <a:pt x="41250" y="82340"/>
                </a:lnTo>
                <a:lnTo>
                  <a:pt x="41180" y="82320"/>
                </a:lnTo>
                <a:lnTo>
                  <a:pt x="41150" y="82300"/>
                </a:lnTo>
                <a:lnTo>
                  <a:pt x="41140" y="82260"/>
                </a:lnTo>
                <a:lnTo>
                  <a:pt x="41130" y="82220"/>
                </a:lnTo>
                <a:lnTo>
                  <a:pt x="41120" y="82190"/>
                </a:lnTo>
                <a:lnTo>
                  <a:pt x="41100" y="82160"/>
                </a:lnTo>
                <a:lnTo>
                  <a:pt x="41070" y="82140"/>
                </a:lnTo>
                <a:lnTo>
                  <a:pt x="41040" y="82120"/>
                </a:lnTo>
                <a:lnTo>
                  <a:pt x="41000" y="82120"/>
                </a:lnTo>
                <a:lnTo>
                  <a:pt x="40920" y="82130"/>
                </a:lnTo>
                <a:lnTo>
                  <a:pt x="40880" y="82120"/>
                </a:lnTo>
                <a:lnTo>
                  <a:pt x="40840" y="82110"/>
                </a:lnTo>
                <a:lnTo>
                  <a:pt x="40820" y="82090"/>
                </a:lnTo>
                <a:lnTo>
                  <a:pt x="40760" y="82050"/>
                </a:lnTo>
                <a:lnTo>
                  <a:pt x="40740" y="82030"/>
                </a:lnTo>
                <a:lnTo>
                  <a:pt x="40700" y="82020"/>
                </a:lnTo>
                <a:lnTo>
                  <a:pt x="40660" y="82030"/>
                </a:lnTo>
                <a:lnTo>
                  <a:pt x="40600" y="82050"/>
                </a:lnTo>
                <a:lnTo>
                  <a:pt x="40570" y="82060"/>
                </a:lnTo>
                <a:lnTo>
                  <a:pt x="40540" y="82060"/>
                </a:lnTo>
                <a:lnTo>
                  <a:pt x="40520" y="82040"/>
                </a:lnTo>
                <a:lnTo>
                  <a:pt x="40480" y="81990"/>
                </a:lnTo>
                <a:lnTo>
                  <a:pt x="40470" y="81980"/>
                </a:lnTo>
                <a:lnTo>
                  <a:pt x="40430" y="81980"/>
                </a:lnTo>
                <a:lnTo>
                  <a:pt x="40380" y="81990"/>
                </a:lnTo>
                <a:lnTo>
                  <a:pt x="40350" y="81990"/>
                </a:lnTo>
                <a:lnTo>
                  <a:pt x="40340" y="81990"/>
                </a:lnTo>
                <a:lnTo>
                  <a:pt x="40330" y="81980"/>
                </a:lnTo>
                <a:lnTo>
                  <a:pt x="40120" y="81730"/>
                </a:lnTo>
                <a:lnTo>
                  <a:pt x="40070" y="81680"/>
                </a:lnTo>
                <a:lnTo>
                  <a:pt x="40040" y="81670"/>
                </a:lnTo>
                <a:lnTo>
                  <a:pt x="40000" y="81670"/>
                </a:lnTo>
                <a:lnTo>
                  <a:pt x="39960" y="81680"/>
                </a:lnTo>
                <a:lnTo>
                  <a:pt x="39880" y="81710"/>
                </a:lnTo>
                <a:lnTo>
                  <a:pt x="39840" y="81720"/>
                </a:lnTo>
                <a:lnTo>
                  <a:pt x="39800" y="81710"/>
                </a:lnTo>
                <a:lnTo>
                  <a:pt x="39680" y="81680"/>
                </a:lnTo>
                <a:lnTo>
                  <a:pt x="39650" y="81660"/>
                </a:lnTo>
                <a:lnTo>
                  <a:pt x="39590" y="81620"/>
                </a:lnTo>
                <a:lnTo>
                  <a:pt x="39560" y="81600"/>
                </a:lnTo>
                <a:lnTo>
                  <a:pt x="39530" y="81600"/>
                </a:lnTo>
                <a:lnTo>
                  <a:pt x="39490" y="81620"/>
                </a:lnTo>
                <a:lnTo>
                  <a:pt x="39450" y="81670"/>
                </a:lnTo>
                <a:lnTo>
                  <a:pt x="39430" y="81720"/>
                </a:lnTo>
                <a:lnTo>
                  <a:pt x="39410" y="81760"/>
                </a:lnTo>
                <a:lnTo>
                  <a:pt x="39330" y="83050"/>
                </a:lnTo>
                <a:lnTo>
                  <a:pt x="39220" y="83440"/>
                </a:lnTo>
                <a:lnTo>
                  <a:pt x="39210" y="83510"/>
                </a:lnTo>
                <a:lnTo>
                  <a:pt x="39210" y="83800"/>
                </a:lnTo>
                <a:lnTo>
                  <a:pt x="39220" y="83940"/>
                </a:lnTo>
                <a:lnTo>
                  <a:pt x="39040" y="85360"/>
                </a:lnTo>
                <a:lnTo>
                  <a:pt x="39010" y="8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