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Bolivia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La Paz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3680" y="61300"/>
                </a:moveTo>
                <a:lnTo>
                  <a:pt x="13610" y="61190"/>
                </a:lnTo>
                <a:lnTo>
                  <a:pt x="13530" y="61190"/>
                </a:lnTo>
                <a:lnTo>
                  <a:pt x="13430" y="61230"/>
                </a:lnTo>
                <a:lnTo>
                  <a:pt x="13290" y="61240"/>
                </a:lnTo>
                <a:lnTo>
                  <a:pt x="13180" y="61200"/>
                </a:lnTo>
                <a:lnTo>
                  <a:pt x="13070" y="61160"/>
                </a:lnTo>
                <a:lnTo>
                  <a:pt x="12870" y="61030"/>
                </a:lnTo>
                <a:lnTo>
                  <a:pt x="12720" y="60990"/>
                </a:lnTo>
                <a:lnTo>
                  <a:pt x="12670" y="60980"/>
                </a:lnTo>
                <a:lnTo>
                  <a:pt x="12630" y="60930"/>
                </a:lnTo>
                <a:lnTo>
                  <a:pt x="12490" y="60780"/>
                </a:lnTo>
                <a:lnTo>
                  <a:pt x="12390" y="60800"/>
                </a:lnTo>
                <a:lnTo>
                  <a:pt x="12310" y="60860"/>
                </a:lnTo>
                <a:lnTo>
                  <a:pt x="12230" y="60860"/>
                </a:lnTo>
                <a:lnTo>
                  <a:pt x="12130" y="60690"/>
                </a:lnTo>
                <a:lnTo>
                  <a:pt x="12070" y="60440"/>
                </a:lnTo>
                <a:lnTo>
                  <a:pt x="12060" y="59930"/>
                </a:lnTo>
                <a:lnTo>
                  <a:pt x="12020" y="59680"/>
                </a:lnTo>
                <a:lnTo>
                  <a:pt x="11850" y="59360"/>
                </a:lnTo>
                <a:lnTo>
                  <a:pt x="11620" y="59100"/>
                </a:lnTo>
                <a:lnTo>
                  <a:pt x="11090" y="58620"/>
                </a:lnTo>
                <a:lnTo>
                  <a:pt x="10950" y="58410"/>
                </a:lnTo>
                <a:lnTo>
                  <a:pt x="10890" y="58160"/>
                </a:lnTo>
                <a:lnTo>
                  <a:pt x="10860" y="57610"/>
                </a:lnTo>
                <a:lnTo>
                  <a:pt x="10870" y="57110"/>
                </a:lnTo>
                <a:lnTo>
                  <a:pt x="10850" y="56870"/>
                </a:lnTo>
                <a:lnTo>
                  <a:pt x="10780" y="56670"/>
                </a:lnTo>
                <a:lnTo>
                  <a:pt x="10680" y="56540"/>
                </a:lnTo>
                <a:lnTo>
                  <a:pt x="10550" y="56410"/>
                </a:lnTo>
                <a:lnTo>
                  <a:pt x="10290" y="56190"/>
                </a:lnTo>
                <a:lnTo>
                  <a:pt x="10180" y="56150"/>
                </a:lnTo>
                <a:lnTo>
                  <a:pt x="9840" y="56110"/>
                </a:lnTo>
                <a:lnTo>
                  <a:pt x="9830" y="56110"/>
                </a:lnTo>
                <a:lnTo>
                  <a:pt x="9940" y="55930"/>
                </a:lnTo>
                <a:lnTo>
                  <a:pt x="10050" y="55550"/>
                </a:lnTo>
                <a:lnTo>
                  <a:pt x="10120" y="55400"/>
                </a:lnTo>
                <a:lnTo>
                  <a:pt x="10150" y="55390"/>
                </a:lnTo>
                <a:lnTo>
                  <a:pt x="10260" y="55370"/>
                </a:lnTo>
                <a:lnTo>
                  <a:pt x="10300" y="55360"/>
                </a:lnTo>
                <a:lnTo>
                  <a:pt x="10660" y="55030"/>
                </a:lnTo>
                <a:lnTo>
                  <a:pt x="10860" y="54890"/>
                </a:lnTo>
                <a:lnTo>
                  <a:pt x="11040" y="54820"/>
                </a:lnTo>
                <a:lnTo>
                  <a:pt x="11230" y="54790"/>
                </a:lnTo>
                <a:lnTo>
                  <a:pt x="11400" y="54720"/>
                </a:lnTo>
                <a:lnTo>
                  <a:pt x="11550" y="54550"/>
                </a:lnTo>
                <a:lnTo>
                  <a:pt x="11580" y="54450"/>
                </a:lnTo>
                <a:lnTo>
                  <a:pt x="11550" y="54400"/>
                </a:lnTo>
                <a:lnTo>
                  <a:pt x="11500" y="54380"/>
                </a:lnTo>
                <a:lnTo>
                  <a:pt x="11480" y="54340"/>
                </a:lnTo>
                <a:lnTo>
                  <a:pt x="11500" y="54270"/>
                </a:lnTo>
                <a:lnTo>
                  <a:pt x="11540" y="54230"/>
                </a:lnTo>
                <a:lnTo>
                  <a:pt x="11820" y="54060"/>
                </a:lnTo>
                <a:lnTo>
                  <a:pt x="11900" y="53970"/>
                </a:lnTo>
                <a:lnTo>
                  <a:pt x="12070" y="53590"/>
                </a:lnTo>
                <a:lnTo>
                  <a:pt x="12740" y="52870"/>
                </a:lnTo>
                <a:lnTo>
                  <a:pt x="12830" y="52720"/>
                </a:lnTo>
                <a:lnTo>
                  <a:pt x="12960" y="52350"/>
                </a:lnTo>
                <a:lnTo>
                  <a:pt x="13020" y="52250"/>
                </a:lnTo>
                <a:lnTo>
                  <a:pt x="13120" y="52190"/>
                </a:lnTo>
                <a:lnTo>
                  <a:pt x="13360" y="52170"/>
                </a:lnTo>
                <a:lnTo>
                  <a:pt x="13480" y="52140"/>
                </a:lnTo>
                <a:lnTo>
                  <a:pt x="13860" y="51940"/>
                </a:lnTo>
                <a:lnTo>
                  <a:pt x="13970" y="51850"/>
                </a:lnTo>
                <a:lnTo>
                  <a:pt x="14080" y="51710"/>
                </a:lnTo>
                <a:lnTo>
                  <a:pt x="14160" y="51600"/>
                </a:lnTo>
                <a:lnTo>
                  <a:pt x="13990" y="51360"/>
                </a:lnTo>
                <a:lnTo>
                  <a:pt x="13950" y="51240"/>
                </a:lnTo>
                <a:lnTo>
                  <a:pt x="13970" y="51030"/>
                </a:lnTo>
                <a:lnTo>
                  <a:pt x="13960" y="50630"/>
                </a:lnTo>
                <a:lnTo>
                  <a:pt x="13980" y="50490"/>
                </a:lnTo>
                <a:lnTo>
                  <a:pt x="14040" y="50370"/>
                </a:lnTo>
                <a:lnTo>
                  <a:pt x="14210" y="50150"/>
                </a:lnTo>
                <a:lnTo>
                  <a:pt x="14430" y="50040"/>
                </a:lnTo>
                <a:lnTo>
                  <a:pt x="15170" y="49740"/>
                </a:lnTo>
                <a:lnTo>
                  <a:pt x="15320" y="49510"/>
                </a:lnTo>
                <a:lnTo>
                  <a:pt x="15250" y="49320"/>
                </a:lnTo>
                <a:lnTo>
                  <a:pt x="15100" y="49220"/>
                </a:lnTo>
                <a:lnTo>
                  <a:pt x="14750" y="49080"/>
                </a:lnTo>
                <a:lnTo>
                  <a:pt x="14490" y="48780"/>
                </a:lnTo>
                <a:lnTo>
                  <a:pt x="14340" y="48690"/>
                </a:lnTo>
                <a:lnTo>
                  <a:pt x="14150" y="48760"/>
                </a:lnTo>
                <a:lnTo>
                  <a:pt x="13940" y="48690"/>
                </a:lnTo>
                <a:lnTo>
                  <a:pt x="13870" y="48680"/>
                </a:lnTo>
                <a:lnTo>
                  <a:pt x="13790" y="48710"/>
                </a:lnTo>
                <a:lnTo>
                  <a:pt x="13670" y="48810"/>
                </a:lnTo>
                <a:lnTo>
                  <a:pt x="13590" y="48840"/>
                </a:lnTo>
                <a:lnTo>
                  <a:pt x="13420" y="48840"/>
                </a:lnTo>
                <a:lnTo>
                  <a:pt x="13270" y="48780"/>
                </a:lnTo>
                <a:lnTo>
                  <a:pt x="13120" y="48700"/>
                </a:lnTo>
                <a:lnTo>
                  <a:pt x="13000" y="48590"/>
                </a:lnTo>
                <a:lnTo>
                  <a:pt x="12770" y="48300"/>
                </a:lnTo>
                <a:lnTo>
                  <a:pt x="12620" y="47930"/>
                </a:lnTo>
                <a:lnTo>
                  <a:pt x="12350" y="47220"/>
                </a:lnTo>
                <a:lnTo>
                  <a:pt x="12070" y="46510"/>
                </a:lnTo>
                <a:lnTo>
                  <a:pt x="11790" y="45810"/>
                </a:lnTo>
                <a:lnTo>
                  <a:pt x="11500" y="45100"/>
                </a:lnTo>
                <a:lnTo>
                  <a:pt x="11420" y="44900"/>
                </a:lnTo>
                <a:lnTo>
                  <a:pt x="11390" y="44700"/>
                </a:lnTo>
                <a:lnTo>
                  <a:pt x="11450" y="44490"/>
                </a:lnTo>
                <a:lnTo>
                  <a:pt x="11870" y="43840"/>
                </a:lnTo>
                <a:lnTo>
                  <a:pt x="11910" y="43710"/>
                </a:lnTo>
                <a:lnTo>
                  <a:pt x="11920" y="43570"/>
                </a:lnTo>
                <a:lnTo>
                  <a:pt x="11960" y="43440"/>
                </a:lnTo>
                <a:lnTo>
                  <a:pt x="12040" y="43310"/>
                </a:lnTo>
                <a:lnTo>
                  <a:pt x="12110" y="43280"/>
                </a:lnTo>
                <a:lnTo>
                  <a:pt x="12290" y="43220"/>
                </a:lnTo>
                <a:lnTo>
                  <a:pt x="12340" y="43190"/>
                </a:lnTo>
                <a:lnTo>
                  <a:pt x="12340" y="43130"/>
                </a:lnTo>
                <a:lnTo>
                  <a:pt x="12260" y="42920"/>
                </a:lnTo>
                <a:lnTo>
                  <a:pt x="12300" y="42810"/>
                </a:lnTo>
                <a:lnTo>
                  <a:pt x="12410" y="42670"/>
                </a:lnTo>
                <a:lnTo>
                  <a:pt x="12530" y="42560"/>
                </a:lnTo>
                <a:lnTo>
                  <a:pt x="12750" y="42480"/>
                </a:lnTo>
                <a:lnTo>
                  <a:pt x="12840" y="42220"/>
                </a:lnTo>
                <a:lnTo>
                  <a:pt x="12970" y="42210"/>
                </a:lnTo>
                <a:lnTo>
                  <a:pt x="13130" y="42220"/>
                </a:lnTo>
                <a:lnTo>
                  <a:pt x="13230" y="42140"/>
                </a:lnTo>
                <a:lnTo>
                  <a:pt x="13240" y="42010"/>
                </a:lnTo>
                <a:lnTo>
                  <a:pt x="13090" y="41860"/>
                </a:lnTo>
                <a:lnTo>
                  <a:pt x="12930" y="41620"/>
                </a:lnTo>
                <a:lnTo>
                  <a:pt x="12820" y="41520"/>
                </a:lnTo>
                <a:lnTo>
                  <a:pt x="12430" y="41230"/>
                </a:lnTo>
                <a:lnTo>
                  <a:pt x="12320" y="41120"/>
                </a:lnTo>
                <a:lnTo>
                  <a:pt x="11940" y="40530"/>
                </a:lnTo>
                <a:lnTo>
                  <a:pt x="11830" y="40430"/>
                </a:lnTo>
                <a:lnTo>
                  <a:pt x="11690" y="40300"/>
                </a:lnTo>
                <a:lnTo>
                  <a:pt x="11650" y="40180"/>
                </a:lnTo>
                <a:lnTo>
                  <a:pt x="11680" y="40050"/>
                </a:lnTo>
                <a:lnTo>
                  <a:pt x="11780" y="39790"/>
                </a:lnTo>
                <a:lnTo>
                  <a:pt x="11800" y="39740"/>
                </a:lnTo>
                <a:lnTo>
                  <a:pt x="11770" y="39180"/>
                </a:lnTo>
                <a:lnTo>
                  <a:pt x="11780" y="39070"/>
                </a:lnTo>
                <a:lnTo>
                  <a:pt x="11840" y="38980"/>
                </a:lnTo>
                <a:lnTo>
                  <a:pt x="11990" y="38890"/>
                </a:lnTo>
                <a:lnTo>
                  <a:pt x="12350" y="38780"/>
                </a:lnTo>
                <a:lnTo>
                  <a:pt x="12460" y="38720"/>
                </a:lnTo>
                <a:lnTo>
                  <a:pt x="12550" y="38520"/>
                </a:lnTo>
                <a:lnTo>
                  <a:pt x="12590" y="37650"/>
                </a:lnTo>
                <a:lnTo>
                  <a:pt x="12670" y="37520"/>
                </a:lnTo>
                <a:lnTo>
                  <a:pt x="12800" y="37510"/>
                </a:lnTo>
                <a:lnTo>
                  <a:pt x="12950" y="37540"/>
                </a:lnTo>
                <a:lnTo>
                  <a:pt x="13100" y="37540"/>
                </a:lnTo>
                <a:lnTo>
                  <a:pt x="13140" y="37470"/>
                </a:lnTo>
                <a:lnTo>
                  <a:pt x="13120" y="37150"/>
                </a:lnTo>
                <a:lnTo>
                  <a:pt x="13140" y="37040"/>
                </a:lnTo>
                <a:lnTo>
                  <a:pt x="13180" y="37010"/>
                </a:lnTo>
                <a:lnTo>
                  <a:pt x="13290" y="36980"/>
                </a:lnTo>
                <a:lnTo>
                  <a:pt x="13340" y="36950"/>
                </a:lnTo>
                <a:lnTo>
                  <a:pt x="13600" y="36650"/>
                </a:lnTo>
                <a:lnTo>
                  <a:pt x="13720" y="36560"/>
                </a:lnTo>
                <a:lnTo>
                  <a:pt x="14150" y="36320"/>
                </a:lnTo>
                <a:lnTo>
                  <a:pt x="14280" y="36190"/>
                </a:lnTo>
                <a:lnTo>
                  <a:pt x="14250" y="36060"/>
                </a:lnTo>
                <a:lnTo>
                  <a:pt x="14160" y="35920"/>
                </a:lnTo>
                <a:lnTo>
                  <a:pt x="14110" y="35800"/>
                </a:lnTo>
                <a:lnTo>
                  <a:pt x="14110" y="35540"/>
                </a:lnTo>
                <a:lnTo>
                  <a:pt x="14120" y="35410"/>
                </a:lnTo>
                <a:lnTo>
                  <a:pt x="14150" y="35290"/>
                </a:lnTo>
                <a:lnTo>
                  <a:pt x="14320" y="35170"/>
                </a:lnTo>
                <a:lnTo>
                  <a:pt x="14540" y="35110"/>
                </a:lnTo>
                <a:lnTo>
                  <a:pt x="14980" y="35050"/>
                </a:lnTo>
                <a:lnTo>
                  <a:pt x="15110" y="34920"/>
                </a:lnTo>
                <a:lnTo>
                  <a:pt x="15080" y="34680"/>
                </a:lnTo>
                <a:lnTo>
                  <a:pt x="14920" y="34220"/>
                </a:lnTo>
                <a:lnTo>
                  <a:pt x="14880" y="33990"/>
                </a:lnTo>
                <a:lnTo>
                  <a:pt x="14840" y="33890"/>
                </a:lnTo>
                <a:lnTo>
                  <a:pt x="14770" y="33790"/>
                </a:lnTo>
                <a:lnTo>
                  <a:pt x="14420" y="33550"/>
                </a:lnTo>
                <a:lnTo>
                  <a:pt x="14330" y="33430"/>
                </a:lnTo>
                <a:lnTo>
                  <a:pt x="14290" y="33210"/>
                </a:lnTo>
                <a:lnTo>
                  <a:pt x="14290" y="32970"/>
                </a:lnTo>
                <a:lnTo>
                  <a:pt x="14270" y="32740"/>
                </a:lnTo>
                <a:lnTo>
                  <a:pt x="14150" y="32560"/>
                </a:lnTo>
                <a:lnTo>
                  <a:pt x="14070" y="32300"/>
                </a:lnTo>
                <a:lnTo>
                  <a:pt x="14060" y="32210"/>
                </a:lnTo>
                <a:lnTo>
                  <a:pt x="14080" y="32100"/>
                </a:lnTo>
                <a:lnTo>
                  <a:pt x="14110" y="32020"/>
                </a:lnTo>
                <a:lnTo>
                  <a:pt x="14110" y="31940"/>
                </a:lnTo>
                <a:lnTo>
                  <a:pt x="14040" y="31840"/>
                </a:lnTo>
                <a:lnTo>
                  <a:pt x="13690" y="31550"/>
                </a:lnTo>
                <a:lnTo>
                  <a:pt x="13550" y="31360"/>
                </a:lnTo>
                <a:lnTo>
                  <a:pt x="13640" y="31200"/>
                </a:lnTo>
                <a:lnTo>
                  <a:pt x="13730" y="31200"/>
                </a:lnTo>
                <a:lnTo>
                  <a:pt x="13930" y="31230"/>
                </a:lnTo>
                <a:lnTo>
                  <a:pt x="14000" y="31220"/>
                </a:lnTo>
                <a:lnTo>
                  <a:pt x="14060" y="31140"/>
                </a:lnTo>
                <a:lnTo>
                  <a:pt x="14060" y="31060"/>
                </a:lnTo>
                <a:lnTo>
                  <a:pt x="14050" y="30980"/>
                </a:lnTo>
                <a:lnTo>
                  <a:pt x="14070" y="30890"/>
                </a:lnTo>
                <a:lnTo>
                  <a:pt x="14120" y="30810"/>
                </a:lnTo>
                <a:lnTo>
                  <a:pt x="14260" y="30660"/>
                </a:lnTo>
                <a:lnTo>
                  <a:pt x="14310" y="30570"/>
                </a:lnTo>
                <a:lnTo>
                  <a:pt x="14370" y="30410"/>
                </a:lnTo>
                <a:lnTo>
                  <a:pt x="14410" y="30240"/>
                </a:lnTo>
                <a:lnTo>
                  <a:pt x="14390" y="30090"/>
                </a:lnTo>
                <a:lnTo>
                  <a:pt x="14460" y="28760"/>
                </a:lnTo>
                <a:lnTo>
                  <a:pt x="14370" y="28230"/>
                </a:lnTo>
                <a:lnTo>
                  <a:pt x="14350" y="27960"/>
                </a:lnTo>
                <a:lnTo>
                  <a:pt x="14400" y="27160"/>
                </a:lnTo>
                <a:lnTo>
                  <a:pt x="14390" y="27060"/>
                </a:lnTo>
                <a:lnTo>
                  <a:pt x="14310" y="26400"/>
                </a:lnTo>
                <a:lnTo>
                  <a:pt x="14310" y="26110"/>
                </a:lnTo>
                <a:lnTo>
                  <a:pt x="14340" y="25950"/>
                </a:lnTo>
                <a:lnTo>
                  <a:pt x="14550" y="25790"/>
                </a:lnTo>
                <a:lnTo>
                  <a:pt x="14620" y="25630"/>
                </a:lnTo>
                <a:lnTo>
                  <a:pt x="14700" y="25500"/>
                </a:lnTo>
                <a:lnTo>
                  <a:pt x="14850" y="25520"/>
                </a:lnTo>
                <a:lnTo>
                  <a:pt x="14930" y="25330"/>
                </a:lnTo>
                <a:lnTo>
                  <a:pt x="15030" y="25190"/>
                </a:lnTo>
                <a:lnTo>
                  <a:pt x="15170" y="25100"/>
                </a:lnTo>
                <a:lnTo>
                  <a:pt x="15710" y="24950"/>
                </a:lnTo>
                <a:lnTo>
                  <a:pt x="15760" y="24890"/>
                </a:lnTo>
                <a:lnTo>
                  <a:pt x="15910" y="24590"/>
                </a:lnTo>
                <a:lnTo>
                  <a:pt x="15850" y="24510"/>
                </a:lnTo>
                <a:lnTo>
                  <a:pt x="15630" y="24460"/>
                </a:lnTo>
                <a:lnTo>
                  <a:pt x="15570" y="24390"/>
                </a:lnTo>
                <a:lnTo>
                  <a:pt x="15580" y="24280"/>
                </a:lnTo>
                <a:lnTo>
                  <a:pt x="15640" y="24180"/>
                </a:lnTo>
                <a:lnTo>
                  <a:pt x="15730" y="24110"/>
                </a:lnTo>
                <a:lnTo>
                  <a:pt x="15930" y="24000"/>
                </a:lnTo>
                <a:lnTo>
                  <a:pt x="16020" y="23920"/>
                </a:lnTo>
                <a:lnTo>
                  <a:pt x="16100" y="23820"/>
                </a:lnTo>
                <a:lnTo>
                  <a:pt x="16150" y="23710"/>
                </a:lnTo>
                <a:lnTo>
                  <a:pt x="16190" y="23580"/>
                </a:lnTo>
                <a:lnTo>
                  <a:pt x="16230" y="23520"/>
                </a:lnTo>
                <a:lnTo>
                  <a:pt x="16300" y="23490"/>
                </a:lnTo>
                <a:lnTo>
                  <a:pt x="16260" y="23430"/>
                </a:lnTo>
                <a:lnTo>
                  <a:pt x="16340" y="23440"/>
                </a:lnTo>
                <a:lnTo>
                  <a:pt x="16550" y="23450"/>
                </a:lnTo>
                <a:lnTo>
                  <a:pt x="16620" y="23440"/>
                </a:lnTo>
                <a:lnTo>
                  <a:pt x="16660" y="23410"/>
                </a:lnTo>
                <a:lnTo>
                  <a:pt x="16740" y="23320"/>
                </a:lnTo>
                <a:lnTo>
                  <a:pt x="16770" y="23300"/>
                </a:lnTo>
                <a:lnTo>
                  <a:pt x="16900" y="22940"/>
                </a:lnTo>
                <a:lnTo>
                  <a:pt x="16970" y="22840"/>
                </a:lnTo>
                <a:lnTo>
                  <a:pt x="17130" y="22810"/>
                </a:lnTo>
                <a:lnTo>
                  <a:pt x="17240" y="22870"/>
                </a:lnTo>
                <a:lnTo>
                  <a:pt x="17340" y="22940"/>
                </a:lnTo>
                <a:lnTo>
                  <a:pt x="17450" y="22980"/>
                </a:lnTo>
                <a:lnTo>
                  <a:pt x="17580" y="22960"/>
                </a:lnTo>
                <a:lnTo>
                  <a:pt x="17660" y="22910"/>
                </a:lnTo>
                <a:lnTo>
                  <a:pt x="17790" y="22710"/>
                </a:lnTo>
                <a:lnTo>
                  <a:pt x="18090" y="21940"/>
                </a:lnTo>
                <a:lnTo>
                  <a:pt x="18230" y="21730"/>
                </a:lnTo>
                <a:lnTo>
                  <a:pt x="19010" y="21320"/>
                </a:lnTo>
                <a:lnTo>
                  <a:pt x="19180" y="21140"/>
                </a:lnTo>
                <a:lnTo>
                  <a:pt x="19230" y="20910"/>
                </a:lnTo>
                <a:lnTo>
                  <a:pt x="19280" y="20420"/>
                </a:lnTo>
                <a:lnTo>
                  <a:pt x="19390" y="20240"/>
                </a:lnTo>
                <a:lnTo>
                  <a:pt x="19590" y="20140"/>
                </a:lnTo>
                <a:lnTo>
                  <a:pt x="20080" y="20070"/>
                </a:lnTo>
                <a:lnTo>
                  <a:pt x="20260" y="19980"/>
                </a:lnTo>
                <a:lnTo>
                  <a:pt x="20400" y="19990"/>
                </a:lnTo>
                <a:lnTo>
                  <a:pt x="20560" y="19960"/>
                </a:lnTo>
                <a:lnTo>
                  <a:pt x="20720" y="19900"/>
                </a:lnTo>
                <a:lnTo>
                  <a:pt x="20830" y="19820"/>
                </a:lnTo>
                <a:lnTo>
                  <a:pt x="20930" y="19670"/>
                </a:lnTo>
                <a:lnTo>
                  <a:pt x="20980" y="19500"/>
                </a:lnTo>
                <a:lnTo>
                  <a:pt x="20980" y="19460"/>
                </a:lnTo>
                <a:lnTo>
                  <a:pt x="21100" y="19490"/>
                </a:lnTo>
                <a:lnTo>
                  <a:pt x="27860" y="22680"/>
                </a:lnTo>
                <a:lnTo>
                  <a:pt x="27810" y="22800"/>
                </a:lnTo>
                <a:lnTo>
                  <a:pt x="27790" y="22930"/>
                </a:lnTo>
                <a:lnTo>
                  <a:pt x="27800" y="23340"/>
                </a:lnTo>
                <a:lnTo>
                  <a:pt x="27820" y="23430"/>
                </a:lnTo>
                <a:lnTo>
                  <a:pt x="27870" y="23530"/>
                </a:lnTo>
                <a:lnTo>
                  <a:pt x="27860" y="23640"/>
                </a:lnTo>
                <a:lnTo>
                  <a:pt x="27780" y="23780"/>
                </a:lnTo>
                <a:lnTo>
                  <a:pt x="27610" y="24020"/>
                </a:lnTo>
                <a:lnTo>
                  <a:pt x="27710" y="24310"/>
                </a:lnTo>
                <a:lnTo>
                  <a:pt x="27740" y="24450"/>
                </a:lnTo>
                <a:lnTo>
                  <a:pt x="27730" y="24620"/>
                </a:lnTo>
                <a:lnTo>
                  <a:pt x="27360" y="26180"/>
                </a:lnTo>
                <a:lnTo>
                  <a:pt x="27040" y="26950"/>
                </a:lnTo>
                <a:lnTo>
                  <a:pt x="26950" y="26980"/>
                </a:lnTo>
                <a:lnTo>
                  <a:pt x="26840" y="26970"/>
                </a:lnTo>
                <a:lnTo>
                  <a:pt x="26710" y="26990"/>
                </a:lnTo>
                <a:lnTo>
                  <a:pt x="26600" y="27100"/>
                </a:lnTo>
                <a:lnTo>
                  <a:pt x="26340" y="27570"/>
                </a:lnTo>
                <a:lnTo>
                  <a:pt x="26290" y="27610"/>
                </a:lnTo>
                <a:lnTo>
                  <a:pt x="26170" y="27680"/>
                </a:lnTo>
                <a:lnTo>
                  <a:pt x="26120" y="27720"/>
                </a:lnTo>
                <a:lnTo>
                  <a:pt x="26090" y="27780"/>
                </a:lnTo>
                <a:lnTo>
                  <a:pt x="26060" y="27920"/>
                </a:lnTo>
                <a:lnTo>
                  <a:pt x="26030" y="27980"/>
                </a:lnTo>
                <a:lnTo>
                  <a:pt x="25500" y="28610"/>
                </a:lnTo>
                <a:lnTo>
                  <a:pt x="25270" y="28790"/>
                </a:lnTo>
                <a:lnTo>
                  <a:pt x="25170" y="28910"/>
                </a:lnTo>
                <a:lnTo>
                  <a:pt x="24890" y="29340"/>
                </a:lnTo>
                <a:lnTo>
                  <a:pt x="24780" y="29570"/>
                </a:lnTo>
                <a:lnTo>
                  <a:pt x="24790" y="29800"/>
                </a:lnTo>
                <a:lnTo>
                  <a:pt x="24900" y="30420"/>
                </a:lnTo>
                <a:lnTo>
                  <a:pt x="25010" y="30600"/>
                </a:lnTo>
                <a:lnTo>
                  <a:pt x="25010" y="30730"/>
                </a:lnTo>
                <a:lnTo>
                  <a:pt x="24960" y="30840"/>
                </a:lnTo>
                <a:lnTo>
                  <a:pt x="24680" y="31200"/>
                </a:lnTo>
                <a:lnTo>
                  <a:pt x="24550" y="31410"/>
                </a:lnTo>
                <a:lnTo>
                  <a:pt x="24470" y="31500"/>
                </a:lnTo>
                <a:lnTo>
                  <a:pt x="24370" y="31570"/>
                </a:lnTo>
                <a:lnTo>
                  <a:pt x="24280" y="31660"/>
                </a:lnTo>
                <a:lnTo>
                  <a:pt x="24220" y="31790"/>
                </a:lnTo>
                <a:lnTo>
                  <a:pt x="24140" y="32070"/>
                </a:lnTo>
                <a:lnTo>
                  <a:pt x="24140" y="32200"/>
                </a:lnTo>
                <a:lnTo>
                  <a:pt x="24230" y="32380"/>
                </a:lnTo>
                <a:lnTo>
                  <a:pt x="24210" y="32510"/>
                </a:lnTo>
                <a:lnTo>
                  <a:pt x="24150" y="32620"/>
                </a:lnTo>
                <a:lnTo>
                  <a:pt x="24090" y="32700"/>
                </a:lnTo>
                <a:lnTo>
                  <a:pt x="24040" y="32800"/>
                </a:lnTo>
                <a:lnTo>
                  <a:pt x="23860" y="33610"/>
                </a:lnTo>
                <a:lnTo>
                  <a:pt x="23860" y="33720"/>
                </a:lnTo>
                <a:lnTo>
                  <a:pt x="23950" y="34020"/>
                </a:lnTo>
                <a:lnTo>
                  <a:pt x="23950" y="34100"/>
                </a:lnTo>
                <a:lnTo>
                  <a:pt x="24020" y="34630"/>
                </a:lnTo>
                <a:lnTo>
                  <a:pt x="24000" y="35040"/>
                </a:lnTo>
                <a:lnTo>
                  <a:pt x="24060" y="35260"/>
                </a:lnTo>
                <a:lnTo>
                  <a:pt x="24070" y="35370"/>
                </a:lnTo>
                <a:lnTo>
                  <a:pt x="24040" y="35480"/>
                </a:lnTo>
                <a:lnTo>
                  <a:pt x="23960" y="35580"/>
                </a:lnTo>
                <a:lnTo>
                  <a:pt x="23750" y="35670"/>
                </a:lnTo>
                <a:lnTo>
                  <a:pt x="23670" y="35740"/>
                </a:lnTo>
                <a:lnTo>
                  <a:pt x="23650" y="35860"/>
                </a:lnTo>
                <a:lnTo>
                  <a:pt x="23660" y="35990"/>
                </a:lnTo>
                <a:lnTo>
                  <a:pt x="23700" y="36130"/>
                </a:lnTo>
                <a:lnTo>
                  <a:pt x="23790" y="36370"/>
                </a:lnTo>
                <a:lnTo>
                  <a:pt x="23810" y="36400"/>
                </a:lnTo>
                <a:lnTo>
                  <a:pt x="23850" y="36440"/>
                </a:lnTo>
                <a:lnTo>
                  <a:pt x="23870" y="36460"/>
                </a:lnTo>
                <a:lnTo>
                  <a:pt x="23880" y="36500"/>
                </a:lnTo>
                <a:lnTo>
                  <a:pt x="23880" y="36590"/>
                </a:lnTo>
                <a:lnTo>
                  <a:pt x="23880" y="36630"/>
                </a:lnTo>
                <a:lnTo>
                  <a:pt x="23910" y="36700"/>
                </a:lnTo>
                <a:lnTo>
                  <a:pt x="24060" y="36840"/>
                </a:lnTo>
                <a:lnTo>
                  <a:pt x="24140" y="36960"/>
                </a:lnTo>
                <a:lnTo>
                  <a:pt x="24180" y="37090"/>
                </a:lnTo>
                <a:lnTo>
                  <a:pt x="24170" y="37230"/>
                </a:lnTo>
                <a:lnTo>
                  <a:pt x="24110" y="37360"/>
                </a:lnTo>
                <a:lnTo>
                  <a:pt x="24070" y="37420"/>
                </a:lnTo>
                <a:lnTo>
                  <a:pt x="23960" y="37510"/>
                </a:lnTo>
                <a:lnTo>
                  <a:pt x="23910" y="37570"/>
                </a:lnTo>
                <a:lnTo>
                  <a:pt x="23880" y="37640"/>
                </a:lnTo>
                <a:lnTo>
                  <a:pt x="23860" y="37690"/>
                </a:lnTo>
                <a:lnTo>
                  <a:pt x="23890" y="37740"/>
                </a:lnTo>
                <a:lnTo>
                  <a:pt x="24070" y="38160"/>
                </a:lnTo>
                <a:lnTo>
                  <a:pt x="24200" y="38340"/>
                </a:lnTo>
                <a:lnTo>
                  <a:pt x="24520" y="38640"/>
                </a:lnTo>
                <a:lnTo>
                  <a:pt x="24570" y="38740"/>
                </a:lnTo>
                <a:lnTo>
                  <a:pt x="24610" y="38890"/>
                </a:lnTo>
                <a:lnTo>
                  <a:pt x="24610" y="39170"/>
                </a:lnTo>
                <a:lnTo>
                  <a:pt x="24580" y="39430"/>
                </a:lnTo>
                <a:lnTo>
                  <a:pt x="24550" y="39570"/>
                </a:lnTo>
                <a:lnTo>
                  <a:pt x="24530" y="39710"/>
                </a:lnTo>
                <a:lnTo>
                  <a:pt x="24540" y="39820"/>
                </a:lnTo>
                <a:lnTo>
                  <a:pt x="24560" y="39960"/>
                </a:lnTo>
                <a:lnTo>
                  <a:pt x="24640" y="40210"/>
                </a:lnTo>
                <a:lnTo>
                  <a:pt x="24740" y="40330"/>
                </a:lnTo>
                <a:lnTo>
                  <a:pt x="24830" y="40390"/>
                </a:lnTo>
                <a:lnTo>
                  <a:pt x="24930" y="40460"/>
                </a:lnTo>
                <a:lnTo>
                  <a:pt x="24990" y="40500"/>
                </a:lnTo>
                <a:lnTo>
                  <a:pt x="25060" y="40520"/>
                </a:lnTo>
                <a:lnTo>
                  <a:pt x="25150" y="40530"/>
                </a:lnTo>
                <a:lnTo>
                  <a:pt x="25300" y="40510"/>
                </a:lnTo>
                <a:lnTo>
                  <a:pt x="25380" y="40510"/>
                </a:lnTo>
                <a:lnTo>
                  <a:pt x="25460" y="40520"/>
                </a:lnTo>
                <a:lnTo>
                  <a:pt x="25540" y="40580"/>
                </a:lnTo>
                <a:lnTo>
                  <a:pt x="25610" y="40670"/>
                </a:lnTo>
                <a:lnTo>
                  <a:pt x="25730" y="40920"/>
                </a:lnTo>
                <a:lnTo>
                  <a:pt x="25790" y="41010"/>
                </a:lnTo>
                <a:lnTo>
                  <a:pt x="25870" y="41100"/>
                </a:lnTo>
                <a:lnTo>
                  <a:pt x="26030" y="41280"/>
                </a:lnTo>
                <a:lnTo>
                  <a:pt x="26210" y="41550"/>
                </a:lnTo>
                <a:lnTo>
                  <a:pt x="26630" y="42400"/>
                </a:lnTo>
                <a:lnTo>
                  <a:pt x="26650" y="42490"/>
                </a:lnTo>
                <a:lnTo>
                  <a:pt x="26650" y="42570"/>
                </a:lnTo>
                <a:lnTo>
                  <a:pt x="26600" y="42860"/>
                </a:lnTo>
                <a:lnTo>
                  <a:pt x="26600" y="42930"/>
                </a:lnTo>
                <a:lnTo>
                  <a:pt x="26610" y="43000"/>
                </a:lnTo>
                <a:lnTo>
                  <a:pt x="26630" y="43070"/>
                </a:lnTo>
                <a:lnTo>
                  <a:pt x="26680" y="43150"/>
                </a:lnTo>
                <a:lnTo>
                  <a:pt x="26750" y="43220"/>
                </a:lnTo>
                <a:lnTo>
                  <a:pt x="26840" y="43280"/>
                </a:lnTo>
                <a:lnTo>
                  <a:pt x="26980" y="43340"/>
                </a:lnTo>
                <a:lnTo>
                  <a:pt x="27020" y="43370"/>
                </a:lnTo>
                <a:lnTo>
                  <a:pt x="27080" y="43430"/>
                </a:lnTo>
                <a:lnTo>
                  <a:pt x="27220" y="43670"/>
                </a:lnTo>
                <a:lnTo>
                  <a:pt x="28540" y="44920"/>
                </a:lnTo>
                <a:lnTo>
                  <a:pt x="28810" y="45200"/>
                </a:lnTo>
                <a:lnTo>
                  <a:pt x="28260" y="45670"/>
                </a:lnTo>
                <a:lnTo>
                  <a:pt x="28020" y="45970"/>
                </a:lnTo>
                <a:lnTo>
                  <a:pt x="27820" y="46190"/>
                </a:lnTo>
                <a:lnTo>
                  <a:pt x="27830" y="46210"/>
                </a:lnTo>
                <a:lnTo>
                  <a:pt x="27860" y="46230"/>
                </a:lnTo>
                <a:lnTo>
                  <a:pt x="27890" y="46250"/>
                </a:lnTo>
                <a:lnTo>
                  <a:pt x="27920" y="46280"/>
                </a:lnTo>
                <a:lnTo>
                  <a:pt x="27930" y="46320"/>
                </a:lnTo>
                <a:lnTo>
                  <a:pt x="27910" y="46430"/>
                </a:lnTo>
                <a:lnTo>
                  <a:pt x="27880" y="46500"/>
                </a:lnTo>
                <a:lnTo>
                  <a:pt x="27820" y="46570"/>
                </a:lnTo>
                <a:lnTo>
                  <a:pt x="27770" y="46650"/>
                </a:lnTo>
                <a:lnTo>
                  <a:pt x="27750" y="46730"/>
                </a:lnTo>
                <a:lnTo>
                  <a:pt x="27760" y="46810"/>
                </a:lnTo>
                <a:lnTo>
                  <a:pt x="27780" y="46970"/>
                </a:lnTo>
                <a:lnTo>
                  <a:pt x="27780" y="47150"/>
                </a:lnTo>
                <a:lnTo>
                  <a:pt x="27720" y="47650"/>
                </a:lnTo>
                <a:lnTo>
                  <a:pt x="27730" y="47720"/>
                </a:lnTo>
                <a:lnTo>
                  <a:pt x="27750" y="47770"/>
                </a:lnTo>
                <a:lnTo>
                  <a:pt x="27870" y="47920"/>
                </a:lnTo>
                <a:lnTo>
                  <a:pt x="27970" y="48100"/>
                </a:lnTo>
                <a:lnTo>
                  <a:pt x="28160" y="48310"/>
                </a:lnTo>
                <a:lnTo>
                  <a:pt x="28230" y="48430"/>
                </a:lnTo>
                <a:lnTo>
                  <a:pt x="28250" y="48580"/>
                </a:lnTo>
                <a:lnTo>
                  <a:pt x="28230" y="48680"/>
                </a:lnTo>
                <a:lnTo>
                  <a:pt x="28240" y="48730"/>
                </a:lnTo>
                <a:lnTo>
                  <a:pt x="28450" y="48800"/>
                </a:lnTo>
                <a:lnTo>
                  <a:pt x="28480" y="48830"/>
                </a:lnTo>
                <a:lnTo>
                  <a:pt x="28530" y="48920"/>
                </a:lnTo>
                <a:lnTo>
                  <a:pt x="28670" y="49100"/>
                </a:lnTo>
                <a:lnTo>
                  <a:pt x="28710" y="49200"/>
                </a:lnTo>
                <a:lnTo>
                  <a:pt x="28680" y="50050"/>
                </a:lnTo>
                <a:lnTo>
                  <a:pt x="28590" y="50390"/>
                </a:lnTo>
                <a:lnTo>
                  <a:pt x="28600" y="50570"/>
                </a:lnTo>
                <a:lnTo>
                  <a:pt x="28680" y="50750"/>
                </a:lnTo>
                <a:lnTo>
                  <a:pt x="28870" y="51100"/>
                </a:lnTo>
                <a:lnTo>
                  <a:pt x="28930" y="51300"/>
                </a:lnTo>
                <a:lnTo>
                  <a:pt x="28920" y="51820"/>
                </a:lnTo>
                <a:lnTo>
                  <a:pt x="28930" y="51910"/>
                </a:lnTo>
                <a:lnTo>
                  <a:pt x="28970" y="52230"/>
                </a:lnTo>
                <a:lnTo>
                  <a:pt x="28980" y="52340"/>
                </a:lnTo>
                <a:lnTo>
                  <a:pt x="28960" y="52450"/>
                </a:lnTo>
                <a:lnTo>
                  <a:pt x="28870" y="52590"/>
                </a:lnTo>
                <a:lnTo>
                  <a:pt x="28720" y="52710"/>
                </a:lnTo>
                <a:lnTo>
                  <a:pt x="28540" y="52810"/>
                </a:lnTo>
                <a:lnTo>
                  <a:pt x="28390" y="52860"/>
                </a:lnTo>
                <a:lnTo>
                  <a:pt x="27990" y="52910"/>
                </a:lnTo>
                <a:lnTo>
                  <a:pt x="27830" y="52990"/>
                </a:lnTo>
                <a:lnTo>
                  <a:pt x="27700" y="53180"/>
                </a:lnTo>
                <a:lnTo>
                  <a:pt x="27580" y="53410"/>
                </a:lnTo>
                <a:lnTo>
                  <a:pt x="27530" y="53530"/>
                </a:lnTo>
                <a:lnTo>
                  <a:pt x="27520" y="53670"/>
                </a:lnTo>
                <a:lnTo>
                  <a:pt x="27540" y="53810"/>
                </a:lnTo>
                <a:lnTo>
                  <a:pt x="27530" y="53870"/>
                </a:lnTo>
                <a:lnTo>
                  <a:pt x="27510" y="53950"/>
                </a:lnTo>
                <a:lnTo>
                  <a:pt x="27390" y="54100"/>
                </a:lnTo>
                <a:lnTo>
                  <a:pt x="27360" y="54160"/>
                </a:lnTo>
                <a:lnTo>
                  <a:pt x="27310" y="54300"/>
                </a:lnTo>
                <a:lnTo>
                  <a:pt x="27290" y="54440"/>
                </a:lnTo>
                <a:lnTo>
                  <a:pt x="27320" y="54570"/>
                </a:lnTo>
                <a:lnTo>
                  <a:pt x="27420" y="54660"/>
                </a:lnTo>
                <a:lnTo>
                  <a:pt x="27730" y="54790"/>
                </a:lnTo>
                <a:lnTo>
                  <a:pt x="27800" y="54900"/>
                </a:lnTo>
                <a:lnTo>
                  <a:pt x="27900" y="55010"/>
                </a:lnTo>
                <a:lnTo>
                  <a:pt x="27980" y="55130"/>
                </a:lnTo>
                <a:lnTo>
                  <a:pt x="28030" y="55220"/>
                </a:lnTo>
                <a:lnTo>
                  <a:pt x="28070" y="55330"/>
                </a:lnTo>
                <a:lnTo>
                  <a:pt x="28160" y="55830"/>
                </a:lnTo>
                <a:lnTo>
                  <a:pt x="28140" y="56040"/>
                </a:lnTo>
                <a:lnTo>
                  <a:pt x="28150" y="56130"/>
                </a:lnTo>
                <a:lnTo>
                  <a:pt x="28170" y="56200"/>
                </a:lnTo>
                <a:lnTo>
                  <a:pt x="28220" y="56290"/>
                </a:lnTo>
                <a:lnTo>
                  <a:pt x="28270" y="56350"/>
                </a:lnTo>
                <a:lnTo>
                  <a:pt x="28370" y="56720"/>
                </a:lnTo>
                <a:lnTo>
                  <a:pt x="28240" y="56980"/>
                </a:lnTo>
                <a:lnTo>
                  <a:pt x="28270" y="57050"/>
                </a:lnTo>
                <a:lnTo>
                  <a:pt x="28310" y="57130"/>
                </a:lnTo>
                <a:lnTo>
                  <a:pt x="28370" y="57190"/>
                </a:lnTo>
                <a:lnTo>
                  <a:pt x="28410" y="57250"/>
                </a:lnTo>
                <a:lnTo>
                  <a:pt x="28430" y="57350"/>
                </a:lnTo>
                <a:lnTo>
                  <a:pt x="28380" y="57410"/>
                </a:lnTo>
                <a:lnTo>
                  <a:pt x="28300" y="57470"/>
                </a:lnTo>
                <a:lnTo>
                  <a:pt x="27450" y="57920"/>
                </a:lnTo>
                <a:lnTo>
                  <a:pt x="27300" y="57780"/>
                </a:lnTo>
                <a:lnTo>
                  <a:pt x="27280" y="57750"/>
                </a:lnTo>
                <a:lnTo>
                  <a:pt x="27120" y="57570"/>
                </a:lnTo>
                <a:lnTo>
                  <a:pt x="27010" y="57400"/>
                </a:lnTo>
                <a:lnTo>
                  <a:pt x="26930" y="57220"/>
                </a:lnTo>
                <a:lnTo>
                  <a:pt x="26880" y="57140"/>
                </a:lnTo>
                <a:lnTo>
                  <a:pt x="26840" y="57080"/>
                </a:lnTo>
                <a:lnTo>
                  <a:pt x="26780" y="57020"/>
                </a:lnTo>
                <a:lnTo>
                  <a:pt x="26690" y="56940"/>
                </a:lnTo>
                <a:lnTo>
                  <a:pt x="26650" y="56920"/>
                </a:lnTo>
                <a:lnTo>
                  <a:pt x="26600" y="56900"/>
                </a:lnTo>
                <a:lnTo>
                  <a:pt x="26520" y="56890"/>
                </a:lnTo>
                <a:lnTo>
                  <a:pt x="26450" y="56880"/>
                </a:lnTo>
                <a:lnTo>
                  <a:pt x="26400" y="56890"/>
                </a:lnTo>
                <a:lnTo>
                  <a:pt x="25540" y="57130"/>
                </a:lnTo>
                <a:lnTo>
                  <a:pt x="25400" y="57190"/>
                </a:lnTo>
                <a:lnTo>
                  <a:pt x="24620" y="57650"/>
                </a:lnTo>
                <a:lnTo>
                  <a:pt x="23820" y="58230"/>
                </a:lnTo>
                <a:lnTo>
                  <a:pt x="23660" y="58350"/>
                </a:lnTo>
                <a:lnTo>
                  <a:pt x="22570" y="59040"/>
                </a:lnTo>
                <a:lnTo>
                  <a:pt x="22440" y="59130"/>
                </a:lnTo>
                <a:lnTo>
                  <a:pt x="22420" y="59170"/>
                </a:lnTo>
                <a:lnTo>
                  <a:pt x="22410" y="59220"/>
                </a:lnTo>
                <a:lnTo>
                  <a:pt x="22420" y="59320"/>
                </a:lnTo>
                <a:lnTo>
                  <a:pt x="22440" y="59370"/>
                </a:lnTo>
                <a:lnTo>
                  <a:pt x="22460" y="59420"/>
                </a:lnTo>
                <a:lnTo>
                  <a:pt x="22520" y="59520"/>
                </a:lnTo>
                <a:lnTo>
                  <a:pt x="22560" y="59620"/>
                </a:lnTo>
                <a:lnTo>
                  <a:pt x="22570" y="59650"/>
                </a:lnTo>
                <a:lnTo>
                  <a:pt x="22570" y="59700"/>
                </a:lnTo>
                <a:lnTo>
                  <a:pt x="22560" y="59740"/>
                </a:lnTo>
                <a:lnTo>
                  <a:pt x="22540" y="59810"/>
                </a:lnTo>
                <a:lnTo>
                  <a:pt x="22530" y="59860"/>
                </a:lnTo>
                <a:lnTo>
                  <a:pt x="22490" y="59930"/>
                </a:lnTo>
                <a:lnTo>
                  <a:pt x="22440" y="59980"/>
                </a:lnTo>
                <a:lnTo>
                  <a:pt x="22300" y="60070"/>
                </a:lnTo>
                <a:lnTo>
                  <a:pt x="22220" y="60090"/>
                </a:lnTo>
                <a:lnTo>
                  <a:pt x="22130" y="60080"/>
                </a:lnTo>
                <a:lnTo>
                  <a:pt x="22100" y="60070"/>
                </a:lnTo>
                <a:lnTo>
                  <a:pt x="22060" y="60060"/>
                </a:lnTo>
                <a:lnTo>
                  <a:pt x="20770" y="59080"/>
                </a:lnTo>
                <a:lnTo>
                  <a:pt x="20620" y="59010"/>
                </a:lnTo>
                <a:lnTo>
                  <a:pt x="20400" y="58930"/>
                </a:lnTo>
                <a:lnTo>
                  <a:pt x="19880" y="58670"/>
                </a:lnTo>
                <a:lnTo>
                  <a:pt x="19680" y="58600"/>
                </a:lnTo>
                <a:lnTo>
                  <a:pt x="18650" y="58560"/>
                </a:lnTo>
                <a:lnTo>
                  <a:pt x="17860" y="58620"/>
                </a:lnTo>
                <a:lnTo>
                  <a:pt x="17650" y="58680"/>
                </a:lnTo>
                <a:lnTo>
                  <a:pt x="17230" y="58870"/>
                </a:lnTo>
                <a:lnTo>
                  <a:pt x="17170" y="58910"/>
                </a:lnTo>
                <a:lnTo>
                  <a:pt x="16800" y="59230"/>
                </a:lnTo>
                <a:lnTo>
                  <a:pt x="16220" y="59970"/>
                </a:lnTo>
                <a:lnTo>
                  <a:pt x="15990" y="60180"/>
                </a:lnTo>
                <a:lnTo>
                  <a:pt x="15430" y="60610"/>
                </a:lnTo>
                <a:lnTo>
                  <a:pt x="15090" y="60800"/>
                </a:lnTo>
                <a:lnTo>
                  <a:pt x="14220" y="61030"/>
                </a:lnTo>
                <a:lnTo>
                  <a:pt x="13740" y="61280"/>
                </a:lnTo>
                <a:lnTo>
                  <a:pt x="13680" y="61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Orur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3680" y="61300"/>
                </a:moveTo>
                <a:lnTo>
                  <a:pt x="13740" y="61280"/>
                </a:lnTo>
                <a:lnTo>
                  <a:pt x="14220" y="61030"/>
                </a:lnTo>
                <a:lnTo>
                  <a:pt x="15090" y="60800"/>
                </a:lnTo>
                <a:lnTo>
                  <a:pt x="15430" y="60610"/>
                </a:lnTo>
                <a:lnTo>
                  <a:pt x="15990" y="60180"/>
                </a:lnTo>
                <a:lnTo>
                  <a:pt x="16220" y="59970"/>
                </a:lnTo>
                <a:lnTo>
                  <a:pt x="16800" y="59230"/>
                </a:lnTo>
                <a:lnTo>
                  <a:pt x="17170" y="58910"/>
                </a:lnTo>
                <a:lnTo>
                  <a:pt x="17230" y="58870"/>
                </a:lnTo>
                <a:lnTo>
                  <a:pt x="17650" y="58680"/>
                </a:lnTo>
                <a:lnTo>
                  <a:pt x="17860" y="58620"/>
                </a:lnTo>
                <a:lnTo>
                  <a:pt x="18650" y="58560"/>
                </a:lnTo>
                <a:lnTo>
                  <a:pt x="19680" y="58600"/>
                </a:lnTo>
                <a:lnTo>
                  <a:pt x="19880" y="58670"/>
                </a:lnTo>
                <a:lnTo>
                  <a:pt x="20400" y="58930"/>
                </a:lnTo>
                <a:lnTo>
                  <a:pt x="20620" y="59010"/>
                </a:lnTo>
                <a:lnTo>
                  <a:pt x="20770" y="59080"/>
                </a:lnTo>
                <a:lnTo>
                  <a:pt x="22060" y="60060"/>
                </a:lnTo>
                <a:lnTo>
                  <a:pt x="22100" y="60070"/>
                </a:lnTo>
                <a:lnTo>
                  <a:pt x="22130" y="60080"/>
                </a:lnTo>
                <a:lnTo>
                  <a:pt x="22220" y="60090"/>
                </a:lnTo>
                <a:lnTo>
                  <a:pt x="22300" y="60070"/>
                </a:lnTo>
                <a:lnTo>
                  <a:pt x="22440" y="59980"/>
                </a:lnTo>
                <a:lnTo>
                  <a:pt x="22490" y="59930"/>
                </a:lnTo>
                <a:lnTo>
                  <a:pt x="22530" y="59860"/>
                </a:lnTo>
                <a:lnTo>
                  <a:pt x="22540" y="59810"/>
                </a:lnTo>
                <a:lnTo>
                  <a:pt x="22560" y="59740"/>
                </a:lnTo>
                <a:lnTo>
                  <a:pt x="22570" y="59700"/>
                </a:lnTo>
                <a:lnTo>
                  <a:pt x="22570" y="59650"/>
                </a:lnTo>
                <a:lnTo>
                  <a:pt x="22560" y="59620"/>
                </a:lnTo>
                <a:lnTo>
                  <a:pt x="22520" y="59520"/>
                </a:lnTo>
                <a:lnTo>
                  <a:pt x="22460" y="59420"/>
                </a:lnTo>
                <a:lnTo>
                  <a:pt x="22440" y="59370"/>
                </a:lnTo>
                <a:lnTo>
                  <a:pt x="22420" y="59320"/>
                </a:lnTo>
                <a:lnTo>
                  <a:pt x="22410" y="59220"/>
                </a:lnTo>
                <a:lnTo>
                  <a:pt x="22420" y="59170"/>
                </a:lnTo>
                <a:lnTo>
                  <a:pt x="22440" y="59130"/>
                </a:lnTo>
                <a:lnTo>
                  <a:pt x="22570" y="59040"/>
                </a:lnTo>
                <a:lnTo>
                  <a:pt x="23660" y="58350"/>
                </a:lnTo>
                <a:lnTo>
                  <a:pt x="23820" y="58230"/>
                </a:lnTo>
                <a:lnTo>
                  <a:pt x="24620" y="57650"/>
                </a:lnTo>
                <a:lnTo>
                  <a:pt x="25400" y="57190"/>
                </a:lnTo>
                <a:lnTo>
                  <a:pt x="25540" y="57130"/>
                </a:lnTo>
                <a:lnTo>
                  <a:pt x="26400" y="56890"/>
                </a:lnTo>
                <a:lnTo>
                  <a:pt x="26450" y="56880"/>
                </a:lnTo>
                <a:lnTo>
                  <a:pt x="26520" y="56890"/>
                </a:lnTo>
                <a:lnTo>
                  <a:pt x="26600" y="56900"/>
                </a:lnTo>
                <a:lnTo>
                  <a:pt x="26650" y="56920"/>
                </a:lnTo>
                <a:lnTo>
                  <a:pt x="26690" y="56940"/>
                </a:lnTo>
                <a:lnTo>
                  <a:pt x="26780" y="57020"/>
                </a:lnTo>
                <a:lnTo>
                  <a:pt x="26840" y="57080"/>
                </a:lnTo>
                <a:lnTo>
                  <a:pt x="26880" y="57140"/>
                </a:lnTo>
                <a:lnTo>
                  <a:pt x="26930" y="57220"/>
                </a:lnTo>
                <a:lnTo>
                  <a:pt x="27010" y="57400"/>
                </a:lnTo>
                <a:lnTo>
                  <a:pt x="27120" y="57570"/>
                </a:lnTo>
                <a:lnTo>
                  <a:pt x="27280" y="57750"/>
                </a:lnTo>
                <a:lnTo>
                  <a:pt x="27300" y="57780"/>
                </a:lnTo>
                <a:lnTo>
                  <a:pt x="27450" y="57920"/>
                </a:lnTo>
                <a:lnTo>
                  <a:pt x="28530" y="58750"/>
                </a:lnTo>
                <a:lnTo>
                  <a:pt x="28650" y="58870"/>
                </a:lnTo>
                <a:lnTo>
                  <a:pt x="28990" y="59300"/>
                </a:lnTo>
                <a:lnTo>
                  <a:pt x="29490" y="60080"/>
                </a:lnTo>
                <a:lnTo>
                  <a:pt x="29860" y="60960"/>
                </a:lnTo>
                <a:lnTo>
                  <a:pt x="29800" y="61100"/>
                </a:lnTo>
                <a:lnTo>
                  <a:pt x="29740" y="61160"/>
                </a:lnTo>
                <a:lnTo>
                  <a:pt x="29670" y="61210"/>
                </a:lnTo>
                <a:lnTo>
                  <a:pt x="29590" y="61250"/>
                </a:lnTo>
                <a:lnTo>
                  <a:pt x="29140" y="61400"/>
                </a:lnTo>
                <a:lnTo>
                  <a:pt x="29090" y="61510"/>
                </a:lnTo>
                <a:lnTo>
                  <a:pt x="29050" y="62150"/>
                </a:lnTo>
                <a:lnTo>
                  <a:pt x="29060" y="62310"/>
                </a:lnTo>
                <a:lnTo>
                  <a:pt x="29090" y="62390"/>
                </a:lnTo>
                <a:lnTo>
                  <a:pt x="29130" y="62470"/>
                </a:lnTo>
                <a:lnTo>
                  <a:pt x="29180" y="62520"/>
                </a:lnTo>
                <a:lnTo>
                  <a:pt x="29240" y="62570"/>
                </a:lnTo>
                <a:lnTo>
                  <a:pt x="29470" y="62670"/>
                </a:lnTo>
                <a:lnTo>
                  <a:pt x="29550" y="62690"/>
                </a:lnTo>
                <a:lnTo>
                  <a:pt x="29630" y="62690"/>
                </a:lnTo>
                <a:lnTo>
                  <a:pt x="29800" y="62650"/>
                </a:lnTo>
                <a:lnTo>
                  <a:pt x="29970" y="62650"/>
                </a:lnTo>
                <a:lnTo>
                  <a:pt x="30040" y="62670"/>
                </a:lnTo>
                <a:lnTo>
                  <a:pt x="30180" y="62720"/>
                </a:lnTo>
                <a:lnTo>
                  <a:pt x="30240" y="62730"/>
                </a:lnTo>
                <a:lnTo>
                  <a:pt x="30390" y="62730"/>
                </a:lnTo>
                <a:lnTo>
                  <a:pt x="30540" y="62780"/>
                </a:lnTo>
                <a:lnTo>
                  <a:pt x="30390" y="62950"/>
                </a:lnTo>
                <a:lnTo>
                  <a:pt x="30200" y="63070"/>
                </a:lnTo>
                <a:lnTo>
                  <a:pt x="29900" y="63220"/>
                </a:lnTo>
                <a:lnTo>
                  <a:pt x="29730" y="63330"/>
                </a:lnTo>
                <a:lnTo>
                  <a:pt x="29590" y="63400"/>
                </a:lnTo>
                <a:lnTo>
                  <a:pt x="29520" y="63460"/>
                </a:lnTo>
                <a:lnTo>
                  <a:pt x="29500" y="63510"/>
                </a:lnTo>
                <a:lnTo>
                  <a:pt x="29490" y="63550"/>
                </a:lnTo>
                <a:lnTo>
                  <a:pt x="29510" y="63780"/>
                </a:lnTo>
                <a:lnTo>
                  <a:pt x="29500" y="63890"/>
                </a:lnTo>
                <a:lnTo>
                  <a:pt x="29490" y="63980"/>
                </a:lnTo>
                <a:lnTo>
                  <a:pt x="29430" y="64280"/>
                </a:lnTo>
                <a:lnTo>
                  <a:pt x="29420" y="64360"/>
                </a:lnTo>
                <a:lnTo>
                  <a:pt x="29430" y="64450"/>
                </a:lnTo>
                <a:lnTo>
                  <a:pt x="29430" y="64480"/>
                </a:lnTo>
                <a:lnTo>
                  <a:pt x="29440" y="64490"/>
                </a:lnTo>
                <a:lnTo>
                  <a:pt x="29520" y="64620"/>
                </a:lnTo>
                <a:lnTo>
                  <a:pt x="29750" y="65120"/>
                </a:lnTo>
                <a:lnTo>
                  <a:pt x="29800" y="65210"/>
                </a:lnTo>
                <a:lnTo>
                  <a:pt x="29840" y="65250"/>
                </a:lnTo>
                <a:lnTo>
                  <a:pt x="29920" y="65310"/>
                </a:lnTo>
                <a:lnTo>
                  <a:pt x="30470" y="65750"/>
                </a:lnTo>
                <a:lnTo>
                  <a:pt x="30660" y="65870"/>
                </a:lnTo>
                <a:lnTo>
                  <a:pt x="31250" y="66080"/>
                </a:lnTo>
                <a:lnTo>
                  <a:pt x="31660" y="66120"/>
                </a:lnTo>
                <a:lnTo>
                  <a:pt x="32000" y="66260"/>
                </a:lnTo>
                <a:lnTo>
                  <a:pt x="32100" y="66340"/>
                </a:lnTo>
                <a:lnTo>
                  <a:pt x="32180" y="66420"/>
                </a:lnTo>
                <a:lnTo>
                  <a:pt x="32210" y="66490"/>
                </a:lnTo>
                <a:lnTo>
                  <a:pt x="32510" y="67420"/>
                </a:lnTo>
                <a:lnTo>
                  <a:pt x="32520" y="67460"/>
                </a:lnTo>
                <a:lnTo>
                  <a:pt x="32770" y="67940"/>
                </a:lnTo>
                <a:lnTo>
                  <a:pt x="33100" y="68380"/>
                </a:lnTo>
                <a:lnTo>
                  <a:pt x="33590" y="68950"/>
                </a:lnTo>
                <a:lnTo>
                  <a:pt x="33710" y="69170"/>
                </a:lnTo>
                <a:lnTo>
                  <a:pt x="33700" y="69240"/>
                </a:lnTo>
                <a:lnTo>
                  <a:pt x="33670" y="69300"/>
                </a:lnTo>
                <a:lnTo>
                  <a:pt x="33600" y="69350"/>
                </a:lnTo>
                <a:lnTo>
                  <a:pt x="33530" y="69390"/>
                </a:lnTo>
                <a:lnTo>
                  <a:pt x="33330" y="69430"/>
                </a:lnTo>
                <a:lnTo>
                  <a:pt x="32530" y="69490"/>
                </a:lnTo>
                <a:lnTo>
                  <a:pt x="31140" y="69590"/>
                </a:lnTo>
                <a:lnTo>
                  <a:pt x="30980" y="69650"/>
                </a:lnTo>
                <a:lnTo>
                  <a:pt x="30710" y="69810"/>
                </a:lnTo>
                <a:lnTo>
                  <a:pt x="29920" y="70530"/>
                </a:lnTo>
                <a:lnTo>
                  <a:pt x="29440" y="70900"/>
                </a:lnTo>
                <a:lnTo>
                  <a:pt x="29180" y="71050"/>
                </a:lnTo>
                <a:lnTo>
                  <a:pt x="27810" y="71670"/>
                </a:lnTo>
                <a:lnTo>
                  <a:pt x="25800" y="72540"/>
                </a:lnTo>
                <a:lnTo>
                  <a:pt x="23750" y="73430"/>
                </a:lnTo>
                <a:lnTo>
                  <a:pt x="22860" y="73740"/>
                </a:lnTo>
                <a:lnTo>
                  <a:pt x="22520" y="73730"/>
                </a:lnTo>
                <a:lnTo>
                  <a:pt x="21910" y="73610"/>
                </a:lnTo>
                <a:lnTo>
                  <a:pt x="18900" y="72600"/>
                </a:lnTo>
                <a:lnTo>
                  <a:pt x="17030" y="71920"/>
                </a:lnTo>
                <a:lnTo>
                  <a:pt x="17010" y="71910"/>
                </a:lnTo>
                <a:lnTo>
                  <a:pt x="17300" y="71460"/>
                </a:lnTo>
                <a:lnTo>
                  <a:pt x="17440" y="71260"/>
                </a:lnTo>
                <a:lnTo>
                  <a:pt x="17540" y="71170"/>
                </a:lnTo>
                <a:lnTo>
                  <a:pt x="17800" y="71050"/>
                </a:lnTo>
                <a:lnTo>
                  <a:pt x="17860" y="71000"/>
                </a:lnTo>
                <a:lnTo>
                  <a:pt x="17810" y="70870"/>
                </a:lnTo>
                <a:lnTo>
                  <a:pt x="17690" y="70730"/>
                </a:lnTo>
                <a:lnTo>
                  <a:pt x="17560" y="70600"/>
                </a:lnTo>
                <a:lnTo>
                  <a:pt x="16850" y="70080"/>
                </a:lnTo>
                <a:lnTo>
                  <a:pt x="16620" y="69990"/>
                </a:lnTo>
                <a:lnTo>
                  <a:pt x="16440" y="69880"/>
                </a:lnTo>
                <a:lnTo>
                  <a:pt x="16200" y="69470"/>
                </a:lnTo>
                <a:lnTo>
                  <a:pt x="16050" y="69310"/>
                </a:lnTo>
                <a:lnTo>
                  <a:pt x="15430" y="68760"/>
                </a:lnTo>
                <a:lnTo>
                  <a:pt x="15220" y="68610"/>
                </a:lnTo>
                <a:lnTo>
                  <a:pt x="14910" y="68500"/>
                </a:lnTo>
                <a:lnTo>
                  <a:pt x="14820" y="68440"/>
                </a:lnTo>
                <a:lnTo>
                  <a:pt x="14750" y="68340"/>
                </a:lnTo>
                <a:lnTo>
                  <a:pt x="14590" y="67980"/>
                </a:lnTo>
                <a:lnTo>
                  <a:pt x="14470" y="67760"/>
                </a:lnTo>
                <a:lnTo>
                  <a:pt x="14390" y="67660"/>
                </a:lnTo>
                <a:lnTo>
                  <a:pt x="14290" y="67600"/>
                </a:lnTo>
                <a:lnTo>
                  <a:pt x="14480" y="67330"/>
                </a:lnTo>
                <a:lnTo>
                  <a:pt x="14540" y="67200"/>
                </a:lnTo>
                <a:lnTo>
                  <a:pt x="14540" y="67050"/>
                </a:lnTo>
                <a:lnTo>
                  <a:pt x="14520" y="66970"/>
                </a:lnTo>
                <a:lnTo>
                  <a:pt x="14150" y="66200"/>
                </a:lnTo>
                <a:lnTo>
                  <a:pt x="14150" y="66190"/>
                </a:lnTo>
                <a:lnTo>
                  <a:pt x="14150" y="66180"/>
                </a:lnTo>
                <a:lnTo>
                  <a:pt x="14200" y="66090"/>
                </a:lnTo>
                <a:lnTo>
                  <a:pt x="14210" y="65990"/>
                </a:lnTo>
                <a:lnTo>
                  <a:pt x="14200" y="65900"/>
                </a:lnTo>
                <a:lnTo>
                  <a:pt x="14150" y="65810"/>
                </a:lnTo>
                <a:lnTo>
                  <a:pt x="14000" y="65530"/>
                </a:lnTo>
                <a:lnTo>
                  <a:pt x="13940" y="65190"/>
                </a:lnTo>
                <a:lnTo>
                  <a:pt x="13940" y="64830"/>
                </a:lnTo>
                <a:lnTo>
                  <a:pt x="13990" y="64500"/>
                </a:lnTo>
                <a:lnTo>
                  <a:pt x="13990" y="64340"/>
                </a:lnTo>
                <a:lnTo>
                  <a:pt x="13940" y="64200"/>
                </a:lnTo>
                <a:lnTo>
                  <a:pt x="13710" y="63790"/>
                </a:lnTo>
                <a:lnTo>
                  <a:pt x="13680" y="63680"/>
                </a:lnTo>
                <a:lnTo>
                  <a:pt x="13700" y="63300"/>
                </a:lnTo>
                <a:lnTo>
                  <a:pt x="13690" y="63240"/>
                </a:lnTo>
                <a:lnTo>
                  <a:pt x="13590" y="62940"/>
                </a:lnTo>
                <a:lnTo>
                  <a:pt x="13580" y="62880"/>
                </a:lnTo>
                <a:lnTo>
                  <a:pt x="13580" y="62810"/>
                </a:lnTo>
                <a:lnTo>
                  <a:pt x="13560" y="62650"/>
                </a:lnTo>
                <a:lnTo>
                  <a:pt x="13490" y="62540"/>
                </a:lnTo>
                <a:lnTo>
                  <a:pt x="13290" y="62320"/>
                </a:lnTo>
                <a:lnTo>
                  <a:pt x="13200" y="62000"/>
                </a:lnTo>
                <a:lnTo>
                  <a:pt x="13390" y="61790"/>
                </a:lnTo>
                <a:lnTo>
                  <a:pt x="13630" y="61600"/>
                </a:lnTo>
                <a:lnTo>
                  <a:pt x="13680" y="61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Potosí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7010" y="71910"/>
                </a:moveTo>
                <a:lnTo>
                  <a:pt x="17030" y="71920"/>
                </a:lnTo>
                <a:lnTo>
                  <a:pt x="18900" y="72600"/>
                </a:lnTo>
                <a:lnTo>
                  <a:pt x="21910" y="73610"/>
                </a:lnTo>
                <a:lnTo>
                  <a:pt x="22520" y="73730"/>
                </a:lnTo>
                <a:lnTo>
                  <a:pt x="22860" y="73740"/>
                </a:lnTo>
                <a:lnTo>
                  <a:pt x="23750" y="73430"/>
                </a:lnTo>
                <a:lnTo>
                  <a:pt x="25800" y="72540"/>
                </a:lnTo>
                <a:lnTo>
                  <a:pt x="27810" y="71670"/>
                </a:lnTo>
                <a:lnTo>
                  <a:pt x="29180" y="71050"/>
                </a:lnTo>
                <a:lnTo>
                  <a:pt x="29440" y="70900"/>
                </a:lnTo>
                <a:lnTo>
                  <a:pt x="29920" y="70530"/>
                </a:lnTo>
                <a:lnTo>
                  <a:pt x="30710" y="69810"/>
                </a:lnTo>
                <a:lnTo>
                  <a:pt x="30980" y="69650"/>
                </a:lnTo>
                <a:lnTo>
                  <a:pt x="31140" y="69590"/>
                </a:lnTo>
                <a:lnTo>
                  <a:pt x="32530" y="69490"/>
                </a:lnTo>
                <a:lnTo>
                  <a:pt x="33330" y="69430"/>
                </a:lnTo>
                <a:lnTo>
                  <a:pt x="33530" y="69390"/>
                </a:lnTo>
                <a:lnTo>
                  <a:pt x="33600" y="69350"/>
                </a:lnTo>
                <a:lnTo>
                  <a:pt x="33670" y="69300"/>
                </a:lnTo>
                <a:lnTo>
                  <a:pt x="33700" y="69240"/>
                </a:lnTo>
                <a:lnTo>
                  <a:pt x="33710" y="69170"/>
                </a:lnTo>
                <a:lnTo>
                  <a:pt x="33590" y="68950"/>
                </a:lnTo>
                <a:lnTo>
                  <a:pt x="33100" y="68380"/>
                </a:lnTo>
                <a:lnTo>
                  <a:pt x="32770" y="67940"/>
                </a:lnTo>
                <a:lnTo>
                  <a:pt x="32520" y="67460"/>
                </a:lnTo>
                <a:lnTo>
                  <a:pt x="32510" y="67420"/>
                </a:lnTo>
                <a:lnTo>
                  <a:pt x="32210" y="66490"/>
                </a:lnTo>
                <a:lnTo>
                  <a:pt x="32180" y="66420"/>
                </a:lnTo>
                <a:lnTo>
                  <a:pt x="32100" y="66340"/>
                </a:lnTo>
                <a:lnTo>
                  <a:pt x="32000" y="66260"/>
                </a:lnTo>
                <a:lnTo>
                  <a:pt x="31660" y="66120"/>
                </a:lnTo>
                <a:lnTo>
                  <a:pt x="31250" y="66080"/>
                </a:lnTo>
                <a:lnTo>
                  <a:pt x="30660" y="65870"/>
                </a:lnTo>
                <a:lnTo>
                  <a:pt x="30470" y="65750"/>
                </a:lnTo>
                <a:lnTo>
                  <a:pt x="29920" y="65310"/>
                </a:lnTo>
                <a:lnTo>
                  <a:pt x="29840" y="65250"/>
                </a:lnTo>
                <a:lnTo>
                  <a:pt x="29800" y="65210"/>
                </a:lnTo>
                <a:lnTo>
                  <a:pt x="29750" y="65120"/>
                </a:lnTo>
                <a:lnTo>
                  <a:pt x="29520" y="64620"/>
                </a:lnTo>
                <a:lnTo>
                  <a:pt x="29440" y="64490"/>
                </a:lnTo>
                <a:lnTo>
                  <a:pt x="29430" y="64480"/>
                </a:lnTo>
                <a:lnTo>
                  <a:pt x="29430" y="64450"/>
                </a:lnTo>
                <a:lnTo>
                  <a:pt x="29420" y="64360"/>
                </a:lnTo>
                <a:lnTo>
                  <a:pt x="29430" y="64280"/>
                </a:lnTo>
                <a:lnTo>
                  <a:pt x="29490" y="63980"/>
                </a:lnTo>
                <a:lnTo>
                  <a:pt x="29500" y="63890"/>
                </a:lnTo>
                <a:lnTo>
                  <a:pt x="29510" y="63780"/>
                </a:lnTo>
                <a:lnTo>
                  <a:pt x="29490" y="63550"/>
                </a:lnTo>
                <a:lnTo>
                  <a:pt x="29500" y="63510"/>
                </a:lnTo>
                <a:lnTo>
                  <a:pt x="29520" y="63460"/>
                </a:lnTo>
                <a:lnTo>
                  <a:pt x="29590" y="63400"/>
                </a:lnTo>
                <a:lnTo>
                  <a:pt x="29730" y="63330"/>
                </a:lnTo>
                <a:lnTo>
                  <a:pt x="29900" y="63220"/>
                </a:lnTo>
                <a:lnTo>
                  <a:pt x="30200" y="63070"/>
                </a:lnTo>
                <a:lnTo>
                  <a:pt x="30390" y="62950"/>
                </a:lnTo>
                <a:lnTo>
                  <a:pt x="30540" y="62780"/>
                </a:lnTo>
                <a:lnTo>
                  <a:pt x="30390" y="62730"/>
                </a:lnTo>
                <a:lnTo>
                  <a:pt x="30240" y="62730"/>
                </a:lnTo>
                <a:lnTo>
                  <a:pt x="30180" y="62720"/>
                </a:lnTo>
                <a:lnTo>
                  <a:pt x="30040" y="62670"/>
                </a:lnTo>
                <a:lnTo>
                  <a:pt x="29970" y="62650"/>
                </a:lnTo>
                <a:lnTo>
                  <a:pt x="29800" y="62650"/>
                </a:lnTo>
                <a:lnTo>
                  <a:pt x="29630" y="62690"/>
                </a:lnTo>
                <a:lnTo>
                  <a:pt x="29550" y="62690"/>
                </a:lnTo>
                <a:lnTo>
                  <a:pt x="29470" y="62670"/>
                </a:lnTo>
                <a:lnTo>
                  <a:pt x="29240" y="62570"/>
                </a:lnTo>
                <a:lnTo>
                  <a:pt x="29180" y="62520"/>
                </a:lnTo>
                <a:lnTo>
                  <a:pt x="29130" y="62470"/>
                </a:lnTo>
                <a:lnTo>
                  <a:pt x="29090" y="62390"/>
                </a:lnTo>
                <a:lnTo>
                  <a:pt x="29060" y="62310"/>
                </a:lnTo>
                <a:lnTo>
                  <a:pt x="29050" y="62150"/>
                </a:lnTo>
                <a:lnTo>
                  <a:pt x="29090" y="61510"/>
                </a:lnTo>
                <a:lnTo>
                  <a:pt x="29140" y="61400"/>
                </a:lnTo>
                <a:lnTo>
                  <a:pt x="29590" y="61250"/>
                </a:lnTo>
                <a:lnTo>
                  <a:pt x="29670" y="61210"/>
                </a:lnTo>
                <a:lnTo>
                  <a:pt x="29740" y="61160"/>
                </a:lnTo>
                <a:lnTo>
                  <a:pt x="29800" y="61100"/>
                </a:lnTo>
                <a:lnTo>
                  <a:pt x="29860" y="60960"/>
                </a:lnTo>
                <a:lnTo>
                  <a:pt x="30310" y="60880"/>
                </a:lnTo>
                <a:lnTo>
                  <a:pt x="30450" y="60870"/>
                </a:lnTo>
                <a:lnTo>
                  <a:pt x="30520" y="60870"/>
                </a:lnTo>
                <a:lnTo>
                  <a:pt x="30570" y="60890"/>
                </a:lnTo>
                <a:lnTo>
                  <a:pt x="30830" y="60920"/>
                </a:lnTo>
                <a:lnTo>
                  <a:pt x="31220" y="60900"/>
                </a:lnTo>
                <a:lnTo>
                  <a:pt x="31560" y="60960"/>
                </a:lnTo>
                <a:lnTo>
                  <a:pt x="31630" y="60960"/>
                </a:lnTo>
                <a:lnTo>
                  <a:pt x="31690" y="60950"/>
                </a:lnTo>
                <a:lnTo>
                  <a:pt x="31760" y="60910"/>
                </a:lnTo>
                <a:lnTo>
                  <a:pt x="32140" y="60590"/>
                </a:lnTo>
                <a:lnTo>
                  <a:pt x="32290" y="60480"/>
                </a:lnTo>
                <a:lnTo>
                  <a:pt x="32820" y="60100"/>
                </a:lnTo>
                <a:lnTo>
                  <a:pt x="32900" y="60070"/>
                </a:lnTo>
                <a:lnTo>
                  <a:pt x="33080" y="60030"/>
                </a:lnTo>
                <a:lnTo>
                  <a:pt x="33350" y="60020"/>
                </a:lnTo>
                <a:lnTo>
                  <a:pt x="33570" y="60040"/>
                </a:lnTo>
                <a:lnTo>
                  <a:pt x="33650" y="60050"/>
                </a:lnTo>
                <a:lnTo>
                  <a:pt x="33720" y="60070"/>
                </a:lnTo>
                <a:lnTo>
                  <a:pt x="33850" y="60070"/>
                </a:lnTo>
                <a:lnTo>
                  <a:pt x="33890" y="60210"/>
                </a:lnTo>
                <a:lnTo>
                  <a:pt x="33970" y="60380"/>
                </a:lnTo>
                <a:lnTo>
                  <a:pt x="34070" y="60530"/>
                </a:lnTo>
                <a:lnTo>
                  <a:pt x="34140" y="60600"/>
                </a:lnTo>
                <a:lnTo>
                  <a:pt x="34220" y="60610"/>
                </a:lnTo>
                <a:lnTo>
                  <a:pt x="34280" y="60660"/>
                </a:lnTo>
                <a:lnTo>
                  <a:pt x="34320" y="60730"/>
                </a:lnTo>
                <a:lnTo>
                  <a:pt x="34370" y="60900"/>
                </a:lnTo>
                <a:lnTo>
                  <a:pt x="34430" y="60910"/>
                </a:lnTo>
                <a:lnTo>
                  <a:pt x="34860" y="60800"/>
                </a:lnTo>
                <a:lnTo>
                  <a:pt x="35010" y="60810"/>
                </a:lnTo>
                <a:lnTo>
                  <a:pt x="35120" y="60990"/>
                </a:lnTo>
                <a:lnTo>
                  <a:pt x="35520" y="61210"/>
                </a:lnTo>
                <a:lnTo>
                  <a:pt x="35930" y="61560"/>
                </a:lnTo>
                <a:lnTo>
                  <a:pt x="35980" y="61680"/>
                </a:lnTo>
                <a:lnTo>
                  <a:pt x="36100" y="61780"/>
                </a:lnTo>
                <a:lnTo>
                  <a:pt x="36330" y="61920"/>
                </a:lnTo>
                <a:lnTo>
                  <a:pt x="36490" y="62110"/>
                </a:lnTo>
                <a:lnTo>
                  <a:pt x="36560" y="62240"/>
                </a:lnTo>
                <a:lnTo>
                  <a:pt x="36640" y="62440"/>
                </a:lnTo>
                <a:lnTo>
                  <a:pt x="36730" y="62540"/>
                </a:lnTo>
                <a:lnTo>
                  <a:pt x="36850" y="62620"/>
                </a:lnTo>
                <a:lnTo>
                  <a:pt x="36960" y="62680"/>
                </a:lnTo>
                <a:lnTo>
                  <a:pt x="37200" y="62870"/>
                </a:lnTo>
                <a:lnTo>
                  <a:pt x="37480" y="63370"/>
                </a:lnTo>
                <a:lnTo>
                  <a:pt x="37690" y="63580"/>
                </a:lnTo>
                <a:lnTo>
                  <a:pt x="37720" y="63600"/>
                </a:lnTo>
                <a:lnTo>
                  <a:pt x="37820" y="63620"/>
                </a:lnTo>
                <a:lnTo>
                  <a:pt x="37860" y="63630"/>
                </a:lnTo>
                <a:lnTo>
                  <a:pt x="37900" y="63660"/>
                </a:lnTo>
                <a:lnTo>
                  <a:pt x="37950" y="63730"/>
                </a:lnTo>
                <a:lnTo>
                  <a:pt x="38180" y="63850"/>
                </a:lnTo>
                <a:lnTo>
                  <a:pt x="38250" y="63870"/>
                </a:lnTo>
                <a:lnTo>
                  <a:pt x="38270" y="63890"/>
                </a:lnTo>
                <a:lnTo>
                  <a:pt x="38290" y="63960"/>
                </a:lnTo>
                <a:lnTo>
                  <a:pt x="38080" y="64010"/>
                </a:lnTo>
                <a:lnTo>
                  <a:pt x="37980" y="63990"/>
                </a:lnTo>
                <a:lnTo>
                  <a:pt x="37830" y="63920"/>
                </a:lnTo>
                <a:lnTo>
                  <a:pt x="37330" y="63760"/>
                </a:lnTo>
                <a:lnTo>
                  <a:pt x="37270" y="63730"/>
                </a:lnTo>
                <a:lnTo>
                  <a:pt x="37260" y="63720"/>
                </a:lnTo>
                <a:lnTo>
                  <a:pt x="37240" y="63710"/>
                </a:lnTo>
                <a:lnTo>
                  <a:pt x="37210" y="63720"/>
                </a:lnTo>
                <a:lnTo>
                  <a:pt x="37170" y="63730"/>
                </a:lnTo>
                <a:lnTo>
                  <a:pt x="36990" y="63820"/>
                </a:lnTo>
                <a:lnTo>
                  <a:pt x="36950" y="63830"/>
                </a:lnTo>
                <a:lnTo>
                  <a:pt x="36910" y="63830"/>
                </a:lnTo>
                <a:lnTo>
                  <a:pt x="36870" y="63820"/>
                </a:lnTo>
                <a:lnTo>
                  <a:pt x="36840" y="63790"/>
                </a:lnTo>
                <a:lnTo>
                  <a:pt x="36820" y="63760"/>
                </a:lnTo>
                <a:lnTo>
                  <a:pt x="36810" y="63720"/>
                </a:lnTo>
                <a:lnTo>
                  <a:pt x="36790" y="63690"/>
                </a:lnTo>
                <a:lnTo>
                  <a:pt x="36770" y="63660"/>
                </a:lnTo>
                <a:lnTo>
                  <a:pt x="36740" y="63640"/>
                </a:lnTo>
                <a:lnTo>
                  <a:pt x="36700" y="63620"/>
                </a:lnTo>
                <a:lnTo>
                  <a:pt x="36660" y="63610"/>
                </a:lnTo>
                <a:lnTo>
                  <a:pt x="36460" y="63620"/>
                </a:lnTo>
                <a:lnTo>
                  <a:pt x="36420" y="63620"/>
                </a:lnTo>
                <a:lnTo>
                  <a:pt x="36380" y="63600"/>
                </a:lnTo>
                <a:lnTo>
                  <a:pt x="36350" y="63570"/>
                </a:lnTo>
                <a:lnTo>
                  <a:pt x="36310" y="63560"/>
                </a:lnTo>
                <a:lnTo>
                  <a:pt x="36230" y="63550"/>
                </a:lnTo>
                <a:lnTo>
                  <a:pt x="36210" y="63530"/>
                </a:lnTo>
                <a:lnTo>
                  <a:pt x="36190" y="63510"/>
                </a:lnTo>
                <a:lnTo>
                  <a:pt x="36170" y="63450"/>
                </a:lnTo>
                <a:lnTo>
                  <a:pt x="36160" y="63430"/>
                </a:lnTo>
                <a:lnTo>
                  <a:pt x="36130" y="63420"/>
                </a:lnTo>
                <a:lnTo>
                  <a:pt x="36090" y="63420"/>
                </a:lnTo>
                <a:lnTo>
                  <a:pt x="36060" y="63440"/>
                </a:lnTo>
                <a:lnTo>
                  <a:pt x="36020" y="63460"/>
                </a:lnTo>
                <a:lnTo>
                  <a:pt x="36000" y="63490"/>
                </a:lnTo>
                <a:lnTo>
                  <a:pt x="35990" y="63550"/>
                </a:lnTo>
                <a:lnTo>
                  <a:pt x="36020" y="63800"/>
                </a:lnTo>
                <a:lnTo>
                  <a:pt x="36020" y="63860"/>
                </a:lnTo>
                <a:lnTo>
                  <a:pt x="36030" y="63900"/>
                </a:lnTo>
                <a:lnTo>
                  <a:pt x="36060" y="63940"/>
                </a:lnTo>
                <a:lnTo>
                  <a:pt x="36120" y="64020"/>
                </a:lnTo>
                <a:lnTo>
                  <a:pt x="36160" y="64060"/>
                </a:lnTo>
                <a:lnTo>
                  <a:pt x="36210" y="64090"/>
                </a:lnTo>
                <a:lnTo>
                  <a:pt x="36350" y="64150"/>
                </a:lnTo>
                <a:lnTo>
                  <a:pt x="36420" y="64200"/>
                </a:lnTo>
                <a:lnTo>
                  <a:pt x="36440" y="64250"/>
                </a:lnTo>
                <a:lnTo>
                  <a:pt x="36450" y="64330"/>
                </a:lnTo>
                <a:lnTo>
                  <a:pt x="36400" y="64660"/>
                </a:lnTo>
                <a:lnTo>
                  <a:pt x="36420" y="64950"/>
                </a:lnTo>
                <a:lnTo>
                  <a:pt x="36560" y="65700"/>
                </a:lnTo>
                <a:lnTo>
                  <a:pt x="36550" y="65730"/>
                </a:lnTo>
                <a:lnTo>
                  <a:pt x="36520" y="65800"/>
                </a:lnTo>
                <a:lnTo>
                  <a:pt x="36470" y="65860"/>
                </a:lnTo>
                <a:lnTo>
                  <a:pt x="36320" y="65990"/>
                </a:lnTo>
                <a:lnTo>
                  <a:pt x="36290" y="66020"/>
                </a:lnTo>
                <a:lnTo>
                  <a:pt x="36270" y="66060"/>
                </a:lnTo>
                <a:lnTo>
                  <a:pt x="36250" y="66090"/>
                </a:lnTo>
                <a:lnTo>
                  <a:pt x="36240" y="66140"/>
                </a:lnTo>
                <a:lnTo>
                  <a:pt x="36240" y="66180"/>
                </a:lnTo>
                <a:lnTo>
                  <a:pt x="36260" y="66220"/>
                </a:lnTo>
                <a:lnTo>
                  <a:pt x="36310" y="66250"/>
                </a:lnTo>
                <a:lnTo>
                  <a:pt x="36350" y="66250"/>
                </a:lnTo>
                <a:lnTo>
                  <a:pt x="36380" y="66250"/>
                </a:lnTo>
                <a:lnTo>
                  <a:pt x="36410" y="66240"/>
                </a:lnTo>
                <a:lnTo>
                  <a:pt x="37130" y="65880"/>
                </a:lnTo>
                <a:lnTo>
                  <a:pt x="37260" y="65830"/>
                </a:lnTo>
                <a:lnTo>
                  <a:pt x="37550" y="65760"/>
                </a:lnTo>
                <a:lnTo>
                  <a:pt x="37580" y="65760"/>
                </a:lnTo>
                <a:lnTo>
                  <a:pt x="37620" y="65770"/>
                </a:lnTo>
                <a:lnTo>
                  <a:pt x="37660" y="65780"/>
                </a:lnTo>
                <a:lnTo>
                  <a:pt x="37690" y="65800"/>
                </a:lnTo>
                <a:lnTo>
                  <a:pt x="37730" y="65820"/>
                </a:lnTo>
                <a:lnTo>
                  <a:pt x="37750" y="65860"/>
                </a:lnTo>
                <a:lnTo>
                  <a:pt x="37770" y="65900"/>
                </a:lnTo>
                <a:lnTo>
                  <a:pt x="37780" y="65970"/>
                </a:lnTo>
                <a:lnTo>
                  <a:pt x="37770" y="66040"/>
                </a:lnTo>
                <a:lnTo>
                  <a:pt x="37750" y="66120"/>
                </a:lnTo>
                <a:lnTo>
                  <a:pt x="37680" y="66240"/>
                </a:lnTo>
                <a:lnTo>
                  <a:pt x="37630" y="66300"/>
                </a:lnTo>
                <a:lnTo>
                  <a:pt x="37590" y="66340"/>
                </a:lnTo>
                <a:lnTo>
                  <a:pt x="37490" y="66400"/>
                </a:lnTo>
                <a:lnTo>
                  <a:pt x="37250" y="66610"/>
                </a:lnTo>
                <a:lnTo>
                  <a:pt x="37240" y="66630"/>
                </a:lnTo>
                <a:lnTo>
                  <a:pt x="37220" y="66670"/>
                </a:lnTo>
                <a:lnTo>
                  <a:pt x="37220" y="66730"/>
                </a:lnTo>
                <a:lnTo>
                  <a:pt x="37230" y="66800"/>
                </a:lnTo>
                <a:lnTo>
                  <a:pt x="37250" y="66840"/>
                </a:lnTo>
                <a:lnTo>
                  <a:pt x="37260" y="66860"/>
                </a:lnTo>
                <a:lnTo>
                  <a:pt x="37320" y="66910"/>
                </a:lnTo>
                <a:lnTo>
                  <a:pt x="37370" y="66960"/>
                </a:lnTo>
                <a:lnTo>
                  <a:pt x="37390" y="66990"/>
                </a:lnTo>
                <a:lnTo>
                  <a:pt x="37410" y="67030"/>
                </a:lnTo>
                <a:lnTo>
                  <a:pt x="37420" y="67070"/>
                </a:lnTo>
                <a:lnTo>
                  <a:pt x="37430" y="67110"/>
                </a:lnTo>
                <a:lnTo>
                  <a:pt x="37440" y="67200"/>
                </a:lnTo>
                <a:lnTo>
                  <a:pt x="37450" y="67280"/>
                </a:lnTo>
                <a:lnTo>
                  <a:pt x="37460" y="67310"/>
                </a:lnTo>
                <a:lnTo>
                  <a:pt x="37460" y="67340"/>
                </a:lnTo>
                <a:lnTo>
                  <a:pt x="37440" y="67380"/>
                </a:lnTo>
                <a:lnTo>
                  <a:pt x="37360" y="67460"/>
                </a:lnTo>
                <a:lnTo>
                  <a:pt x="37310" y="67510"/>
                </a:lnTo>
                <a:lnTo>
                  <a:pt x="37140" y="67780"/>
                </a:lnTo>
                <a:lnTo>
                  <a:pt x="37030" y="67970"/>
                </a:lnTo>
                <a:lnTo>
                  <a:pt x="37020" y="68010"/>
                </a:lnTo>
                <a:lnTo>
                  <a:pt x="37000" y="68030"/>
                </a:lnTo>
                <a:lnTo>
                  <a:pt x="37000" y="68060"/>
                </a:lnTo>
                <a:lnTo>
                  <a:pt x="37000" y="68080"/>
                </a:lnTo>
                <a:lnTo>
                  <a:pt x="37000" y="68100"/>
                </a:lnTo>
                <a:lnTo>
                  <a:pt x="37120" y="68440"/>
                </a:lnTo>
                <a:lnTo>
                  <a:pt x="37220" y="68620"/>
                </a:lnTo>
                <a:lnTo>
                  <a:pt x="37440" y="68760"/>
                </a:lnTo>
                <a:lnTo>
                  <a:pt x="37480" y="68800"/>
                </a:lnTo>
                <a:lnTo>
                  <a:pt x="37520" y="68860"/>
                </a:lnTo>
                <a:lnTo>
                  <a:pt x="37550" y="68950"/>
                </a:lnTo>
                <a:lnTo>
                  <a:pt x="37570" y="69130"/>
                </a:lnTo>
                <a:lnTo>
                  <a:pt x="37610" y="69220"/>
                </a:lnTo>
                <a:lnTo>
                  <a:pt x="37710" y="69310"/>
                </a:lnTo>
                <a:lnTo>
                  <a:pt x="37880" y="69440"/>
                </a:lnTo>
                <a:lnTo>
                  <a:pt x="38030" y="69660"/>
                </a:lnTo>
                <a:lnTo>
                  <a:pt x="38100" y="69740"/>
                </a:lnTo>
                <a:lnTo>
                  <a:pt x="38430" y="69960"/>
                </a:lnTo>
                <a:lnTo>
                  <a:pt x="38520" y="70060"/>
                </a:lnTo>
                <a:lnTo>
                  <a:pt x="38630" y="70130"/>
                </a:lnTo>
                <a:lnTo>
                  <a:pt x="38920" y="70190"/>
                </a:lnTo>
                <a:lnTo>
                  <a:pt x="39030" y="70250"/>
                </a:lnTo>
                <a:lnTo>
                  <a:pt x="39140" y="70330"/>
                </a:lnTo>
                <a:lnTo>
                  <a:pt x="39540" y="70560"/>
                </a:lnTo>
                <a:lnTo>
                  <a:pt x="39700" y="70610"/>
                </a:lnTo>
                <a:lnTo>
                  <a:pt x="39830" y="70570"/>
                </a:lnTo>
                <a:lnTo>
                  <a:pt x="39880" y="70540"/>
                </a:lnTo>
                <a:lnTo>
                  <a:pt x="39900" y="70550"/>
                </a:lnTo>
                <a:lnTo>
                  <a:pt x="39920" y="70580"/>
                </a:lnTo>
                <a:lnTo>
                  <a:pt x="39940" y="70600"/>
                </a:lnTo>
                <a:lnTo>
                  <a:pt x="40090" y="70600"/>
                </a:lnTo>
                <a:lnTo>
                  <a:pt x="40600" y="70430"/>
                </a:lnTo>
                <a:lnTo>
                  <a:pt x="40800" y="70410"/>
                </a:lnTo>
                <a:lnTo>
                  <a:pt x="40970" y="70460"/>
                </a:lnTo>
                <a:lnTo>
                  <a:pt x="41080" y="70550"/>
                </a:lnTo>
                <a:lnTo>
                  <a:pt x="41190" y="70690"/>
                </a:lnTo>
                <a:lnTo>
                  <a:pt x="41260" y="70850"/>
                </a:lnTo>
                <a:lnTo>
                  <a:pt x="41290" y="71000"/>
                </a:lnTo>
                <a:lnTo>
                  <a:pt x="41310" y="70990"/>
                </a:lnTo>
                <a:lnTo>
                  <a:pt x="41360" y="71040"/>
                </a:lnTo>
                <a:lnTo>
                  <a:pt x="41400" y="71090"/>
                </a:lnTo>
                <a:lnTo>
                  <a:pt x="41420" y="71140"/>
                </a:lnTo>
                <a:lnTo>
                  <a:pt x="41430" y="71200"/>
                </a:lnTo>
                <a:lnTo>
                  <a:pt x="41420" y="71260"/>
                </a:lnTo>
                <a:lnTo>
                  <a:pt x="41380" y="71370"/>
                </a:lnTo>
                <a:lnTo>
                  <a:pt x="41360" y="71520"/>
                </a:lnTo>
                <a:lnTo>
                  <a:pt x="41370" y="71660"/>
                </a:lnTo>
                <a:lnTo>
                  <a:pt x="41410" y="71790"/>
                </a:lnTo>
                <a:lnTo>
                  <a:pt x="41480" y="71920"/>
                </a:lnTo>
                <a:lnTo>
                  <a:pt x="42030" y="72660"/>
                </a:lnTo>
                <a:lnTo>
                  <a:pt x="42170" y="72940"/>
                </a:lnTo>
                <a:lnTo>
                  <a:pt x="42220" y="73080"/>
                </a:lnTo>
                <a:lnTo>
                  <a:pt x="42160" y="73170"/>
                </a:lnTo>
                <a:lnTo>
                  <a:pt x="41940" y="73490"/>
                </a:lnTo>
                <a:lnTo>
                  <a:pt x="41430" y="74030"/>
                </a:lnTo>
                <a:lnTo>
                  <a:pt x="40190" y="74730"/>
                </a:lnTo>
                <a:lnTo>
                  <a:pt x="40080" y="74760"/>
                </a:lnTo>
                <a:lnTo>
                  <a:pt x="39400" y="74820"/>
                </a:lnTo>
                <a:lnTo>
                  <a:pt x="39260" y="74860"/>
                </a:lnTo>
                <a:lnTo>
                  <a:pt x="39060" y="74890"/>
                </a:lnTo>
                <a:lnTo>
                  <a:pt x="38930" y="74940"/>
                </a:lnTo>
                <a:lnTo>
                  <a:pt x="38900" y="74960"/>
                </a:lnTo>
                <a:lnTo>
                  <a:pt x="38770" y="75060"/>
                </a:lnTo>
                <a:lnTo>
                  <a:pt x="38660" y="75170"/>
                </a:lnTo>
                <a:lnTo>
                  <a:pt x="38630" y="75190"/>
                </a:lnTo>
                <a:lnTo>
                  <a:pt x="38600" y="75210"/>
                </a:lnTo>
                <a:lnTo>
                  <a:pt x="38530" y="75230"/>
                </a:lnTo>
                <a:lnTo>
                  <a:pt x="38500" y="75250"/>
                </a:lnTo>
                <a:lnTo>
                  <a:pt x="38470" y="75290"/>
                </a:lnTo>
                <a:lnTo>
                  <a:pt x="38470" y="75440"/>
                </a:lnTo>
                <a:lnTo>
                  <a:pt x="38480" y="75480"/>
                </a:lnTo>
                <a:lnTo>
                  <a:pt x="38510" y="75600"/>
                </a:lnTo>
                <a:lnTo>
                  <a:pt x="38480" y="75720"/>
                </a:lnTo>
                <a:lnTo>
                  <a:pt x="38310" y="75960"/>
                </a:lnTo>
                <a:lnTo>
                  <a:pt x="38270" y="76020"/>
                </a:lnTo>
                <a:lnTo>
                  <a:pt x="38230" y="76080"/>
                </a:lnTo>
                <a:lnTo>
                  <a:pt x="38200" y="76150"/>
                </a:lnTo>
                <a:lnTo>
                  <a:pt x="38130" y="76380"/>
                </a:lnTo>
                <a:lnTo>
                  <a:pt x="38120" y="76450"/>
                </a:lnTo>
                <a:lnTo>
                  <a:pt x="38130" y="76700"/>
                </a:lnTo>
                <a:lnTo>
                  <a:pt x="38150" y="76840"/>
                </a:lnTo>
                <a:lnTo>
                  <a:pt x="38610" y="78700"/>
                </a:lnTo>
                <a:lnTo>
                  <a:pt x="38110" y="79910"/>
                </a:lnTo>
                <a:lnTo>
                  <a:pt x="38080" y="80010"/>
                </a:lnTo>
                <a:lnTo>
                  <a:pt x="38000" y="80420"/>
                </a:lnTo>
                <a:lnTo>
                  <a:pt x="37950" y="80540"/>
                </a:lnTo>
                <a:lnTo>
                  <a:pt x="37770" y="80830"/>
                </a:lnTo>
                <a:lnTo>
                  <a:pt x="37730" y="81720"/>
                </a:lnTo>
                <a:lnTo>
                  <a:pt x="37450" y="82700"/>
                </a:lnTo>
                <a:lnTo>
                  <a:pt x="37440" y="82850"/>
                </a:lnTo>
                <a:lnTo>
                  <a:pt x="37440" y="82940"/>
                </a:lnTo>
                <a:lnTo>
                  <a:pt x="37450" y="83020"/>
                </a:lnTo>
                <a:lnTo>
                  <a:pt x="37480" y="83090"/>
                </a:lnTo>
                <a:lnTo>
                  <a:pt x="37480" y="83130"/>
                </a:lnTo>
                <a:lnTo>
                  <a:pt x="37410" y="83870"/>
                </a:lnTo>
                <a:lnTo>
                  <a:pt x="37420" y="84050"/>
                </a:lnTo>
                <a:lnTo>
                  <a:pt x="37430" y="84080"/>
                </a:lnTo>
                <a:lnTo>
                  <a:pt x="37540" y="84350"/>
                </a:lnTo>
                <a:lnTo>
                  <a:pt x="38470" y="85360"/>
                </a:lnTo>
                <a:lnTo>
                  <a:pt x="39010" y="85770"/>
                </a:lnTo>
                <a:lnTo>
                  <a:pt x="39010" y="86000"/>
                </a:lnTo>
                <a:lnTo>
                  <a:pt x="39010" y="86060"/>
                </a:lnTo>
                <a:lnTo>
                  <a:pt x="38990" y="86150"/>
                </a:lnTo>
                <a:lnTo>
                  <a:pt x="38880" y="86450"/>
                </a:lnTo>
                <a:lnTo>
                  <a:pt x="38790" y="86610"/>
                </a:lnTo>
                <a:lnTo>
                  <a:pt x="38700" y="86710"/>
                </a:lnTo>
                <a:lnTo>
                  <a:pt x="38670" y="86730"/>
                </a:lnTo>
                <a:lnTo>
                  <a:pt x="38650" y="86780"/>
                </a:lnTo>
                <a:lnTo>
                  <a:pt x="38640" y="86850"/>
                </a:lnTo>
                <a:lnTo>
                  <a:pt x="38620" y="87050"/>
                </a:lnTo>
                <a:lnTo>
                  <a:pt x="38600" y="87110"/>
                </a:lnTo>
                <a:lnTo>
                  <a:pt x="38560" y="87170"/>
                </a:lnTo>
                <a:lnTo>
                  <a:pt x="38500" y="87230"/>
                </a:lnTo>
                <a:lnTo>
                  <a:pt x="38450" y="87340"/>
                </a:lnTo>
                <a:lnTo>
                  <a:pt x="38390" y="87660"/>
                </a:lnTo>
                <a:lnTo>
                  <a:pt x="38460" y="87700"/>
                </a:lnTo>
                <a:lnTo>
                  <a:pt x="38490" y="87720"/>
                </a:lnTo>
                <a:lnTo>
                  <a:pt x="38520" y="87750"/>
                </a:lnTo>
                <a:lnTo>
                  <a:pt x="38550" y="87780"/>
                </a:lnTo>
                <a:lnTo>
                  <a:pt x="38580" y="87830"/>
                </a:lnTo>
                <a:lnTo>
                  <a:pt x="38620" y="87890"/>
                </a:lnTo>
                <a:lnTo>
                  <a:pt x="38690" y="87950"/>
                </a:lnTo>
                <a:lnTo>
                  <a:pt x="38740" y="88000"/>
                </a:lnTo>
                <a:lnTo>
                  <a:pt x="38840" y="88170"/>
                </a:lnTo>
                <a:lnTo>
                  <a:pt x="39010" y="88490"/>
                </a:lnTo>
                <a:lnTo>
                  <a:pt x="39090" y="88610"/>
                </a:lnTo>
                <a:lnTo>
                  <a:pt x="39140" y="88660"/>
                </a:lnTo>
                <a:lnTo>
                  <a:pt x="39170" y="88680"/>
                </a:lnTo>
                <a:lnTo>
                  <a:pt x="39230" y="88900"/>
                </a:lnTo>
                <a:lnTo>
                  <a:pt x="39410" y="89740"/>
                </a:lnTo>
                <a:lnTo>
                  <a:pt x="39420" y="89760"/>
                </a:lnTo>
                <a:lnTo>
                  <a:pt x="39300" y="89760"/>
                </a:lnTo>
                <a:lnTo>
                  <a:pt x="37550" y="89780"/>
                </a:lnTo>
                <a:lnTo>
                  <a:pt x="37200" y="89740"/>
                </a:lnTo>
                <a:lnTo>
                  <a:pt x="36740" y="89680"/>
                </a:lnTo>
                <a:lnTo>
                  <a:pt x="36680" y="89680"/>
                </a:lnTo>
                <a:lnTo>
                  <a:pt x="36650" y="89710"/>
                </a:lnTo>
                <a:lnTo>
                  <a:pt x="36620" y="89740"/>
                </a:lnTo>
                <a:lnTo>
                  <a:pt x="36570" y="89770"/>
                </a:lnTo>
                <a:lnTo>
                  <a:pt x="35650" y="89870"/>
                </a:lnTo>
                <a:lnTo>
                  <a:pt x="35450" y="89810"/>
                </a:lnTo>
                <a:lnTo>
                  <a:pt x="35260" y="89670"/>
                </a:lnTo>
                <a:lnTo>
                  <a:pt x="34420" y="88670"/>
                </a:lnTo>
                <a:lnTo>
                  <a:pt x="34270" y="88590"/>
                </a:lnTo>
                <a:lnTo>
                  <a:pt x="33670" y="88480"/>
                </a:lnTo>
                <a:lnTo>
                  <a:pt x="33630" y="88440"/>
                </a:lnTo>
                <a:lnTo>
                  <a:pt x="33550" y="88100"/>
                </a:lnTo>
                <a:lnTo>
                  <a:pt x="33350" y="87880"/>
                </a:lnTo>
                <a:lnTo>
                  <a:pt x="33070" y="87730"/>
                </a:lnTo>
                <a:lnTo>
                  <a:pt x="32510" y="87550"/>
                </a:lnTo>
                <a:lnTo>
                  <a:pt x="32390" y="87590"/>
                </a:lnTo>
                <a:lnTo>
                  <a:pt x="32080" y="88760"/>
                </a:lnTo>
                <a:lnTo>
                  <a:pt x="32020" y="89420"/>
                </a:lnTo>
                <a:lnTo>
                  <a:pt x="31990" y="89520"/>
                </a:lnTo>
                <a:lnTo>
                  <a:pt x="31950" y="89610"/>
                </a:lnTo>
                <a:lnTo>
                  <a:pt x="31930" y="89620"/>
                </a:lnTo>
                <a:lnTo>
                  <a:pt x="31910" y="89600"/>
                </a:lnTo>
                <a:lnTo>
                  <a:pt x="31820" y="89610"/>
                </a:lnTo>
                <a:lnTo>
                  <a:pt x="31770" y="89650"/>
                </a:lnTo>
                <a:lnTo>
                  <a:pt x="31710" y="89700"/>
                </a:lnTo>
                <a:lnTo>
                  <a:pt x="31670" y="89770"/>
                </a:lnTo>
                <a:lnTo>
                  <a:pt x="31650" y="89840"/>
                </a:lnTo>
                <a:lnTo>
                  <a:pt x="31490" y="89960"/>
                </a:lnTo>
                <a:lnTo>
                  <a:pt x="30610" y="90220"/>
                </a:lnTo>
                <a:lnTo>
                  <a:pt x="29850" y="90430"/>
                </a:lnTo>
                <a:lnTo>
                  <a:pt x="29820" y="90460"/>
                </a:lnTo>
                <a:lnTo>
                  <a:pt x="29800" y="90520"/>
                </a:lnTo>
                <a:lnTo>
                  <a:pt x="29780" y="90560"/>
                </a:lnTo>
                <a:lnTo>
                  <a:pt x="29750" y="90570"/>
                </a:lnTo>
                <a:lnTo>
                  <a:pt x="29640" y="90540"/>
                </a:lnTo>
                <a:lnTo>
                  <a:pt x="29510" y="90520"/>
                </a:lnTo>
                <a:lnTo>
                  <a:pt x="29440" y="90500"/>
                </a:lnTo>
                <a:lnTo>
                  <a:pt x="29370" y="90490"/>
                </a:lnTo>
                <a:lnTo>
                  <a:pt x="29280" y="90530"/>
                </a:lnTo>
                <a:lnTo>
                  <a:pt x="29130" y="90660"/>
                </a:lnTo>
                <a:lnTo>
                  <a:pt x="29040" y="90800"/>
                </a:lnTo>
                <a:lnTo>
                  <a:pt x="28990" y="90970"/>
                </a:lnTo>
                <a:lnTo>
                  <a:pt x="28920" y="91500"/>
                </a:lnTo>
                <a:lnTo>
                  <a:pt x="28870" y="91660"/>
                </a:lnTo>
                <a:lnTo>
                  <a:pt x="28780" y="91760"/>
                </a:lnTo>
                <a:lnTo>
                  <a:pt x="28770" y="91820"/>
                </a:lnTo>
                <a:lnTo>
                  <a:pt x="28810" y="92030"/>
                </a:lnTo>
                <a:lnTo>
                  <a:pt x="28800" y="92100"/>
                </a:lnTo>
                <a:lnTo>
                  <a:pt x="28730" y="92150"/>
                </a:lnTo>
                <a:lnTo>
                  <a:pt x="27990" y="92390"/>
                </a:lnTo>
                <a:lnTo>
                  <a:pt x="27810" y="92480"/>
                </a:lnTo>
                <a:lnTo>
                  <a:pt x="27680" y="92620"/>
                </a:lnTo>
                <a:lnTo>
                  <a:pt x="27620" y="92720"/>
                </a:lnTo>
                <a:lnTo>
                  <a:pt x="27530" y="92780"/>
                </a:lnTo>
                <a:lnTo>
                  <a:pt x="27430" y="92800"/>
                </a:lnTo>
                <a:lnTo>
                  <a:pt x="27290" y="92790"/>
                </a:lnTo>
                <a:lnTo>
                  <a:pt x="27170" y="92790"/>
                </a:lnTo>
                <a:lnTo>
                  <a:pt x="27230" y="93460"/>
                </a:lnTo>
                <a:lnTo>
                  <a:pt x="27210" y="93610"/>
                </a:lnTo>
                <a:lnTo>
                  <a:pt x="27140" y="93720"/>
                </a:lnTo>
                <a:lnTo>
                  <a:pt x="26640" y="94120"/>
                </a:lnTo>
                <a:lnTo>
                  <a:pt x="26450" y="94350"/>
                </a:lnTo>
                <a:lnTo>
                  <a:pt x="26110" y="94920"/>
                </a:lnTo>
                <a:lnTo>
                  <a:pt x="24030" y="95370"/>
                </a:lnTo>
                <a:lnTo>
                  <a:pt x="23790" y="95420"/>
                </a:lnTo>
                <a:lnTo>
                  <a:pt x="23330" y="95450"/>
                </a:lnTo>
                <a:lnTo>
                  <a:pt x="22310" y="95390"/>
                </a:lnTo>
                <a:lnTo>
                  <a:pt x="22100" y="95320"/>
                </a:lnTo>
                <a:lnTo>
                  <a:pt x="22050" y="95270"/>
                </a:lnTo>
                <a:lnTo>
                  <a:pt x="21900" y="95050"/>
                </a:lnTo>
                <a:lnTo>
                  <a:pt x="21870" y="95050"/>
                </a:lnTo>
                <a:lnTo>
                  <a:pt x="21620" y="95000"/>
                </a:lnTo>
                <a:lnTo>
                  <a:pt x="21550" y="94890"/>
                </a:lnTo>
                <a:lnTo>
                  <a:pt x="21520" y="94710"/>
                </a:lnTo>
                <a:lnTo>
                  <a:pt x="21520" y="94160"/>
                </a:lnTo>
                <a:lnTo>
                  <a:pt x="21730" y="93100"/>
                </a:lnTo>
                <a:lnTo>
                  <a:pt x="21730" y="92960"/>
                </a:lnTo>
                <a:lnTo>
                  <a:pt x="21530" y="92560"/>
                </a:lnTo>
                <a:lnTo>
                  <a:pt x="21470" y="92200"/>
                </a:lnTo>
                <a:lnTo>
                  <a:pt x="21420" y="92050"/>
                </a:lnTo>
                <a:lnTo>
                  <a:pt x="21160" y="91580"/>
                </a:lnTo>
                <a:lnTo>
                  <a:pt x="21120" y="91440"/>
                </a:lnTo>
                <a:lnTo>
                  <a:pt x="21120" y="91300"/>
                </a:lnTo>
                <a:lnTo>
                  <a:pt x="21230" y="90850"/>
                </a:lnTo>
                <a:lnTo>
                  <a:pt x="21230" y="90710"/>
                </a:lnTo>
                <a:lnTo>
                  <a:pt x="21170" y="90540"/>
                </a:lnTo>
                <a:lnTo>
                  <a:pt x="20980" y="90270"/>
                </a:lnTo>
                <a:lnTo>
                  <a:pt x="20960" y="90200"/>
                </a:lnTo>
                <a:lnTo>
                  <a:pt x="20980" y="90130"/>
                </a:lnTo>
                <a:lnTo>
                  <a:pt x="21060" y="90010"/>
                </a:lnTo>
                <a:lnTo>
                  <a:pt x="21090" y="89950"/>
                </a:lnTo>
                <a:lnTo>
                  <a:pt x="21060" y="89790"/>
                </a:lnTo>
                <a:lnTo>
                  <a:pt x="20980" y="89620"/>
                </a:lnTo>
                <a:lnTo>
                  <a:pt x="20870" y="89470"/>
                </a:lnTo>
                <a:lnTo>
                  <a:pt x="20740" y="89380"/>
                </a:lnTo>
                <a:lnTo>
                  <a:pt x="20420" y="89070"/>
                </a:lnTo>
                <a:lnTo>
                  <a:pt x="20260" y="88920"/>
                </a:lnTo>
                <a:lnTo>
                  <a:pt x="20200" y="88840"/>
                </a:lnTo>
                <a:lnTo>
                  <a:pt x="20170" y="88730"/>
                </a:lnTo>
                <a:lnTo>
                  <a:pt x="20100" y="87570"/>
                </a:lnTo>
                <a:lnTo>
                  <a:pt x="19960" y="87020"/>
                </a:lnTo>
                <a:lnTo>
                  <a:pt x="19550" y="86270"/>
                </a:lnTo>
                <a:lnTo>
                  <a:pt x="19500" y="86030"/>
                </a:lnTo>
                <a:lnTo>
                  <a:pt x="19530" y="84300"/>
                </a:lnTo>
                <a:lnTo>
                  <a:pt x="19440" y="83990"/>
                </a:lnTo>
                <a:lnTo>
                  <a:pt x="18060" y="81700"/>
                </a:lnTo>
                <a:lnTo>
                  <a:pt x="17960" y="81600"/>
                </a:lnTo>
                <a:lnTo>
                  <a:pt x="17810" y="81560"/>
                </a:lnTo>
                <a:lnTo>
                  <a:pt x="17540" y="81570"/>
                </a:lnTo>
                <a:lnTo>
                  <a:pt x="17440" y="81560"/>
                </a:lnTo>
                <a:lnTo>
                  <a:pt x="17300" y="81470"/>
                </a:lnTo>
                <a:lnTo>
                  <a:pt x="17150" y="81380"/>
                </a:lnTo>
                <a:lnTo>
                  <a:pt x="17040" y="81080"/>
                </a:lnTo>
                <a:lnTo>
                  <a:pt x="17030" y="80170"/>
                </a:lnTo>
                <a:lnTo>
                  <a:pt x="17080" y="80010"/>
                </a:lnTo>
                <a:lnTo>
                  <a:pt x="17180" y="79860"/>
                </a:lnTo>
                <a:lnTo>
                  <a:pt x="17630" y="79470"/>
                </a:lnTo>
                <a:lnTo>
                  <a:pt x="17640" y="79340"/>
                </a:lnTo>
                <a:lnTo>
                  <a:pt x="17440" y="79180"/>
                </a:lnTo>
                <a:lnTo>
                  <a:pt x="17270" y="79110"/>
                </a:lnTo>
                <a:lnTo>
                  <a:pt x="16960" y="78910"/>
                </a:lnTo>
                <a:lnTo>
                  <a:pt x="16290" y="78580"/>
                </a:lnTo>
                <a:lnTo>
                  <a:pt x="16140" y="78470"/>
                </a:lnTo>
                <a:lnTo>
                  <a:pt x="16000" y="78320"/>
                </a:lnTo>
                <a:lnTo>
                  <a:pt x="15860" y="78130"/>
                </a:lnTo>
                <a:lnTo>
                  <a:pt x="15760" y="77910"/>
                </a:lnTo>
                <a:lnTo>
                  <a:pt x="15740" y="77690"/>
                </a:lnTo>
                <a:lnTo>
                  <a:pt x="15810" y="77510"/>
                </a:lnTo>
                <a:lnTo>
                  <a:pt x="15960" y="77390"/>
                </a:lnTo>
                <a:lnTo>
                  <a:pt x="16340" y="77260"/>
                </a:lnTo>
                <a:lnTo>
                  <a:pt x="16080" y="76790"/>
                </a:lnTo>
                <a:lnTo>
                  <a:pt x="16000" y="76560"/>
                </a:lnTo>
                <a:lnTo>
                  <a:pt x="16010" y="76280"/>
                </a:lnTo>
                <a:lnTo>
                  <a:pt x="16040" y="76080"/>
                </a:lnTo>
                <a:lnTo>
                  <a:pt x="16020" y="76010"/>
                </a:lnTo>
                <a:lnTo>
                  <a:pt x="15810" y="75970"/>
                </a:lnTo>
                <a:lnTo>
                  <a:pt x="15610" y="75840"/>
                </a:lnTo>
                <a:lnTo>
                  <a:pt x="15580" y="75700"/>
                </a:lnTo>
                <a:lnTo>
                  <a:pt x="15700" y="75580"/>
                </a:lnTo>
                <a:lnTo>
                  <a:pt x="16500" y="75330"/>
                </a:lnTo>
                <a:lnTo>
                  <a:pt x="16710" y="75310"/>
                </a:lnTo>
                <a:lnTo>
                  <a:pt x="16800" y="75330"/>
                </a:lnTo>
                <a:lnTo>
                  <a:pt x="16870" y="75350"/>
                </a:lnTo>
                <a:lnTo>
                  <a:pt x="16930" y="75340"/>
                </a:lnTo>
                <a:lnTo>
                  <a:pt x="16990" y="75270"/>
                </a:lnTo>
                <a:lnTo>
                  <a:pt x="17020" y="75200"/>
                </a:lnTo>
                <a:lnTo>
                  <a:pt x="17080" y="74960"/>
                </a:lnTo>
                <a:lnTo>
                  <a:pt x="17080" y="74820"/>
                </a:lnTo>
                <a:lnTo>
                  <a:pt x="17220" y="74500"/>
                </a:lnTo>
                <a:lnTo>
                  <a:pt x="17240" y="74400"/>
                </a:lnTo>
                <a:lnTo>
                  <a:pt x="17230" y="74350"/>
                </a:lnTo>
                <a:lnTo>
                  <a:pt x="17200" y="74310"/>
                </a:lnTo>
                <a:lnTo>
                  <a:pt x="17170" y="74220"/>
                </a:lnTo>
                <a:lnTo>
                  <a:pt x="17170" y="74010"/>
                </a:lnTo>
                <a:lnTo>
                  <a:pt x="17160" y="73960"/>
                </a:lnTo>
                <a:lnTo>
                  <a:pt x="17110" y="73860"/>
                </a:lnTo>
                <a:lnTo>
                  <a:pt x="17050" y="73820"/>
                </a:lnTo>
                <a:lnTo>
                  <a:pt x="16840" y="73730"/>
                </a:lnTo>
                <a:lnTo>
                  <a:pt x="16730" y="73650"/>
                </a:lnTo>
                <a:lnTo>
                  <a:pt x="16520" y="73430"/>
                </a:lnTo>
                <a:lnTo>
                  <a:pt x="16200" y="73180"/>
                </a:lnTo>
                <a:lnTo>
                  <a:pt x="16160" y="73090"/>
                </a:lnTo>
                <a:lnTo>
                  <a:pt x="16170" y="72960"/>
                </a:lnTo>
                <a:lnTo>
                  <a:pt x="16260" y="72820"/>
                </a:lnTo>
                <a:lnTo>
                  <a:pt x="16530" y="72580"/>
                </a:lnTo>
                <a:lnTo>
                  <a:pt x="16650" y="72450"/>
                </a:lnTo>
                <a:lnTo>
                  <a:pt x="17010" y="71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Tarij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9300" y="89760"/>
                </a:moveTo>
                <a:lnTo>
                  <a:pt x="39420" y="89760"/>
                </a:lnTo>
                <a:lnTo>
                  <a:pt x="39410" y="89740"/>
                </a:lnTo>
                <a:lnTo>
                  <a:pt x="39230" y="88900"/>
                </a:lnTo>
                <a:lnTo>
                  <a:pt x="39170" y="88680"/>
                </a:lnTo>
                <a:lnTo>
                  <a:pt x="39140" y="88660"/>
                </a:lnTo>
                <a:lnTo>
                  <a:pt x="39090" y="88610"/>
                </a:lnTo>
                <a:lnTo>
                  <a:pt x="39010" y="88490"/>
                </a:lnTo>
                <a:lnTo>
                  <a:pt x="38840" y="88170"/>
                </a:lnTo>
                <a:lnTo>
                  <a:pt x="38740" y="88000"/>
                </a:lnTo>
                <a:lnTo>
                  <a:pt x="38690" y="87950"/>
                </a:lnTo>
                <a:lnTo>
                  <a:pt x="38620" y="87890"/>
                </a:lnTo>
                <a:lnTo>
                  <a:pt x="38580" y="87830"/>
                </a:lnTo>
                <a:lnTo>
                  <a:pt x="38550" y="87780"/>
                </a:lnTo>
                <a:lnTo>
                  <a:pt x="38520" y="87750"/>
                </a:lnTo>
                <a:lnTo>
                  <a:pt x="38490" y="87720"/>
                </a:lnTo>
                <a:lnTo>
                  <a:pt x="38460" y="87700"/>
                </a:lnTo>
                <a:lnTo>
                  <a:pt x="38390" y="87660"/>
                </a:lnTo>
                <a:lnTo>
                  <a:pt x="38450" y="87340"/>
                </a:lnTo>
                <a:lnTo>
                  <a:pt x="38500" y="87230"/>
                </a:lnTo>
                <a:lnTo>
                  <a:pt x="38560" y="87170"/>
                </a:lnTo>
                <a:lnTo>
                  <a:pt x="38600" y="87110"/>
                </a:lnTo>
                <a:lnTo>
                  <a:pt x="38620" y="87050"/>
                </a:lnTo>
                <a:lnTo>
                  <a:pt x="38640" y="86850"/>
                </a:lnTo>
                <a:lnTo>
                  <a:pt x="38650" y="86780"/>
                </a:lnTo>
                <a:lnTo>
                  <a:pt x="38670" y="86730"/>
                </a:lnTo>
                <a:lnTo>
                  <a:pt x="38700" y="86710"/>
                </a:lnTo>
                <a:lnTo>
                  <a:pt x="38790" y="86610"/>
                </a:lnTo>
                <a:lnTo>
                  <a:pt x="38880" y="86450"/>
                </a:lnTo>
                <a:lnTo>
                  <a:pt x="38990" y="86150"/>
                </a:lnTo>
                <a:lnTo>
                  <a:pt x="39010" y="86060"/>
                </a:lnTo>
                <a:lnTo>
                  <a:pt x="39010" y="86000"/>
                </a:lnTo>
                <a:lnTo>
                  <a:pt x="39010" y="85770"/>
                </a:lnTo>
                <a:lnTo>
                  <a:pt x="39040" y="85360"/>
                </a:lnTo>
                <a:lnTo>
                  <a:pt x="39220" y="83940"/>
                </a:lnTo>
                <a:lnTo>
                  <a:pt x="39210" y="83800"/>
                </a:lnTo>
                <a:lnTo>
                  <a:pt x="39210" y="83510"/>
                </a:lnTo>
                <a:lnTo>
                  <a:pt x="39220" y="83440"/>
                </a:lnTo>
                <a:lnTo>
                  <a:pt x="39330" y="83050"/>
                </a:lnTo>
                <a:lnTo>
                  <a:pt x="39410" y="81760"/>
                </a:lnTo>
                <a:lnTo>
                  <a:pt x="39430" y="81720"/>
                </a:lnTo>
                <a:lnTo>
                  <a:pt x="39450" y="81670"/>
                </a:lnTo>
                <a:lnTo>
                  <a:pt x="39490" y="81620"/>
                </a:lnTo>
                <a:lnTo>
                  <a:pt x="39530" y="81600"/>
                </a:lnTo>
                <a:lnTo>
                  <a:pt x="39560" y="81600"/>
                </a:lnTo>
                <a:lnTo>
                  <a:pt x="39590" y="81620"/>
                </a:lnTo>
                <a:lnTo>
                  <a:pt x="39650" y="81660"/>
                </a:lnTo>
                <a:lnTo>
                  <a:pt x="39680" y="81680"/>
                </a:lnTo>
                <a:lnTo>
                  <a:pt x="39800" y="81710"/>
                </a:lnTo>
                <a:lnTo>
                  <a:pt x="39840" y="81720"/>
                </a:lnTo>
                <a:lnTo>
                  <a:pt x="39880" y="81710"/>
                </a:lnTo>
                <a:lnTo>
                  <a:pt x="39960" y="81680"/>
                </a:lnTo>
                <a:lnTo>
                  <a:pt x="40000" y="81670"/>
                </a:lnTo>
                <a:lnTo>
                  <a:pt x="40040" y="81670"/>
                </a:lnTo>
                <a:lnTo>
                  <a:pt x="40070" y="81680"/>
                </a:lnTo>
                <a:lnTo>
                  <a:pt x="40120" y="81730"/>
                </a:lnTo>
                <a:lnTo>
                  <a:pt x="40330" y="81980"/>
                </a:lnTo>
                <a:lnTo>
                  <a:pt x="40340" y="81990"/>
                </a:lnTo>
                <a:lnTo>
                  <a:pt x="40350" y="81990"/>
                </a:lnTo>
                <a:lnTo>
                  <a:pt x="40380" y="81990"/>
                </a:lnTo>
                <a:lnTo>
                  <a:pt x="40430" y="81980"/>
                </a:lnTo>
                <a:lnTo>
                  <a:pt x="40470" y="81980"/>
                </a:lnTo>
                <a:lnTo>
                  <a:pt x="40480" y="81990"/>
                </a:lnTo>
                <a:lnTo>
                  <a:pt x="40520" y="82040"/>
                </a:lnTo>
                <a:lnTo>
                  <a:pt x="40540" y="82060"/>
                </a:lnTo>
                <a:lnTo>
                  <a:pt x="40570" y="82060"/>
                </a:lnTo>
                <a:lnTo>
                  <a:pt x="40600" y="82050"/>
                </a:lnTo>
                <a:lnTo>
                  <a:pt x="40660" y="82030"/>
                </a:lnTo>
                <a:lnTo>
                  <a:pt x="40700" y="82020"/>
                </a:lnTo>
                <a:lnTo>
                  <a:pt x="40740" y="82030"/>
                </a:lnTo>
                <a:lnTo>
                  <a:pt x="40760" y="82050"/>
                </a:lnTo>
                <a:lnTo>
                  <a:pt x="40820" y="82090"/>
                </a:lnTo>
                <a:lnTo>
                  <a:pt x="40840" y="82110"/>
                </a:lnTo>
                <a:lnTo>
                  <a:pt x="40880" y="82120"/>
                </a:lnTo>
                <a:lnTo>
                  <a:pt x="40920" y="82130"/>
                </a:lnTo>
                <a:lnTo>
                  <a:pt x="41000" y="82120"/>
                </a:lnTo>
                <a:lnTo>
                  <a:pt x="41040" y="82120"/>
                </a:lnTo>
                <a:lnTo>
                  <a:pt x="41070" y="82140"/>
                </a:lnTo>
                <a:lnTo>
                  <a:pt x="41100" y="82160"/>
                </a:lnTo>
                <a:lnTo>
                  <a:pt x="41120" y="82190"/>
                </a:lnTo>
                <a:lnTo>
                  <a:pt x="41130" y="82220"/>
                </a:lnTo>
                <a:lnTo>
                  <a:pt x="41140" y="82260"/>
                </a:lnTo>
                <a:lnTo>
                  <a:pt x="41150" y="82300"/>
                </a:lnTo>
                <a:lnTo>
                  <a:pt x="41180" y="82320"/>
                </a:lnTo>
                <a:lnTo>
                  <a:pt x="41250" y="82340"/>
                </a:lnTo>
                <a:lnTo>
                  <a:pt x="41290" y="82360"/>
                </a:lnTo>
                <a:lnTo>
                  <a:pt x="41320" y="82380"/>
                </a:lnTo>
                <a:lnTo>
                  <a:pt x="41340" y="82400"/>
                </a:lnTo>
                <a:lnTo>
                  <a:pt x="41360" y="82430"/>
                </a:lnTo>
                <a:lnTo>
                  <a:pt x="41370" y="82460"/>
                </a:lnTo>
                <a:lnTo>
                  <a:pt x="41390" y="82490"/>
                </a:lnTo>
                <a:lnTo>
                  <a:pt x="41420" y="82510"/>
                </a:lnTo>
                <a:lnTo>
                  <a:pt x="41450" y="82530"/>
                </a:lnTo>
                <a:lnTo>
                  <a:pt x="41550" y="82580"/>
                </a:lnTo>
                <a:lnTo>
                  <a:pt x="41570" y="82600"/>
                </a:lnTo>
                <a:lnTo>
                  <a:pt x="41600" y="82620"/>
                </a:lnTo>
                <a:lnTo>
                  <a:pt x="41620" y="82650"/>
                </a:lnTo>
                <a:lnTo>
                  <a:pt x="41650" y="82670"/>
                </a:lnTo>
                <a:lnTo>
                  <a:pt x="41680" y="82670"/>
                </a:lnTo>
                <a:lnTo>
                  <a:pt x="41760" y="82640"/>
                </a:lnTo>
                <a:lnTo>
                  <a:pt x="41880" y="82600"/>
                </a:lnTo>
                <a:lnTo>
                  <a:pt x="41990" y="82550"/>
                </a:lnTo>
                <a:lnTo>
                  <a:pt x="42040" y="82500"/>
                </a:lnTo>
                <a:lnTo>
                  <a:pt x="42060" y="82460"/>
                </a:lnTo>
                <a:lnTo>
                  <a:pt x="42080" y="82380"/>
                </a:lnTo>
                <a:lnTo>
                  <a:pt x="42090" y="82340"/>
                </a:lnTo>
                <a:lnTo>
                  <a:pt x="42140" y="82240"/>
                </a:lnTo>
                <a:lnTo>
                  <a:pt x="42150" y="82200"/>
                </a:lnTo>
                <a:lnTo>
                  <a:pt x="42150" y="82160"/>
                </a:lnTo>
                <a:lnTo>
                  <a:pt x="42150" y="82080"/>
                </a:lnTo>
                <a:lnTo>
                  <a:pt x="42160" y="81990"/>
                </a:lnTo>
                <a:lnTo>
                  <a:pt x="42200" y="81880"/>
                </a:lnTo>
                <a:lnTo>
                  <a:pt x="42300" y="81730"/>
                </a:lnTo>
                <a:lnTo>
                  <a:pt x="42350" y="81630"/>
                </a:lnTo>
                <a:lnTo>
                  <a:pt x="42420" y="81530"/>
                </a:lnTo>
                <a:lnTo>
                  <a:pt x="42470" y="81500"/>
                </a:lnTo>
                <a:lnTo>
                  <a:pt x="42520" y="81480"/>
                </a:lnTo>
                <a:lnTo>
                  <a:pt x="42550" y="81490"/>
                </a:lnTo>
                <a:lnTo>
                  <a:pt x="42590" y="81500"/>
                </a:lnTo>
                <a:lnTo>
                  <a:pt x="42670" y="81550"/>
                </a:lnTo>
                <a:lnTo>
                  <a:pt x="42710" y="81560"/>
                </a:lnTo>
                <a:lnTo>
                  <a:pt x="42750" y="81570"/>
                </a:lnTo>
                <a:lnTo>
                  <a:pt x="42830" y="81570"/>
                </a:lnTo>
                <a:lnTo>
                  <a:pt x="42870" y="81580"/>
                </a:lnTo>
                <a:lnTo>
                  <a:pt x="42900" y="81590"/>
                </a:lnTo>
                <a:lnTo>
                  <a:pt x="42920" y="81610"/>
                </a:lnTo>
                <a:lnTo>
                  <a:pt x="42940" y="81640"/>
                </a:lnTo>
                <a:lnTo>
                  <a:pt x="42980" y="81750"/>
                </a:lnTo>
                <a:lnTo>
                  <a:pt x="43000" y="81780"/>
                </a:lnTo>
                <a:lnTo>
                  <a:pt x="43020" y="81800"/>
                </a:lnTo>
                <a:lnTo>
                  <a:pt x="43140" y="81870"/>
                </a:lnTo>
                <a:lnTo>
                  <a:pt x="43170" y="81900"/>
                </a:lnTo>
                <a:lnTo>
                  <a:pt x="43220" y="81940"/>
                </a:lnTo>
                <a:lnTo>
                  <a:pt x="43240" y="81980"/>
                </a:lnTo>
                <a:lnTo>
                  <a:pt x="43370" y="82130"/>
                </a:lnTo>
                <a:lnTo>
                  <a:pt x="43390" y="82160"/>
                </a:lnTo>
                <a:lnTo>
                  <a:pt x="43550" y="82520"/>
                </a:lnTo>
                <a:lnTo>
                  <a:pt x="43570" y="82550"/>
                </a:lnTo>
                <a:lnTo>
                  <a:pt x="43590" y="82580"/>
                </a:lnTo>
                <a:lnTo>
                  <a:pt x="43620" y="82600"/>
                </a:lnTo>
                <a:lnTo>
                  <a:pt x="43650" y="82620"/>
                </a:lnTo>
                <a:lnTo>
                  <a:pt x="43690" y="82630"/>
                </a:lnTo>
                <a:lnTo>
                  <a:pt x="43750" y="82620"/>
                </a:lnTo>
                <a:lnTo>
                  <a:pt x="43960" y="82570"/>
                </a:lnTo>
                <a:lnTo>
                  <a:pt x="44080" y="82560"/>
                </a:lnTo>
                <a:lnTo>
                  <a:pt x="44120" y="82560"/>
                </a:lnTo>
                <a:lnTo>
                  <a:pt x="44210" y="82570"/>
                </a:lnTo>
                <a:lnTo>
                  <a:pt x="44240" y="82590"/>
                </a:lnTo>
                <a:lnTo>
                  <a:pt x="44300" y="82630"/>
                </a:lnTo>
                <a:lnTo>
                  <a:pt x="44540" y="82830"/>
                </a:lnTo>
                <a:lnTo>
                  <a:pt x="44780" y="82940"/>
                </a:lnTo>
                <a:lnTo>
                  <a:pt x="44900" y="82960"/>
                </a:lnTo>
                <a:lnTo>
                  <a:pt x="45300" y="82920"/>
                </a:lnTo>
                <a:lnTo>
                  <a:pt x="45380" y="82930"/>
                </a:lnTo>
                <a:lnTo>
                  <a:pt x="45560" y="82980"/>
                </a:lnTo>
                <a:lnTo>
                  <a:pt x="45610" y="82990"/>
                </a:lnTo>
                <a:lnTo>
                  <a:pt x="45660" y="82980"/>
                </a:lnTo>
                <a:lnTo>
                  <a:pt x="45690" y="82960"/>
                </a:lnTo>
                <a:lnTo>
                  <a:pt x="45720" y="82930"/>
                </a:lnTo>
                <a:lnTo>
                  <a:pt x="45760" y="82900"/>
                </a:lnTo>
                <a:lnTo>
                  <a:pt x="45780" y="82870"/>
                </a:lnTo>
                <a:lnTo>
                  <a:pt x="45810" y="82830"/>
                </a:lnTo>
                <a:lnTo>
                  <a:pt x="45820" y="82800"/>
                </a:lnTo>
                <a:lnTo>
                  <a:pt x="45830" y="82760"/>
                </a:lnTo>
                <a:lnTo>
                  <a:pt x="45840" y="82720"/>
                </a:lnTo>
                <a:lnTo>
                  <a:pt x="45850" y="82580"/>
                </a:lnTo>
                <a:lnTo>
                  <a:pt x="45840" y="82540"/>
                </a:lnTo>
                <a:lnTo>
                  <a:pt x="45810" y="82440"/>
                </a:lnTo>
                <a:lnTo>
                  <a:pt x="45810" y="82400"/>
                </a:lnTo>
                <a:lnTo>
                  <a:pt x="45840" y="82340"/>
                </a:lnTo>
                <a:lnTo>
                  <a:pt x="45850" y="82310"/>
                </a:lnTo>
                <a:lnTo>
                  <a:pt x="45860" y="82270"/>
                </a:lnTo>
                <a:lnTo>
                  <a:pt x="45870" y="82230"/>
                </a:lnTo>
                <a:lnTo>
                  <a:pt x="45920" y="82170"/>
                </a:lnTo>
                <a:lnTo>
                  <a:pt x="45940" y="82120"/>
                </a:lnTo>
                <a:lnTo>
                  <a:pt x="45950" y="82080"/>
                </a:lnTo>
                <a:lnTo>
                  <a:pt x="45950" y="82040"/>
                </a:lnTo>
                <a:lnTo>
                  <a:pt x="45910" y="81620"/>
                </a:lnTo>
                <a:lnTo>
                  <a:pt x="45920" y="81450"/>
                </a:lnTo>
                <a:lnTo>
                  <a:pt x="45930" y="81380"/>
                </a:lnTo>
                <a:lnTo>
                  <a:pt x="45940" y="81340"/>
                </a:lnTo>
                <a:lnTo>
                  <a:pt x="45990" y="81220"/>
                </a:lnTo>
                <a:lnTo>
                  <a:pt x="46030" y="81240"/>
                </a:lnTo>
                <a:lnTo>
                  <a:pt x="46110" y="81330"/>
                </a:lnTo>
                <a:lnTo>
                  <a:pt x="46200" y="81390"/>
                </a:lnTo>
                <a:lnTo>
                  <a:pt x="46280" y="81380"/>
                </a:lnTo>
                <a:lnTo>
                  <a:pt x="46380" y="81350"/>
                </a:lnTo>
                <a:lnTo>
                  <a:pt x="46520" y="81350"/>
                </a:lnTo>
                <a:lnTo>
                  <a:pt x="46650" y="81380"/>
                </a:lnTo>
                <a:lnTo>
                  <a:pt x="46710" y="81430"/>
                </a:lnTo>
                <a:lnTo>
                  <a:pt x="46730" y="81560"/>
                </a:lnTo>
                <a:lnTo>
                  <a:pt x="46790" y="81600"/>
                </a:lnTo>
                <a:lnTo>
                  <a:pt x="46980" y="81600"/>
                </a:lnTo>
                <a:lnTo>
                  <a:pt x="47020" y="81590"/>
                </a:lnTo>
                <a:lnTo>
                  <a:pt x="47090" y="81570"/>
                </a:lnTo>
                <a:lnTo>
                  <a:pt x="47140" y="81590"/>
                </a:lnTo>
                <a:lnTo>
                  <a:pt x="47090" y="81670"/>
                </a:lnTo>
                <a:lnTo>
                  <a:pt x="47080" y="81740"/>
                </a:lnTo>
                <a:lnTo>
                  <a:pt x="47120" y="81820"/>
                </a:lnTo>
                <a:lnTo>
                  <a:pt x="47250" y="81940"/>
                </a:lnTo>
                <a:lnTo>
                  <a:pt x="47250" y="81960"/>
                </a:lnTo>
                <a:lnTo>
                  <a:pt x="47390" y="81960"/>
                </a:lnTo>
                <a:lnTo>
                  <a:pt x="48000" y="81980"/>
                </a:lnTo>
                <a:lnTo>
                  <a:pt x="58520" y="81990"/>
                </a:lnTo>
                <a:lnTo>
                  <a:pt x="58500" y="82450"/>
                </a:lnTo>
                <a:lnTo>
                  <a:pt x="58280" y="83180"/>
                </a:lnTo>
                <a:lnTo>
                  <a:pt x="58070" y="83910"/>
                </a:lnTo>
                <a:lnTo>
                  <a:pt x="57840" y="84700"/>
                </a:lnTo>
                <a:lnTo>
                  <a:pt x="57600" y="85520"/>
                </a:lnTo>
                <a:lnTo>
                  <a:pt x="57370" y="86270"/>
                </a:lnTo>
                <a:lnTo>
                  <a:pt x="57070" y="87300"/>
                </a:lnTo>
                <a:lnTo>
                  <a:pt x="56830" y="88100"/>
                </a:lnTo>
                <a:lnTo>
                  <a:pt x="56540" y="89070"/>
                </a:lnTo>
                <a:lnTo>
                  <a:pt x="56370" y="89700"/>
                </a:lnTo>
                <a:lnTo>
                  <a:pt x="56180" y="90370"/>
                </a:lnTo>
                <a:lnTo>
                  <a:pt x="56030" y="90730"/>
                </a:lnTo>
                <a:lnTo>
                  <a:pt x="55970" y="90710"/>
                </a:lnTo>
                <a:lnTo>
                  <a:pt x="55950" y="90660"/>
                </a:lnTo>
                <a:lnTo>
                  <a:pt x="55950" y="90590"/>
                </a:lnTo>
                <a:lnTo>
                  <a:pt x="55920" y="90530"/>
                </a:lnTo>
                <a:lnTo>
                  <a:pt x="55840" y="90450"/>
                </a:lnTo>
                <a:lnTo>
                  <a:pt x="55560" y="90240"/>
                </a:lnTo>
                <a:lnTo>
                  <a:pt x="55250" y="90090"/>
                </a:lnTo>
                <a:lnTo>
                  <a:pt x="55150" y="89990"/>
                </a:lnTo>
                <a:lnTo>
                  <a:pt x="55100" y="89870"/>
                </a:lnTo>
                <a:lnTo>
                  <a:pt x="55100" y="89640"/>
                </a:lnTo>
                <a:lnTo>
                  <a:pt x="55060" y="89550"/>
                </a:lnTo>
                <a:lnTo>
                  <a:pt x="55080" y="89500"/>
                </a:lnTo>
                <a:lnTo>
                  <a:pt x="55080" y="89430"/>
                </a:lnTo>
                <a:lnTo>
                  <a:pt x="55040" y="89160"/>
                </a:lnTo>
                <a:lnTo>
                  <a:pt x="55020" y="89090"/>
                </a:lnTo>
                <a:lnTo>
                  <a:pt x="54920" y="89070"/>
                </a:lnTo>
                <a:lnTo>
                  <a:pt x="54640" y="89010"/>
                </a:lnTo>
                <a:lnTo>
                  <a:pt x="53660" y="89070"/>
                </a:lnTo>
                <a:lnTo>
                  <a:pt x="51590" y="89060"/>
                </a:lnTo>
                <a:lnTo>
                  <a:pt x="49520" y="89040"/>
                </a:lnTo>
                <a:lnTo>
                  <a:pt x="49260" y="89090"/>
                </a:lnTo>
                <a:lnTo>
                  <a:pt x="49160" y="89150"/>
                </a:lnTo>
                <a:lnTo>
                  <a:pt x="48850" y="89420"/>
                </a:lnTo>
                <a:lnTo>
                  <a:pt x="48780" y="89390"/>
                </a:lnTo>
                <a:lnTo>
                  <a:pt x="48510" y="89140"/>
                </a:lnTo>
                <a:lnTo>
                  <a:pt x="48370" y="89080"/>
                </a:lnTo>
                <a:lnTo>
                  <a:pt x="47760" y="89040"/>
                </a:lnTo>
                <a:lnTo>
                  <a:pt x="47580" y="89070"/>
                </a:lnTo>
                <a:lnTo>
                  <a:pt x="47490" y="89120"/>
                </a:lnTo>
                <a:lnTo>
                  <a:pt x="47470" y="89140"/>
                </a:lnTo>
                <a:lnTo>
                  <a:pt x="47460" y="89180"/>
                </a:lnTo>
                <a:lnTo>
                  <a:pt x="47400" y="89340"/>
                </a:lnTo>
                <a:lnTo>
                  <a:pt x="47380" y="89480"/>
                </a:lnTo>
                <a:lnTo>
                  <a:pt x="47350" y="89530"/>
                </a:lnTo>
                <a:lnTo>
                  <a:pt x="47300" y="89590"/>
                </a:lnTo>
                <a:lnTo>
                  <a:pt x="47250" y="89610"/>
                </a:lnTo>
                <a:lnTo>
                  <a:pt x="47210" y="89630"/>
                </a:lnTo>
                <a:lnTo>
                  <a:pt x="47170" y="89650"/>
                </a:lnTo>
                <a:lnTo>
                  <a:pt x="47110" y="89770"/>
                </a:lnTo>
                <a:lnTo>
                  <a:pt x="47010" y="90170"/>
                </a:lnTo>
                <a:lnTo>
                  <a:pt x="46810" y="90690"/>
                </a:lnTo>
                <a:lnTo>
                  <a:pt x="46760" y="90770"/>
                </a:lnTo>
                <a:lnTo>
                  <a:pt x="46620" y="90840"/>
                </a:lnTo>
                <a:lnTo>
                  <a:pt x="46570" y="90900"/>
                </a:lnTo>
                <a:lnTo>
                  <a:pt x="46090" y="92180"/>
                </a:lnTo>
                <a:lnTo>
                  <a:pt x="45930" y="92410"/>
                </a:lnTo>
                <a:lnTo>
                  <a:pt x="45590" y="92740"/>
                </a:lnTo>
                <a:lnTo>
                  <a:pt x="45490" y="92910"/>
                </a:lnTo>
                <a:lnTo>
                  <a:pt x="45210" y="93980"/>
                </a:lnTo>
                <a:lnTo>
                  <a:pt x="45200" y="94490"/>
                </a:lnTo>
                <a:lnTo>
                  <a:pt x="45140" y="94630"/>
                </a:lnTo>
                <a:lnTo>
                  <a:pt x="44990" y="95180"/>
                </a:lnTo>
                <a:lnTo>
                  <a:pt x="45000" y="95270"/>
                </a:lnTo>
                <a:lnTo>
                  <a:pt x="44880" y="95210"/>
                </a:lnTo>
                <a:lnTo>
                  <a:pt x="44850" y="94880"/>
                </a:lnTo>
                <a:lnTo>
                  <a:pt x="44770" y="94780"/>
                </a:lnTo>
                <a:lnTo>
                  <a:pt x="44820" y="94610"/>
                </a:lnTo>
                <a:lnTo>
                  <a:pt x="44800" y="94420"/>
                </a:lnTo>
                <a:lnTo>
                  <a:pt x="44710" y="94260"/>
                </a:lnTo>
                <a:lnTo>
                  <a:pt x="44570" y="94190"/>
                </a:lnTo>
                <a:lnTo>
                  <a:pt x="44500" y="94130"/>
                </a:lnTo>
                <a:lnTo>
                  <a:pt x="44320" y="93750"/>
                </a:lnTo>
                <a:lnTo>
                  <a:pt x="44260" y="93700"/>
                </a:lnTo>
                <a:lnTo>
                  <a:pt x="44200" y="93680"/>
                </a:lnTo>
                <a:lnTo>
                  <a:pt x="44160" y="93640"/>
                </a:lnTo>
                <a:lnTo>
                  <a:pt x="44140" y="93530"/>
                </a:lnTo>
                <a:lnTo>
                  <a:pt x="44150" y="93450"/>
                </a:lnTo>
                <a:lnTo>
                  <a:pt x="44180" y="93310"/>
                </a:lnTo>
                <a:lnTo>
                  <a:pt x="44180" y="93240"/>
                </a:lnTo>
                <a:lnTo>
                  <a:pt x="44210" y="93160"/>
                </a:lnTo>
                <a:lnTo>
                  <a:pt x="44260" y="93100"/>
                </a:lnTo>
                <a:lnTo>
                  <a:pt x="44310" y="93030"/>
                </a:lnTo>
                <a:lnTo>
                  <a:pt x="44320" y="92920"/>
                </a:lnTo>
                <a:lnTo>
                  <a:pt x="43960" y="92560"/>
                </a:lnTo>
                <a:lnTo>
                  <a:pt x="43860" y="92430"/>
                </a:lnTo>
                <a:lnTo>
                  <a:pt x="43820" y="92260"/>
                </a:lnTo>
                <a:lnTo>
                  <a:pt x="43800" y="92220"/>
                </a:lnTo>
                <a:lnTo>
                  <a:pt x="43680" y="92140"/>
                </a:lnTo>
                <a:lnTo>
                  <a:pt x="43640" y="92090"/>
                </a:lnTo>
                <a:lnTo>
                  <a:pt x="43650" y="92020"/>
                </a:lnTo>
                <a:lnTo>
                  <a:pt x="43700" y="91880"/>
                </a:lnTo>
                <a:lnTo>
                  <a:pt x="43690" y="91800"/>
                </a:lnTo>
                <a:lnTo>
                  <a:pt x="43600" y="91720"/>
                </a:lnTo>
                <a:lnTo>
                  <a:pt x="43460" y="91630"/>
                </a:lnTo>
                <a:lnTo>
                  <a:pt x="43380" y="91500"/>
                </a:lnTo>
                <a:lnTo>
                  <a:pt x="43440" y="91340"/>
                </a:lnTo>
                <a:lnTo>
                  <a:pt x="43530" y="91230"/>
                </a:lnTo>
                <a:lnTo>
                  <a:pt x="43570" y="91130"/>
                </a:lnTo>
                <a:lnTo>
                  <a:pt x="43570" y="91020"/>
                </a:lnTo>
                <a:lnTo>
                  <a:pt x="43510" y="90870"/>
                </a:lnTo>
                <a:lnTo>
                  <a:pt x="43450" y="90790"/>
                </a:lnTo>
                <a:lnTo>
                  <a:pt x="43280" y="90570"/>
                </a:lnTo>
                <a:lnTo>
                  <a:pt x="43220" y="90530"/>
                </a:lnTo>
                <a:lnTo>
                  <a:pt x="43080" y="90500"/>
                </a:lnTo>
                <a:lnTo>
                  <a:pt x="42940" y="90420"/>
                </a:lnTo>
                <a:lnTo>
                  <a:pt x="42810" y="90330"/>
                </a:lnTo>
                <a:lnTo>
                  <a:pt x="42670" y="90310"/>
                </a:lnTo>
                <a:lnTo>
                  <a:pt x="42620" y="90290"/>
                </a:lnTo>
                <a:lnTo>
                  <a:pt x="42560" y="90300"/>
                </a:lnTo>
                <a:lnTo>
                  <a:pt x="42440" y="90350"/>
                </a:lnTo>
                <a:lnTo>
                  <a:pt x="42380" y="90360"/>
                </a:lnTo>
                <a:lnTo>
                  <a:pt x="42120" y="90300"/>
                </a:lnTo>
                <a:lnTo>
                  <a:pt x="41660" y="90040"/>
                </a:lnTo>
                <a:lnTo>
                  <a:pt x="40420" y="89750"/>
                </a:lnTo>
                <a:lnTo>
                  <a:pt x="39300" y="89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Santa Cruz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8930" y="78260"/>
                </a:moveTo>
                <a:lnTo>
                  <a:pt x="58920" y="78260"/>
                </a:lnTo>
                <a:lnTo>
                  <a:pt x="51850" y="78290"/>
                </a:lnTo>
                <a:lnTo>
                  <a:pt x="51780" y="78270"/>
                </a:lnTo>
                <a:lnTo>
                  <a:pt x="51730" y="78250"/>
                </a:lnTo>
                <a:lnTo>
                  <a:pt x="51680" y="78160"/>
                </a:lnTo>
                <a:lnTo>
                  <a:pt x="51470" y="77670"/>
                </a:lnTo>
                <a:lnTo>
                  <a:pt x="51390" y="77530"/>
                </a:lnTo>
                <a:lnTo>
                  <a:pt x="51300" y="77460"/>
                </a:lnTo>
                <a:lnTo>
                  <a:pt x="51240" y="77490"/>
                </a:lnTo>
                <a:lnTo>
                  <a:pt x="51200" y="77540"/>
                </a:lnTo>
                <a:lnTo>
                  <a:pt x="51120" y="77660"/>
                </a:lnTo>
                <a:lnTo>
                  <a:pt x="51080" y="77710"/>
                </a:lnTo>
                <a:lnTo>
                  <a:pt x="50990" y="77780"/>
                </a:lnTo>
                <a:lnTo>
                  <a:pt x="50960" y="77800"/>
                </a:lnTo>
                <a:lnTo>
                  <a:pt x="50900" y="77820"/>
                </a:lnTo>
                <a:lnTo>
                  <a:pt x="50770" y="77850"/>
                </a:lnTo>
                <a:lnTo>
                  <a:pt x="50710" y="77860"/>
                </a:lnTo>
                <a:lnTo>
                  <a:pt x="50650" y="77900"/>
                </a:lnTo>
                <a:lnTo>
                  <a:pt x="50610" y="77960"/>
                </a:lnTo>
                <a:lnTo>
                  <a:pt x="50490" y="78120"/>
                </a:lnTo>
                <a:lnTo>
                  <a:pt x="50450" y="78170"/>
                </a:lnTo>
                <a:lnTo>
                  <a:pt x="50420" y="78190"/>
                </a:lnTo>
                <a:lnTo>
                  <a:pt x="50360" y="78200"/>
                </a:lnTo>
                <a:lnTo>
                  <a:pt x="50290" y="78200"/>
                </a:lnTo>
                <a:lnTo>
                  <a:pt x="50000" y="78130"/>
                </a:lnTo>
                <a:lnTo>
                  <a:pt x="49580" y="78130"/>
                </a:lnTo>
                <a:lnTo>
                  <a:pt x="49430" y="78110"/>
                </a:lnTo>
                <a:lnTo>
                  <a:pt x="49350" y="77810"/>
                </a:lnTo>
                <a:lnTo>
                  <a:pt x="49070" y="74980"/>
                </a:lnTo>
                <a:lnTo>
                  <a:pt x="49060" y="74960"/>
                </a:lnTo>
                <a:lnTo>
                  <a:pt x="48980" y="74770"/>
                </a:lnTo>
                <a:lnTo>
                  <a:pt x="48950" y="74700"/>
                </a:lnTo>
                <a:lnTo>
                  <a:pt x="48670" y="69860"/>
                </a:lnTo>
                <a:lnTo>
                  <a:pt x="48690" y="69440"/>
                </a:lnTo>
                <a:lnTo>
                  <a:pt x="48850" y="68280"/>
                </a:lnTo>
                <a:lnTo>
                  <a:pt x="48790" y="68170"/>
                </a:lnTo>
                <a:lnTo>
                  <a:pt x="48370" y="68210"/>
                </a:lnTo>
                <a:lnTo>
                  <a:pt x="48230" y="68210"/>
                </a:lnTo>
                <a:lnTo>
                  <a:pt x="48060" y="68150"/>
                </a:lnTo>
                <a:lnTo>
                  <a:pt x="47980" y="68150"/>
                </a:lnTo>
                <a:lnTo>
                  <a:pt x="47900" y="68210"/>
                </a:lnTo>
                <a:lnTo>
                  <a:pt x="47820" y="68360"/>
                </a:lnTo>
                <a:lnTo>
                  <a:pt x="47760" y="68870"/>
                </a:lnTo>
                <a:lnTo>
                  <a:pt x="47730" y="68960"/>
                </a:lnTo>
                <a:lnTo>
                  <a:pt x="47690" y="69040"/>
                </a:lnTo>
                <a:lnTo>
                  <a:pt x="47620" y="69100"/>
                </a:lnTo>
                <a:lnTo>
                  <a:pt x="47540" y="69150"/>
                </a:lnTo>
                <a:lnTo>
                  <a:pt x="47440" y="69170"/>
                </a:lnTo>
                <a:lnTo>
                  <a:pt x="47320" y="69180"/>
                </a:lnTo>
                <a:lnTo>
                  <a:pt x="47200" y="69180"/>
                </a:lnTo>
                <a:lnTo>
                  <a:pt x="47100" y="69140"/>
                </a:lnTo>
                <a:lnTo>
                  <a:pt x="47040" y="69090"/>
                </a:lnTo>
                <a:lnTo>
                  <a:pt x="47000" y="69010"/>
                </a:lnTo>
                <a:lnTo>
                  <a:pt x="46990" y="68930"/>
                </a:lnTo>
                <a:lnTo>
                  <a:pt x="46720" y="67970"/>
                </a:lnTo>
                <a:lnTo>
                  <a:pt x="46680" y="67910"/>
                </a:lnTo>
                <a:lnTo>
                  <a:pt x="46630" y="67900"/>
                </a:lnTo>
                <a:lnTo>
                  <a:pt x="46590" y="67890"/>
                </a:lnTo>
                <a:lnTo>
                  <a:pt x="46540" y="67880"/>
                </a:lnTo>
                <a:lnTo>
                  <a:pt x="46460" y="67800"/>
                </a:lnTo>
                <a:lnTo>
                  <a:pt x="46410" y="67720"/>
                </a:lnTo>
                <a:lnTo>
                  <a:pt x="46350" y="67660"/>
                </a:lnTo>
                <a:lnTo>
                  <a:pt x="46250" y="67630"/>
                </a:lnTo>
                <a:lnTo>
                  <a:pt x="46060" y="67610"/>
                </a:lnTo>
                <a:lnTo>
                  <a:pt x="45960" y="67590"/>
                </a:lnTo>
                <a:lnTo>
                  <a:pt x="45880" y="67550"/>
                </a:lnTo>
                <a:lnTo>
                  <a:pt x="45830" y="67470"/>
                </a:lnTo>
                <a:lnTo>
                  <a:pt x="45810" y="67380"/>
                </a:lnTo>
                <a:lnTo>
                  <a:pt x="45800" y="67280"/>
                </a:lnTo>
                <a:lnTo>
                  <a:pt x="45790" y="67190"/>
                </a:lnTo>
                <a:lnTo>
                  <a:pt x="45690" y="67030"/>
                </a:lnTo>
                <a:lnTo>
                  <a:pt x="45560" y="66950"/>
                </a:lnTo>
                <a:lnTo>
                  <a:pt x="45420" y="66870"/>
                </a:lnTo>
                <a:lnTo>
                  <a:pt x="45290" y="66760"/>
                </a:lnTo>
                <a:lnTo>
                  <a:pt x="45240" y="66680"/>
                </a:lnTo>
                <a:lnTo>
                  <a:pt x="45190" y="66490"/>
                </a:lnTo>
                <a:lnTo>
                  <a:pt x="45160" y="66400"/>
                </a:lnTo>
                <a:lnTo>
                  <a:pt x="45060" y="66220"/>
                </a:lnTo>
                <a:lnTo>
                  <a:pt x="45040" y="66130"/>
                </a:lnTo>
                <a:lnTo>
                  <a:pt x="45040" y="66010"/>
                </a:lnTo>
                <a:lnTo>
                  <a:pt x="45060" y="65910"/>
                </a:lnTo>
                <a:lnTo>
                  <a:pt x="45060" y="65820"/>
                </a:lnTo>
                <a:lnTo>
                  <a:pt x="45040" y="65740"/>
                </a:lnTo>
                <a:lnTo>
                  <a:pt x="44970" y="65650"/>
                </a:lnTo>
                <a:lnTo>
                  <a:pt x="44900" y="65580"/>
                </a:lnTo>
                <a:lnTo>
                  <a:pt x="45020" y="65370"/>
                </a:lnTo>
                <a:lnTo>
                  <a:pt x="45190" y="65180"/>
                </a:lnTo>
                <a:lnTo>
                  <a:pt x="45210" y="65120"/>
                </a:lnTo>
                <a:lnTo>
                  <a:pt x="45210" y="65080"/>
                </a:lnTo>
                <a:lnTo>
                  <a:pt x="45170" y="64970"/>
                </a:lnTo>
                <a:lnTo>
                  <a:pt x="45160" y="64920"/>
                </a:lnTo>
                <a:lnTo>
                  <a:pt x="45160" y="64850"/>
                </a:lnTo>
                <a:lnTo>
                  <a:pt x="45170" y="64570"/>
                </a:lnTo>
                <a:lnTo>
                  <a:pt x="45160" y="64520"/>
                </a:lnTo>
                <a:lnTo>
                  <a:pt x="45160" y="64490"/>
                </a:lnTo>
                <a:lnTo>
                  <a:pt x="45150" y="64490"/>
                </a:lnTo>
                <a:lnTo>
                  <a:pt x="45130" y="64460"/>
                </a:lnTo>
                <a:lnTo>
                  <a:pt x="45110" y="64440"/>
                </a:lnTo>
                <a:lnTo>
                  <a:pt x="45080" y="64420"/>
                </a:lnTo>
                <a:lnTo>
                  <a:pt x="44930" y="64340"/>
                </a:lnTo>
                <a:lnTo>
                  <a:pt x="44870" y="64290"/>
                </a:lnTo>
                <a:lnTo>
                  <a:pt x="44760" y="64180"/>
                </a:lnTo>
                <a:lnTo>
                  <a:pt x="44660" y="64110"/>
                </a:lnTo>
                <a:lnTo>
                  <a:pt x="44590" y="64070"/>
                </a:lnTo>
                <a:lnTo>
                  <a:pt x="44470" y="64030"/>
                </a:lnTo>
                <a:lnTo>
                  <a:pt x="44450" y="64020"/>
                </a:lnTo>
                <a:lnTo>
                  <a:pt x="44410" y="63990"/>
                </a:lnTo>
                <a:lnTo>
                  <a:pt x="44380" y="63940"/>
                </a:lnTo>
                <a:lnTo>
                  <a:pt x="44330" y="63860"/>
                </a:lnTo>
                <a:lnTo>
                  <a:pt x="44310" y="63800"/>
                </a:lnTo>
                <a:lnTo>
                  <a:pt x="44310" y="63750"/>
                </a:lnTo>
                <a:lnTo>
                  <a:pt x="44320" y="63640"/>
                </a:lnTo>
                <a:lnTo>
                  <a:pt x="44300" y="63600"/>
                </a:lnTo>
                <a:lnTo>
                  <a:pt x="44220" y="63530"/>
                </a:lnTo>
                <a:lnTo>
                  <a:pt x="44210" y="63500"/>
                </a:lnTo>
                <a:lnTo>
                  <a:pt x="44210" y="63460"/>
                </a:lnTo>
                <a:lnTo>
                  <a:pt x="44230" y="63410"/>
                </a:lnTo>
                <a:lnTo>
                  <a:pt x="44240" y="63360"/>
                </a:lnTo>
                <a:lnTo>
                  <a:pt x="44240" y="63290"/>
                </a:lnTo>
                <a:lnTo>
                  <a:pt x="44220" y="63240"/>
                </a:lnTo>
                <a:lnTo>
                  <a:pt x="44180" y="63210"/>
                </a:lnTo>
                <a:lnTo>
                  <a:pt x="44100" y="63150"/>
                </a:lnTo>
                <a:lnTo>
                  <a:pt x="44000" y="62970"/>
                </a:lnTo>
                <a:lnTo>
                  <a:pt x="43930" y="62690"/>
                </a:lnTo>
                <a:lnTo>
                  <a:pt x="43820" y="62510"/>
                </a:lnTo>
                <a:lnTo>
                  <a:pt x="43690" y="62330"/>
                </a:lnTo>
                <a:lnTo>
                  <a:pt x="43600" y="62160"/>
                </a:lnTo>
                <a:lnTo>
                  <a:pt x="43540" y="62080"/>
                </a:lnTo>
                <a:lnTo>
                  <a:pt x="43500" y="62030"/>
                </a:lnTo>
                <a:lnTo>
                  <a:pt x="43410" y="61980"/>
                </a:lnTo>
                <a:lnTo>
                  <a:pt x="43360" y="61930"/>
                </a:lnTo>
                <a:lnTo>
                  <a:pt x="43260" y="61820"/>
                </a:lnTo>
                <a:lnTo>
                  <a:pt x="43140" y="61480"/>
                </a:lnTo>
                <a:lnTo>
                  <a:pt x="42920" y="61060"/>
                </a:lnTo>
                <a:lnTo>
                  <a:pt x="42830" y="60930"/>
                </a:lnTo>
                <a:lnTo>
                  <a:pt x="42530" y="60610"/>
                </a:lnTo>
                <a:lnTo>
                  <a:pt x="42490" y="60540"/>
                </a:lnTo>
                <a:lnTo>
                  <a:pt x="42460" y="60410"/>
                </a:lnTo>
                <a:lnTo>
                  <a:pt x="42510" y="60220"/>
                </a:lnTo>
                <a:lnTo>
                  <a:pt x="42600" y="60100"/>
                </a:lnTo>
                <a:lnTo>
                  <a:pt x="42750" y="59980"/>
                </a:lnTo>
                <a:lnTo>
                  <a:pt x="43290" y="59430"/>
                </a:lnTo>
                <a:lnTo>
                  <a:pt x="43430" y="59270"/>
                </a:lnTo>
                <a:lnTo>
                  <a:pt x="44470" y="57710"/>
                </a:lnTo>
                <a:lnTo>
                  <a:pt x="44500" y="57640"/>
                </a:lnTo>
                <a:lnTo>
                  <a:pt x="44510" y="57570"/>
                </a:lnTo>
                <a:lnTo>
                  <a:pt x="44500" y="57420"/>
                </a:lnTo>
                <a:lnTo>
                  <a:pt x="44510" y="57350"/>
                </a:lnTo>
                <a:lnTo>
                  <a:pt x="44530" y="57270"/>
                </a:lnTo>
                <a:lnTo>
                  <a:pt x="44580" y="57220"/>
                </a:lnTo>
                <a:lnTo>
                  <a:pt x="44830" y="57050"/>
                </a:lnTo>
                <a:lnTo>
                  <a:pt x="44910" y="57020"/>
                </a:lnTo>
                <a:lnTo>
                  <a:pt x="44970" y="57020"/>
                </a:lnTo>
                <a:lnTo>
                  <a:pt x="45100" y="57030"/>
                </a:lnTo>
                <a:lnTo>
                  <a:pt x="45160" y="57030"/>
                </a:lnTo>
                <a:lnTo>
                  <a:pt x="45300" y="56990"/>
                </a:lnTo>
                <a:lnTo>
                  <a:pt x="45360" y="56990"/>
                </a:lnTo>
                <a:lnTo>
                  <a:pt x="45440" y="57010"/>
                </a:lnTo>
                <a:lnTo>
                  <a:pt x="45560" y="57000"/>
                </a:lnTo>
                <a:lnTo>
                  <a:pt x="45660" y="56990"/>
                </a:lnTo>
                <a:lnTo>
                  <a:pt x="45710" y="56860"/>
                </a:lnTo>
                <a:lnTo>
                  <a:pt x="45750" y="56730"/>
                </a:lnTo>
                <a:lnTo>
                  <a:pt x="45720" y="56600"/>
                </a:lnTo>
                <a:lnTo>
                  <a:pt x="45660" y="56490"/>
                </a:lnTo>
                <a:lnTo>
                  <a:pt x="45600" y="56320"/>
                </a:lnTo>
                <a:lnTo>
                  <a:pt x="45570" y="56260"/>
                </a:lnTo>
                <a:lnTo>
                  <a:pt x="45530" y="56220"/>
                </a:lnTo>
                <a:lnTo>
                  <a:pt x="45230" y="55970"/>
                </a:lnTo>
                <a:lnTo>
                  <a:pt x="44670" y="55320"/>
                </a:lnTo>
                <a:lnTo>
                  <a:pt x="44450" y="55150"/>
                </a:lnTo>
                <a:lnTo>
                  <a:pt x="44390" y="55120"/>
                </a:lnTo>
                <a:lnTo>
                  <a:pt x="44210" y="55060"/>
                </a:lnTo>
                <a:lnTo>
                  <a:pt x="43830" y="54830"/>
                </a:lnTo>
                <a:lnTo>
                  <a:pt x="43730" y="54750"/>
                </a:lnTo>
                <a:lnTo>
                  <a:pt x="43310" y="54310"/>
                </a:lnTo>
                <a:lnTo>
                  <a:pt x="43250" y="54260"/>
                </a:lnTo>
                <a:lnTo>
                  <a:pt x="43180" y="54230"/>
                </a:lnTo>
                <a:lnTo>
                  <a:pt x="43040" y="54180"/>
                </a:lnTo>
                <a:lnTo>
                  <a:pt x="42880" y="54090"/>
                </a:lnTo>
                <a:lnTo>
                  <a:pt x="42260" y="53420"/>
                </a:lnTo>
                <a:lnTo>
                  <a:pt x="42160" y="53260"/>
                </a:lnTo>
                <a:lnTo>
                  <a:pt x="42020" y="52710"/>
                </a:lnTo>
                <a:lnTo>
                  <a:pt x="42010" y="52580"/>
                </a:lnTo>
                <a:lnTo>
                  <a:pt x="41990" y="52510"/>
                </a:lnTo>
                <a:lnTo>
                  <a:pt x="41950" y="52450"/>
                </a:lnTo>
                <a:lnTo>
                  <a:pt x="41850" y="52330"/>
                </a:lnTo>
                <a:lnTo>
                  <a:pt x="41820" y="52260"/>
                </a:lnTo>
                <a:lnTo>
                  <a:pt x="41830" y="52180"/>
                </a:lnTo>
                <a:lnTo>
                  <a:pt x="41910" y="52050"/>
                </a:lnTo>
                <a:lnTo>
                  <a:pt x="41940" y="51890"/>
                </a:lnTo>
                <a:lnTo>
                  <a:pt x="42180" y="51500"/>
                </a:lnTo>
                <a:lnTo>
                  <a:pt x="42200" y="51450"/>
                </a:lnTo>
                <a:lnTo>
                  <a:pt x="42180" y="51380"/>
                </a:lnTo>
                <a:lnTo>
                  <a:pt x="42130" y="51350"/>
                </a:lnTo>
                <a:lnTo>
                  <a:pt x="42070" y="51330"/>
                </a:lnTo>
                <a:lnTo>
                  <a:pt x="42020" y="51280"/>
                </a:lnTo>
                <a:lnTo>
                  <a:pt x="41990" y="51180"/>
                </a:lnTo>
                <a:lnTo>
                  <a:pt x="42010" y="51070"/>
                </a:lnTo>
                <a:lnTo>
                  <a:pt x="42050" y="50960"/>
                </a:lnTo>
                <a:lnTo>
                  <a:pt x="42110" y="50860"/>
                </a:lnTo>
                <a:lnTo>
                  <a:pt x="42170" y="50790"/>
                </a:lnTo>
                <a:lnTo>
                  <a:pt x="42320" y="50690"/>
                </a:lnTo>
                <a:lnTo>
                  <a:pt x="42380" y="50620"/>
                </a:lnTo>
                <a:lnTo>
                  <a:pt x="42420" y="50430"/>
                </a:lnTo>
                <a:lnTo>
                  <a:pt x="42420" y="50410"/>
                </a:lnTo>
                <a:lnTo>
                  <a:pt x="42430" y="50400"/>
                </a:lnTo>
                <a:lnTo>
                  <a:pt x="42640" y="49920"/>
                </a:lnTo>
                <a:lnTo>
                  <a:pt x="42650" y="49820"/>
                </a:lnTo>
                <a:lnTo>
                  <a:pt x="42630" y="49750"/>
                </a:lnTo>
                <a:lnTo>
                  <a:pt x="42570" y="49670"/>
                </a:lnTo>
                <a:lnTo>
                  <a:pt x="42560" y="49610"/>
                </a:lnTo>
                <a:lnTo>
                  <a:pt x="42570" y="49550"/>
                </a:lnTo>
                <a:lnTo>
                  <a:pt x="42690" y="49350"/>
                </a:lnTo>
                <a:lnTo>
                  <a:pt x="42530" y="49340"/>
                </a:lnTo>
                <a:lnTo>
                  <a:pt x="42550" y="49260"/>
                </a:lnTo>
                <a:lnTo>
                  <a:pt x="42690" y="49070"/>
                </a:lnTo>
                <a:lnTo>
                  <a:pt x="42710" y="48940"/>
                </a:lnTo>
                <a:lnTo>
                  <a:pt x="42690" y="48820"/>
                </a:lnTo>
                <a:lnTo>
                  <a:pt x="42690" y="48690"/>
                </a:lnTo>
                <a:lnTo>
                  <a:pt x="42740" y="48560"/>
                </a:lnTo>
                <a:lnTo>
                  <a:pt x="42680" y="48410"/>
                </a:lnTo>
                <a:lnTo>
                  <a:pt x="42710" y="48280"/>
                </a:lnTo>
                <a:lnTo>
                  <a:pt x="42760" y="48170"/>
                </a:lnTo>
                <a:lnTo>
                  <a:pt x="42790" y="48060"/>
                </a:lnTo>
                <a:lnTo>
                  <a:pt x="42760" y="47960"/>
                </a:lnTo>
                <a:lnTo>
                  <a:pt x="42630" y="47780"/>
                </a:lnTo>
                <a:lnTo>
                  <a:pt x="42600" y="47640"/>
                </a:lnTo>
                <a:lnTo>
                  <a:pt x="42600" y="47400"/>
                </a:lnTo>
                <a:lnTo>
                  <a:pt x="42610" y="47360"/>
                </a:lnTo>
                <a:lnTo>
                  <a:pt x="42640" y="47320"/>
                </a:lnTo>
                <a:lnTo>
                  <a:pt x="42650" y="47280"/>
                </a:lnTo>
                <a:lnTo>
                  <a:pt x="42650" y="47190"/>
                </a:lnTo>
                <a:lnTo>
                  <a:pt x="42610" y="47050"/>
                </a:lnTo>
                <a:lnTo>
                  <a:pt x="42530" y="46920"/>
                </a:lnTo>
                <a:lnTo>
                  <a:pt x="42440" y="46810"/>
                </a:lnTo>
                <a:lnTo>
                  <a:pt x="42330" y="46720"/>
                </a:lnTo>
                <a:lnTo>
                  <a:pt x="42420" y="46660"/>
                </a:lnTo>
                <a:lnTo>
                  <a:pt x="42510" y="46650"/>
                </a:lnTo>
                <a:lnTo>
                  <a:pt x="42600" y="46680"/>
                </a:lnTo>
                <a:lnTo>
                  <a:pt x="42690" y="46720"/>
                </a:lnTo>
                <a:lnTo>
                  <a:pt x="42700" y="46610"/>
                </a:lnTo>
                <a:lnTo>
                  <a:pt x="42660" y="46530"/>
                </a:lnTo>
                <a:lnTo>
                  <a:pt x="42510" y="46400"/>
                </a:lnTo>
                <a:lnTo>
                  <a:pt x="42690" y="46390"/>
                </a:lnTo>
                <a:lnTo>
                  <a:pt x="42770" y="46380"/>
                </a:lnTo>
                <a:lnTo>
                  <a:pt x="42810" y="46230"/>
                </a:lnTo>
                <a:lnTo>
                  <a:pt x="51480" y="46690"/>
                </a:lnTo>
                <a:lnTo>
                  <a:pt x="51620" y="46680"/>
                </a:lnTo>
                <a:lnTo>
                  <a:pt x="51640" y="46660"/>
                </a:lnTo>
                <a:lnTo>
                  <a:pt x="51570" y="46630"/>
                </a:lnTo>
                <a:lnTo>
                  <a:pt x="51500" y="46600"/>
                </a:lnTo>
                <a:lnTo>
                  <a:pt x="51270" y="46540"/>
                </a:lnTo>
                <a:lnTo>
                  <a:pt x="51190" y="46510"/>
                </a:lnTo>
                <a:lnTo>
                  <a:pt x="51130" y="46460"/>
                </a:lnTo>
                <a:lnTo>
                  <a:pt x="50960" y="46270"/>
                </a:lnTo>
                <a:lnTo>
                  <a:pt x="50900" y="46180"/>
                </a:lnTo>
                <a:lnTo>
                  <a:pt x="50860" y="46050"/>
                </a:lnTo>
                <a:lnTo>
                  <a:pt x="50840" y="45940"/>
                </a:lnTo>
                <a:lnTo>
                  <a:pt x="50840" y="45780"/>
                </a:lnTo>
                <a:lnTo>
                  <a:pt x="50820" y="45710"/>
                </a:lnTo>
                <a:lnTo>
                  <a:pt x="50790" y="45640"/>
                </a:lnTo>
                <a:lnTo>
                  <a:pt x="50650" y="45460"/>
                </a:lnTo>
                <a:lnTo>
                  <a:pt x="50570" y="45300"/>
                </a:lnTo>
                <a:lnTo>
                  <a:pt x="50500" y="45210"/>
                </a:lnTo>
                <a:lnTo>
                  <a:pt x="50440" y="45150"/>
                </a:lnTo>
                <a:lnTo>
                  <a:pt x="50400" y="45120"/>
                </a:lnTo>
                <a:lnTo>
                  <a:pt x="50180" y="45020"/>
                </a:lnTo>
                <a:lnTo>
                  <a:pt x="50110" y="44980"/>
                </a:lnTo>
                <a:lnTo>
                  <a:pt x="49910" y="44810"/>
                </a:lnTo>
                <a:lnTo>
                  <a:pt x="49850" y="44770"/>
                </a:lnTo>
                <a:lnTo>
                  <a:pt x="49770" y="44770"/>
                </a:lnTo>
                <a:lnTo>
                  <a:pt x="49700" y="44750"/>
                </a:lnTo>
                <a:lnTo>
                  <a:pt x="49620" y="44700"/>
                </a:lnTo>
                <a:lnTo>
                  <a:pt x="49310" y="44380"/>
                </a:lnTo>
                <a:lnTo>
                  <a:pt x="49270" y="44290"/>
                </a:lnTo>
                <a:lnTo>
                  <a:pt x="49230" y="43960"/>
                </a:lnTo>
                <a:lnTo>
                  <a:pt x="49200" y="43870"/>
                </a:lnTo>
                <a:lnTo>
                  <a:pt x="49110" y="43760"/>
                </a:lnTo>
                <a:lnTo>
                  <a:pt x="49030" y="43700"/>
                </a:lnTo>
                <a:lnTo>
                  <a:pt x="48860" y="43640"/>
                </a:lnTo>
                <a:lnTo>
                  <a:pt x="48800" y="43600"/>
                </a:lnTo>
                <a:lnTo>
                  <a:pt x="48740" y="43530"/>
                </a:lnTo>
                <a:lnTo>
                  <a:pt x="48040" y="42450"/>
                </a:lnTo>
                <a:lnTo>
                  <a:pt x="47800" y="41770"/>
                </a:lnTo>
                <a:lnTo>
                  <a:pt x="47590" y="41440"/>
                </a:lnTo>
                <a:lnTo>
                  <a:pt x="47550" y="41330"/>
                </a:lnTo>
                <a:lnTo>
                  <a:pt x="47470" y="41000"/>
                </a:lnTo>
                <a:lnTo>
                  <a:pt x="47510" y="40840"/>
                </a:lnTo>
                <a:lnTo>
                  <a:pt x="47550" y="40740"/>
                </a:lnTo>
                <a:lnTo>
                  <a:pt x="47570" y="40610"/>
                </a:lnTo>
                <a:lnTo>
                  <a:pt x="47580" y="40420"/>
                </a:lnTo>
                <a:lnTo>
                  <a:pt x="47540" y="40070"/>
                </a:lnTo>
                <a:lnTo>
                  <a:pt x="47540" y="39280"/>
                </a:lnTo>
                <a:lnTo>
                  <a:pt x="47390" y="38630"/>
                </a:lnTo>
                <a:lnTo>
                  <a:pt x="47700" y="38490"/>
                </a:lnTo>
                <a:lnTo>
                  <a:pt x="49970" y="37820"/>
                </a:lnTo>
                <a:lnTo>
                  <a:pt x="53640" y="35690"/>
                </a:lnTo>
                <a:lnTo>
                  <a:pt x="59470" y="32320"/>
                </a:lnTo>
                <a:lnTo>
                  <a:pt x="62990" y="30280"/>
                </a:lnTo>
                <a:lnTo>
                  <a:pt x="63020" y="30280"/>
                </a:lnTo>
                <a:lnTo>
                  <a:pt x="63200" y="30450"/>
                </a:lnTo>
                <a:lnTo>
                  <a:pt x="63270" y="30490"/>
                </a:lnTo>
                <a:lnTo>
                  <a:pt x="63580" y="30560"/>
                </a:lnTo>
                <a:lnTo>
                  <a:pt x="63880" y="30530"/>
                </a:lnTo>
                <a:lnTo>
                  <a:pt x="64160" y="30420"/>
                </a:lnTo>
                <a:lnTo>
                  <a:pt x="64610" y="30190"/>
                </a:lnTo>
                <a:lnTo>
                  <a:pt x="64710" y="30190"/>
                </a:lnTo>
                <a:lnTo>
                  <a:pt x="64810" y="30240"/>
                </a:lnTo>
                <a:lnTo>
                  <a:pt x="65050" y="30280"/>
                </a:lnTo>
                <a:lnTo>
                  <a:pt x="65180" y="30360"/>
                </a:lnTo>
                <a:lnTo>
                  <a:pt x="65260" y="30390"/>
                </a:lnTo>
                <a:lnTo>
                  <a:pt x="65330" y="30390"/>
                </a:lnTo>
                <a:lnTo>
                  <a:pt x="65480" y="30350"/>
                </a:lnTo>
                <a:lnTo>
                  <a:pt x="65920" y="30360"/>
                </a:lnTo>
                <a:lnTo>
                  <a:pt x="65980" y="30320"/>
                </a:lnTo>
                <a:lnTo>
                  <a:pt x="66020" y="30190"/>
                </a:lnTo>
                <a:lnTo>
                  <a:pt x="66120" y="30120"/>
                </a:lnTo>
                <a:lnTo>
                  <a:pt x="66400" y="30080"/>
                </a:lnTo>
                <a:lnTo>
                  <a:pt x="66420" y="30060"/>
                </a:lnTo>
                <a:lnTo>
                  <a:pt x="66500" y="30010"/>
                </a:lnTo>
                <a:lnTo>
                  <a:pt x="66590" y="29990"/>
                </a:lnTo>
                <a:lnTo>
                  <a:pt x="66630" y="30060"/>
                </a:lnTo>
                <a:lnTo>
                  <a:pt x="66630" y="30330"/>
                </a:lnTo>
                <a:lnTo>
                  <a:pt x="66750" y="30470"/>
                </a:lnTo>
                <a:lnTo>
                  <a:pt x="67040" y="30520"/>
                </a:lnTo>
                <a:lnTo>
                  <a:pt x="67360" y="30540"/>
                </a:lnTo>
                <a:lnTo>
                  <a:pt x="67580" y="30590"/>
                </a:lnTo>
                <a:lnTo>
                  <a:pt x="67700" y="30710"/>
                </a:lnTo>
                <a:lnTo>
                  <a:pt x="67750" y="30740"/>
                </a:lnTo>
                <a:lnTo>
                  <a:pt x="68200" y="30930"/>
                </a:lnTo>
                <a:lnTo>
                  <a:pt x="68700" y="31330"/>
                </a:lnTo>
                <a:lnTo>
                  <a:pt x="69180" y="31710"/>
                </a:lnTo>
                <a:lnTo>
                  <a:pt x="69410" y="31830"/>
                </a:lnTo>
                <a:lnTo>
                  <a:pt x="69560" y="31870"/>
                </a:lnTo>
                <a:lnTo>
                  <a:pt x="69610" y="31890"/>
                </a:lnTo>
                <a:lnTo>
                  <a:pt x="69630" y="31920"/>
                </a:lnTo>
                <a:lnTo>
                  <a:pt x="69670" y="32000"/>
                </a:lnTo>
                <a:lnTo>
                  <a:pt x="69690" y="32030"/>
                </a:lnTo>
                <a:lnTo>
                  <a:pt x="69750" y="32060"/>
                </a:lnTo>
                <a:lnTo>
                  <a:pt x="70250" y="32180"/>
                </a:lnTo>
                <a:lnTo>
                  <a:pt x="70370" y="32250"/>
                </a:lnTo>
                <a:lnTo>
                  <a:pt x="70420" y="32370"/>
                </a:lnTo>
                <a:lnTo>
                  <a:pt x="70430" y="32560"/>
                </a:lnTo>
                <a:lnTo>
                  <a:pt x="70470" y="32740"/>
                </a:lnTo>
                <a:lnTo>
                  <a:pt x="70530" y="32920"/>
                </a:lnTo>
                <a:lnTo>
                  <a:pt x="70590" y="33060"/>
                </a:lnTo>
                <a:lnTo>
                  <a:pt x="70650" y="33120"/>
                </a:lnTo>
                <a:lnTo>
                  <a:pt x="70790" y="33240"/>
                </a:lnTo>
                <a:lnTo>
                  <a:pt x="70800" y="33280"/>
                </a:lnTo>
                <a:lnTo>
                  <a:pt x="70770" y="33350"/>
                </a:lnTo>
                <a:lnTo>
                  <a:pt x="70810" y="33390"/>
                </a:lnTo>
                <a:lnTo>
                  <a:pt x="70880" y="33420"/>
                </a:lnTo>
                <a:lnTo>
                  <a:pt x="70920" y="33450"/>
                </a:lnTo>
                <a:lnTo>
                  <a:pt x="70930" y="33510"/>
                </a:lnTo>
                <a:lnTo>
                  <a:pt x="70930" y="33550"/>
                </a:lnTo>
                <a:lnTo>
                  <a:pt x="70870" y="33680"/>
                </a:lnTo>
                <a:lnTo>
                  <a:pt x="70790" y="33990"/>
                </a:lnTo>
                <a:lnTo>
                  <a:pt x="70720" y="34140"/>
                </a:lnTo>
                <a:lnTo>
                  <a:pt x="70600" y="34240"/>
                </a:lnTo>
                <a:lnTo>
                  <a:pt x="70440" y="34290"/>
                </a:lnTo>
                <a:lnTo>
                  <a:pt x="70400" y="34320"/>
                </a:lnTo>
                <a:lnTo>
                  <a:pt x="70360" y="34410"/>
                </a:lnTo>
                <a:lnTo>
                  <a:pt x="70340" y="34570"/>
                </a:lnTo>
                <a:lnTo>
                  <a:pt x="70330" y="34720"/>
                </a:lnTo>
                <a:lnTo>
                  <a:pt x="70350" y="34810"/>
                </a:lnTo>
                <a:lnTo>
                  <a:pt x="70440" y="34970"/>
                </a:lnTo>
                <a:lnTo>
                  <a:pt x="70440" y="35140"/>
                </a:lnTo>
                <a:lnTo>
                  <a:pt x="70420" y="35320"/>
                </a:lnTo>
                <a:lnTo>
                  <a:pt x="70420" y="35510"/>
                </a:lnTo>
                <a:lnTo>
                  <a:pt x="70490" y="35630"/>
                </a:lnTo>
                <a:lnTo>
                  <a:pt x="70850" y="35930"/>
                </a:lnTo>
                <a:lnTo>
                  <a:pt x="70900" y="36040"/>
                </a:lnTo>
                <a:lnTo>
                  <a:pt x="71000" y="36470"/>
                </a:lnTo>
                <a:lnTo>
                  <a:pt x="71220" y="36950"/>
                </a:lnTo>
                <a:lnTo>
                  <a:pt x="71250" y="37240"/>
                </a:lnTo>
                <a:lnTo>
                  <a:pt x="71050" y="37310"/>
                </a:lnTo>
                <a:lnTo>
                  <a:pt x="71160" y="37530"/>
                </a:lnTo>
                <a:lnTo>
                  <a:pt x="71480" y="37750"/>
                </a:lnTo>
                <a:lnTo>
                  <a:pt x="71560" y="37900"/>
                </a:lnTo>
                <a:lnTo>
                  <a:pt x="71580" y="38310"/>
                </a:lnTo>
                <a:lnTo>
                  <a:pt x="71610" y="38870"/>
                </a:lnTo>
                <a:lnTo>
                  <a:pt x="71630" y="39430"/>
                </a:lnTo>
                <a:lnTo>
                  <a:pt x="71660" y="39990"/>
                </a:lnTo>
                <a:lnTo>
                  <a:pt x="71680" y="40550"/>
                </a:lnTo>
                <a:lnTo>
                  <a:pt x="71710" y="40990"/>
                </a:lnTo>
                <a:lnTo>
                  <a:pt x="71670" y="41070"/>
                </a:lnTo>
                <a:lnTo>
                  <a:pt x="70920" y="41080"/>
                </a:lnTo>
                <a:lnTo>
                  <a:pt x="69650" y="41090"/>
                </a:lnTo>
                <a:lnTo>
                  <a:pt x="70000" y="41400"/>
                </a:lnTo>
                <a:lnTo>
                  <a:pt x="70450" y="41950"/>
                </a:lnTo>
                <a:lnTo>
                  <a:pt x="71160" y="42810"/>
                </a:lnTo>
                <a:lnTo>
                  <a:pt x="71770" y="43530"/>
                </a:lnTo>
                <a:lnTo>
                  <a:pt x="71860" y="43680"/>
                </a:lnTo>
                <a:lnTo>
                  <a:pt x="71910" y="43850"/>
                </a:lnTo>
                <a:lnTo>
                  <a:pt x="72000" y="44870"/>
                </a:lnTo>
                <a:lnTo>
                  <a:pt x="72120" y="46250"/>
                </a:lnTo>
                <a:lnTo>
                  <a:pt x="72210" y="47260"/>
                </a:lnTo>
                <a:lnTo>
                  <a:pt x="72250" y="48000"/>
                </a:lnTo>
                <a:lnTo>
                  <a:pt x="72300" y="48770"/>
                </a:lnTo>
                <a:lnTo>
                  <a:pt x="72420" y="49070"/>
                </a:lnTo>
                <a:lnTo>
                  <a:pt x="72630" y="49130"/>
                </a:lnTo>
                <a:lnTo>
                  <a:pt x="73080" y="49140"/>
                </a:lnTo>
                <a:lnTo>
                  <a:pt x="74340" y="49190"/>
                </a:lnTo>
                <a:lnTo>
                  <a:pt x="75590" y="49230"/>
                </a:lnTo>
                <a:lnTo>
                  <a:pt x="76850" y="49280"/>
                </a:lnTo>
                <a:lnTo>
                  <a:pt x="78100" y="49320"/>
                </a:lnTo>
                <a:lnTo>
                  <a:pt x="79350" y="49370"/>
                </a:lnTo>
                <a:lnTo>
                  <a:pt x="80610" y="49420"/>
                </a:lnTo>
                <a:lnTo>
                  <a:pt x="81860" y="49460"/>
                </a:lnTo>
                <a:lnTo>
                  <a:pt x="83120" y="49510"/>
                </a:lnTo>
                <a:lnTo>
                  <a:pt x="83590" y="49520"/>
                </a:lnTo>
                <a:lnTo>
                  <a:pt x="83740" y="49510"/>
                </a:lnTo>
                <a:lnTo>
                  <a:pt x="83870" y="49440"/>
                </a:lnTo>
                <a:lnTo>
                  <a:pt x="83920" y="49370"/>
                </a:lnTo>
                <a:lnTo>
                  <a:pt x="84020" y="49200"/>
                </a:lnTo>
                <a:lnTo>
                  <a:pt x="84060" y="49170"/>
                </a:lnTo>
                <a:lnTo>
                  <a:pt x="84350" y="49180"/>
                </a:lnTo>
                <a:lnTo>
                  <a:pt x="84420" y="49240"/>
                </a:lnTo>
                <a:lnTo>
                  <a:pt x="84450" y="49900"/>
                </a:lnTo>
                <a:lnTo>
                  <a:pt x="84420" y="50000"/>
                </a:lnTo>
                <a:lnTo>
                  <a:pt x="84270" y="50130"/>
                </a:lnTo>
                <a:lnTo>
                  <a:pt x="84260" y="50250"/>
                </a:lnTo>
                <a:lnTo>
                  <a:pt x="84390" y="50500"/>
                </a:lnTo>
                <a:lnTo>
                  <a:pt x="84310" y="50750"/>
                </a:lnTo>
                <a:lnTo>
                  <a:pt x="83650" y="51500"/>
                </a:lnTo>
                <a:lnTo>
                  <a:pt x="83540" y="51710"/>
                </a:lnTo>
                <a:lnTo>
                  <a:pt x="83490" y="51940"/>
                </a:lnTo>
                <a:lnTo>
                  <a:pt x="83510" y="52240"/>
                </a:lnTo>
                <a:lnTo>
                  <a:pt x="83650" y="52760"/>
                </a:lnTo>
                <a:lnTo>
                  <a:pt x="83670" y="53030"/>
                </a:lnTo>
                <a:lnTo>
                  <a:pt x="83650" y="53080"/>
                </a:lnTo>
                <a:lnTo>
                  <a:pt x="83600" y="53200"/>
                </a:lnTo>
                <a:lnTo>
                  <a:pt x="83580" y="53260"/>
                </a:lnTo>
                <a:lnTo>
                  <a:pt x="83580" y="53350"/>
                </a:lnTo>
                <a:lnTo>
                  <a:pt x="83650" y="53690"/>
                </a:lnTo>
                <a:lnTo>
                  <a:pt x="83760" y="53900"/>
                </a:lnTo>
                <a:lnTo>
                  <a:pt x="83800" y="54020"/>
                </a:lnTo>
                <a:lnTo>
                  <a:pt x="83840" y="54500"/>
                </a:lnTo>
                <a:lnTo>
                  <a:pt x="83870" y="54610"/>
                </a:lnTo>
                <a:lnTo>
                  <a:pt x="83940" y="54730"/>
                </a:lnTo>
                <a:lnTo>
                  <a:pt x="83980" y="54880"/>
                </a:lnTo>
                <a:lnTo>
                  <a:pt x="83990" y="55500"/>
                </a:lnTo>
                <a:lnTo>
                  <a:pt x="84020" y="55760"/>
                </a:lnTo>
                <a:lnTo>
                  <a:pt x="84140" y="55960"/>
                </a:lnTo>
                <a:lnTo>
                  <a:pt x="84390" y="56100"/>
                </a:lnTo>
                <a:lnTo>
                  <a:pt x="84600" y="56130"/>
                </a:lnTo>
                <a:lnTo>
                  <a:pt x="84660" y="56150"/>
                </a:lnTo>
                <a:lnTo>
                  <a:pt x="84730" y="56190"/>
                </a:lnTo>
                <a:lnTo>
                  <a:pt x="84840" y="56290"/>
                </a:lnTo>
                <a:lnTo>
                  <a:pt x="84910" y="56330"/>
                </a:lnTo>
                <a:lnTo>
                  <a:pt x="84960" y="56340"/>
                </a:lnTo>
                <a:lnTo>
                  <a:pt x="85070" y="56360"/>
                </a:lnTo>
                <a:lnTo>
                  <a:pt x="85130" y="56390"/>
                </a:lnTo>
                <a:lnTo>
                  <a:pt x="85200" y="56490"/>
                </a:lnTo>
                <a:lnTo>
                  <a:pt x="85310" y="56720"/>
                </a:lnTo>
                <a:lnTo>
                  <a:pt x="85410" y="56800"/>
                </a:lnTo>
                <a:lnTo>
                  <a:pt x="85500" y="56820"/>
                </a:lnTo>
                <a:lnTo>
                  <a:pt x="85580" y="56830"/>
                </a:lnTo>
                <a:lnTo>
                  <a:pt x="85650" y="56850"/>
                </a:lnTo>
                <a:lnTo>
                  <a:pt x="85730" y="56910"/>
                </a:lnTo>
                <a:lnTo>
                  <a:pt x="85910" y="57110"/>
                </a:lnTo>
                <a:lnTo>
                  <a:pt x="85990" y="57160"/>
                </a:lnTo>
                <a:lnTo>
                  <a:pt x="86220" y="57260"/>
                </a:lnTo>
                <a:lnTo>
                  <a:pt x="86300" y="57310"/>
                </a:lnTo>
                <a:lnTo>
                  <a:pt x="86580" y="57550"/>
                </a:lnTo>
                <a:lnTo>
                  <a:pt x="86770" y="57630"/>
                </a:lnTo>
                <a:lnTo>
                  <a:pt x="87020" y="57690"/>
                </a:lnTo>
                <a:lnTo>
                  <a:pt x="87270" y="57710"/>
                </a:lnTo>
                <a:lnTo>
                  <a:pt x="87460" y="57650"/>
                </a:lnTo>
                <a:lnTo>
                  <a:pt x="87610" y="57630"/>
                </a:lnTo>
                <a:lnTo>
                  <a:pt x="87730" y="57640"/>
                </a:lnTo>
                <a:lnTo>
                  <a:pt x="87870" y="57700"/>
                </a:lnTo>
                <a:lnTo>
                  <a:pt x="87960" y="57800"/>
                </a:lnTo>
                <a:lnTo>
                  <a:pt x="88030" y="57950"/>
                </a:lnTo>
                <a:lnTo>
                  <a:pt x="88050" y="58120"/>
                </a:lnTo>
                <a:lnTo>
                  <a:pt x="88040" y="58290"/>
                </a:lnTo>
                <a:lnTo>
                  <a:pt x="88050" y="58400"/>
                </a:lnTo>
                <a:lnTo>
                  <a:pt x="88050" y="58670"/>
                </a:lnTo>
                <a:lnTo>
                  <a:pt x="88060" y="58790"/>
                </a:lnTo>
                <a:lnTo>
                  <a:pt x="88110" y="58920"/>
                </a:lnTo>
                <a:lnTo>
                  <a:pt x="88180" y="59010"/>
                </a:lnTo>
                <a:lnTo>
                  <a:pt x="88270" y="59090"/>
                </a:lnTo>
                <a:lnTo>
                  <a:pt x="88360" y="59160"/>
                </a:lnTo>
                <a:lnTo>
                  <a:pt x="88470" y="59200"/>
                </a:lnTo>
                <a:lnTo>
                  <a:pt x="88410" y="59420"/>
                </a:lnTo>
                <a:lnTo>
                  <a:pt x="88430" y="59500"/>
                </a:lnTo>
                <a:lnTo>
                  <a:pt x="88550" y="59650"/>
                </a:lnTo>
                <a:lnTo>
                  <a:pt x="88650" y="59820"/>
                </a:lnTo>
                <a:lnTo>
                  <a:pt x="88630" y="59940"/>
                </a:lnTo>
                <a:lnTo>
                  <a:pt x="88430" y="59960"/>
                </a:lnTo>
                <a:lnTo>
                  <a:pt x="89040" y="61030"/>
                </a:lnTo>
                <a:lnTo>
                  <a:pt x="89380" y="61880"/>
                </a:lnTo>
                <a:lnTo>
                  <a:pt x="89610" y="62300"/>
                </a:lnTo>
                <a:lnTo>
                  <a:pt x="89870" y="62450"/>
                </a:lnTo>
                <a:lnTo>
                  <a:pt x="90000" y="62450"/>
                </a:lnTo>
                <a:lnTo>
                  <a:pt x="90110" y="62470"/>
                </a:lnTo>
                <a:lnTo>
                  <a:pt x="90170" y="62530"/>
                </a:lnTo>
                <a:lnTo>
                  <a:pt x="90160" y="62690"/>
                </a:lnTo>
                <a:lnTo>
                  <a:pt x="89710" y="62690"/>
                </a:lnTo>
                <a:lnTo>
                  <a:pt x="89590" y="62720"/>
                </a:lnTo>
                <a:lnTo>
                  <a:pt x="89500" y="62800"/>
                </a:lnTo>
                <a:lnTo>
                  <a:pt x="89400" y="63140"/>
                </a:lnTo>
                <a:lnTo>
                  <a:pt x="89090" y="64130"/>
                </a:lnTo>
                <a:lnTo>
                  <a:pt x="88780" y="65120"/>
                </a:lnTo>
                <a:lnTo>
                  <a:pt x="88470" y="66120"/>
                </a:lnTo>
                <a:lnTo>
                  <a:pt x="88160" y="67110"/>
                </a:lnTo>
                <a:lnTo>
                  <a:pt x="88080" y="67350"/>
                </a:lnTo>
                <a:lnTo>
                  <a:pt x="88350" y="67370"/>
                </a:lnTo>
                <a:lnTo>
                  <a:pt x="88420" y="67430"/>
                </a:lnTo>
                <a:lnTo>
                  <a:pt x="88450" y="67560"/>
                </a:lnTo>
                <a:lnTo>
                  <a:pt x="88480" y="67980"/>
                </a:lnTo>
                <a:lnTo>
                  <a:pt x="88520" y="68280"/>
                </a:lnTo>
                <a:lnTo>
                  <a:pt x="88150" y="68310"/>
                </a:lnTo>
                <a:lnTo>
                  <a:pt x="88040" y="68380"/>
                </a:lnTo>
                <a:lnTo>
                  <a:pt x="87890" y="68700"/>
                </a:lnTo>
                <a:lnTo>
                  <a:pt x="87680" y="69130"/>
                </a:lnTo>
                <a:lnTo>
                  <a:pt x="87230" y="70080"/>
                </a:lnTo>
                <a:lnTo>
                  <a:pt x="86780" y="71030"/>
                </a:lnTo>
                <a:lnTo>
                  <a:pt x="86580" y="71460"/>
                </a:lnTo>
                <a:lnTo>
                  <a:pt x="86500" y="71640"/>
                </a:lnTo>
                <a:lnTo>
                  <a:pt x="86320" y="72020"/>
                </a:lnTo>
                <a:lnTo>
                  <a:pt x="86140" y="72400"/>
                </a:lnTo>
                <a:lnTo>
                  <a:pt x="86060" y="72570"/>
                </a:lnTo>
                <a:lnTo>
                  <a:pt x="85830" y="73060"/>
                </a:lnTo>
                <a:lnTo>
                  <a:pt x="85880" y="73260"/>
                </a:lnTo>
                <a:lnTo>
                  <a:pt x="86380" y="73720"/>
                </a:lnTo>
                <a:lnTo>
                  <a:pt x="86910" y="74210"/>
                </a:lnTo>
                <a:lnTo>
                  <a:pt x="87570" y="74820"/>
                </a:lnTo>
                <a:lnTo>
                  <a:pt x="87510" y="74910"/>
                </a:lnTo>
                <a:lnTo>
                  <a:pt x="87430" y="75020"/>
                </a:lnTo>
                <a:lnTo>
                  <a:pt x="87340" y="75120"/>
                </a:lnTo>
                <a:lnTo>
                  <a:pt x="87190" y="75190"/>
                </a:lnTo>
                <a:lnTo>
                  <a:pt x="87030" y="75150"/>
                </a:lnTo>
                <a:lnTo>
                  <a:pt x="86920" y="75140"/>
                </a:lnTo>
                <a:lnTo>
                  <a:pt x="86870" y="75170"/>
                </a:lnTo>
                <a:lnTo>
                  <a:pt x="86860" y="75230"/>
                </a:lnTo>
                <a:lnTo>
                  <a:pt x="86810" y="75290"/>
                </a:lnTo>
                <a:lnTo>
                  <a:pt x="86750" y="75330"/>
                </a:lnTo>
                <a:lnTo>
                  <a:pt x="86670" y="75340"/>
                </a:lnTo>
                <a:lnTo>
                  <a:pt x="86500" y="75410"/>
                </a:lnTo>
                <a:lnTo>
                  <a:pt x="86300" y="75710"/>
                </a:lnTo>
                <a:lnTo>
                  <a:pt x="86130" y="75780"/>
                </a:lnTo>
                <a:lnTo>
                  <a:pt x="86080" y="75800"/>
                </a:lnTo>
                <a:lnTo>
                  <a:pt x="86000" y="75920"/>
                </a:lnTo>
                <a:lnTo>
                  <a:pt x="85970" y="75960"/>
                </a:lnTo>
                <a:lnTo>
                  <a:pt x="85890" y="76010"/>
                </a:lnTo>
                <a:lnTo>
                  <a:pt x="85610" y="76110"/>
                </a:lnTo>
                <a:lnTo>
                  <a:pt x="85600" y="75930"/>
                </a:lnTo>
                <a:lnTo>
                  <a:pt x="85700" y="75560"/>
                </a:lnTo>
                <a:lnTo>
                  <a:pt x="85710" y="75410"/>
                </a:lnTo>
                <a:lnTo>
                  <a:pt x="85700" y="75120"/>
                </a:lnTo>
                <a:lnTo>
                  <a:pt x="85720" y="74960"/>
                </a:lnTo>
                <a:lnTo>
                  <a:pt x="85700" y="74740"/>
                </a:lnTo>
                <a:lnTo>
                  <a:pt x="85580" y="74340"/>
                </a:lnTo>
                <a:lnTo>
                  <a:pt x="85570" y="74120"/>
                </a:lnTo>
                <a:lnTo>
                  <a:pt x="85590" y="73880"/>
                </a:lnTo>
                <a:lnTo>
                  <a:pt x="85570" y="73780"/>
                </a:lnTo>
                <a:lnTo>
                  <a:pt x="85500" y="73700"/>
                </a:lnTo>
                <a:lnTo>
                  <a:pt x="85240" y="73540"/>
                </a:lnTo>
                <a:lnTo>
                  <a:pt x="84620" y="73160"/>
                </a:lnTo>
                <a:lnTo>
                  <a:pt x="84010" y="72780"/>
                </a:lnTo>
                <a:lnTo>
                  <a:pt x="83400" y="72390"/>
                </a:lnTo>
                <a:lnTo>
                  <a:pt x="82780" y="72010"/>
                </a:lnTo>
                <a:lnTo>
                  <a:pt x="82170" y="71630"/>
                </a:lnTo>
                <a:lnTo>
                  <a:pt x="81550" y="71250"/>
                </a:lnTo>
                <a:lnTo>
                  <a:pt x="80940" y="70860"/>
                </a:lnTo>
                <a:lnTo>
                  <a:pt x="80330" y="70480"/>
                </a:lnTo>
                <a:lnTo>
                  <a:pt x="79990" y="70280"/>
                </a:lnTo>
                <a:lnTo>
                  <a:pt x="79810" y="70140"/>
                </a:lnTo>
                <a:lnTo>
                  <a:pt x="79610" y="70000"/>
                </a:lnTo>
                <a:lnTo>
                  <a:pt x="79480" y="69970"/>
                </a:lnTo>
                <a:lnTo>
                  <a:pt x="78940" y="69970"/>
                </a:lnTo>
                <a:lnTo>
                  <a:pt x="77700" y="69990"/>
                </a:lnTo>
                <a:lnTo>
                  <a:pt x="76460" y="70010"/>
                </a:lnTo>
                <a:lnTo>
                  <a:pt x="75220" y="70020"/>
                </a:lnTo>
                <a:lnTo>
                  <a:pt x="73980" y="70040"/>
                </a:lnTo>
                <a:lnTo>
                  <a:pt x="73440" y="70050"/>
                </a:lnTo>
                <a:lnTo>
                  <a:pt x="72450" y="70260"/>
                </a:lnTo>
                <a:lnTo>
                  <a:pt x="70220" y="70750"/>
                </a:lnTo>
                <a:lnTo>
                  <a:pt x="67990" y="71230"/>
                </a:lnTo>
                <a:lnTo>
                  <a:pt x="65760" y="71720"/>
                </a:lnTo>
                <a:lnTo>
                  <a:pt x="63530" y="72200"/>
                </a:lnTo>
                <a:lnTo>
                  <a:pt x="63390" y="72230"/>
                </a:lnTo>
                <a:lnTo>
                  <a:pt x="63080" y="72270"/>
                </a:lnTo>
                <a:lnTo>
                  <a:pt x="62770" y="72320"/>
                </a:lnTo>
                <a:lnTo>
                  <a:pt x="62630" y="72340"/>
                </a:lnTo>
                <a:lnTo>
                  <a:pt x="62040" y="72430"/>
                </a:lnTo>
                <a:lnTo>
                  <a:pt x="61940" y="72480"/>
                </a:lnTo>
                <a:lnTo>
                  <a:pt x="61880" y="72560"/>
                </a:lnTo>
                <a:lnTo>
                  <a:pt x="61760" y="72900"/>
                </a:lnTo>
                <a:lnTo>
                  <a:pt x="61580" y="73420"/>
                </a:lnTo>
                <a:lnTo>
                  <a:pt x="61390" y="73930"/>
                </a:lnTo>
                <a:lnTo>
                  <a:pt x="61210" y="74450"/>
                </a:lnTo>
                <a:lnTo>
                  <a:pt x="61020" y="74960"/>
                </a:lnTo>
                <a:lnTo>
                  <a:pt x="60930" y="75140"/>
                </a:lnTo>
                <a:lnTo>
                  <a:pt x="60850" y="75320"/>
                </a:lnTo>
                <a:lnTo>
                  <a:pt x="60810" y="75410"/>
                </a:lnTo>
                <a:lnTo>
                  <a:pt x="60760" y="75500"/>
                </a:lnTo>
                <a:lnTo>
                  <a:pt x="60680" y="75680"/>
                </a:lnTo>
                <a:lnTo>
                  <a:pt x="60570" y="75850"/>
                </a:lnTo>
                <a:lnTo>
                  <a:pt x="60460" y="76020"/>
                </a:lnTo>
                <a:lnTo>
                  <a:pt x="60350" y="76190"/>
                </a:lnTo>
                <a:lnTo>
                  <a:pt x="60240" y="76350"/>
                </a:lnTo>
                <a:lnTo>
                  <a:pt x="59950" y="76780"/>
                </a:lnTo>
                <a:lnTo>
                  <a:pt x="59650" y="77210"/>
                </a:lnTo>
                <a:lnTo>
                  <a:pt x="59360" y="77640"/>
                </a:lnTo>
                <a:lnTo>
                  <a:pt x="59060" y="78060"/>
                </a:lnTo>
                <a:lnTo>
                  <a:pt x="58930" y="782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Chuquisac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9010" y="85770"/>
                </a:moveTo>
                <a:lnTo>
                  <a:pt x="38470" y="85360"/>
                </a:lnTo>
                <a:lnTo>
                  <a:pt x="37540" y="84350"/>
                </a:lnTo>
                <a:lnTo>
                  <a:pt x="37430" y="84080"/>
                </a:lnTo>
                <a:lnTo>
                  <a:pt x="37420" y="84050"/>
                </a:lnTo>
                <a:lnTo>
                  <a:pt x="37410" y="83870"/>
                </a:lnTo>
                <a:lnTo>
                  <a:pt x="37480" y="83130"/>
                </a:lnTo>
                <a:lnTo>
                  <a:pt x="37480" y="83090"/>
                </a:lnTo>
                <a:lnTo>
                  <a:pt x="37450" y="83020"/>
                </a:lnTo>
                <a:lnTo>
                  <a:pt x="37440" y="82940"/>
                </a:lnTo>
                <a:lnTo>
                  <a:pt x="37440" y="82850"/>
                </a:lnTo>
                <a:lnTo>
                  <a:pt x="37450" y="82700"/>
                </a:lnTo>
                <a:lnTo>
                  <a:pt x="37730" y="81720"/>
                </a:lnTo>
                <a:lnTo>
                  <a:pt x="37770" y="80830"/>
                </a:lnTo>
                <a:lnTo>
                  <a:pt x="37950" y="80540"/>
                </a:lnTo>
                <a:lnTo>
                  <a:pt x="38000" y="80420"/>
                </a:lnTo>
                <a:lnTo>
                  <a:pt x="38080" y="80010"/>
                </a:lnTo>
                <a:lnTo>
                  <a:pt x="38110" y="79910"/>
                </a:lnTo>
                <a:lnTo>
                  <a:pt x="38610" y="78700"/>
                </a:lnTo>
                <a:lnTo>
                  <a:pt x="38150" y="76840"/>
                </a:lnTo>
                <a:lnTo>
                  <a:pt x="38130" y="76700"/>
                </a:lnTo>
                <a:lnTo>
                  <a:pt x="38120" y="76450"/>
                </a:lnTo>
                <a:lnTo>
                  <a:pt x="38130" y="76380"/>
                </a:lnTo>
                <a:lnTo>
                  <a:pt x="38200" y="76150"/>
                </a:lnTo>
                <a:lnTo>
                  <a:pt x="38230" y="76080"/>
                </a:lnTo>
                <a:lnTo>
                  <a:pt x="38270" y="76020"/>
                </a:lnTo>
                <a:lnTo>
                  <a:pt x="38310" y="75960"/>
                </a:lnTo>
                <a:lnTo>
                  <a:pt x="38480" y="75720"/>
                </a:lnTo>
                <a:lnTo>
                  <a:pt x="38510" y="75600"/>
                </a:lnTo>
                <a:lnTo>
                  <a:pt x="38480" y="75480"/>
                </a:lnTo>
                <a:lnTo>
                  <a:pt x="38470" y="75440"/>
                </a:lnTo>
                <a:lnTo>
                  <a:pt x="38470" y="75290"/>
                </a:lnTo>
                <a:lnTo>
                  <a:pt x="38500" y="75250"/>
                </a:lnTo>
                <a:lnTo>
                  <a:pt x="38530" y="75230"/>
                </a:lnTo>
                <a:lnTo>
                  <a:pt x="38600" y="75210"/>
                </a:lnTo>
                <a:lnTo>
                  <a:pt x="38630" y="75190"/>
                </a:lnTo>
                <a:lnTo>
                  <a:pt x="38660" y="75170"/>
                </a:lnTo>
                <a:lnTo>
                  <a:pt x="38770" y="75060"/>
                </a:lnTo>
                <a:lnTo>
                  <a:pt x="38900" y="74960"/>
                </a:lnTo>
                <a:lnTo>
                  <a:pt x="38930" y="74940"/>
                </a:lnTo>
                <a:lnTo>
                  <a:pt x="39060" y="74890"/>
                </a:lnTo>
                <a:lnTo>
                  <a:pt x="39260" y="74860"/>
                </a:lnTo>
                <a:lnTo>
                  <a:pt x="39400" y="74820"/>
                </a:lnTo>
                <a:lnTo>
                  <a:pt x="40080" y="74760"/>
                </a:lnTo>
                <a:lnTo>
                  <a:pt x="40190" y="74730"/>
                </a:lnTo>
                <a:lnTo>
                  <a:pt x="41430" y="74030"/>
                </a:lnTo>
                <a:lnTo>
                  <a:pt x="41940" y="73490"/>
                </a:lnTo>
                <a:lnTo>
                  <a:pt x="42160" y="73170"/>
                </a:lnTo>
                <a:lnTo>
                  <a:pt x="42220" y="73080"/>
                </a:lnTo>
                <a:lnTo>
                  <a:pt x="42170" y="72940"/>
                </a:lnTo>
                <a:lnTo>
                  <a:pt x="42030" y="72660"/>
                </a:lnTo>
                <a:lnTo>
                  <a:pt x="41480" y="71920"/>
                </a:lnTo>
                <a:lnTo>
                  <a:pt x="41410" y="71790"/>
                </a:lnTo>
                <a:lnTo>
                  <a:pt x="41370" y="71660"/>
                </a:lnTo>
                <a:lnTo>
                  <a:pt x="41360" y="71520"/>
                </a:lnTo>
                <a:lnTo>
                  <a:pt x="41380" y="71370"/>
                </a:lnTo>
                <a:lnTo>
                  <a:pt x="41420" y="71260"/>
                </a:lnTo>
                <a:lnTo>
                  <a:pt x="41430" y="71200"/>
                </a:lnTo>
                <a:lnTo>
                  <a:pt x="41420" y="71140"/>
                </a:lnTo>
                <a:lnTo>
                  <a:pt x="41400" y="71090"/>
                </a:lnTo>
                <a:lnTo>
                  <a:pt x="41360" y="71040"/>
                </a:lnTo>
                <a:lnTo>
                  <a:pt x="41310" y="70990"/>
                </a:lnTo>
                <a:lnTo>
                  <a:pt x="41290" y="71000"/>
                </a:lnTo>
                <a:lnTo>
                  <a:pt x="41260" y="70850"/>
                </a:lnTo>
                <a:lnTo>
                  <a:pt x="41190" y="70690"/>
                </a:lnTo>
                <a:lnTo>
                  <a:pt x="41080" y="70550"/>
                </a:lnTo>
                <a:lnTo>
                  <a:pt x="40970" y="70460"/>
                </a:lnTo>
                <a:lnTo>
                  <a:pt x="40800" y="70410"/>
                </a:lnTo>
                <a:lnTo>
                  <a:pt x="40600" y="70430"/>
                </a:lnTo>
                <a:lnTo>
                  <a:pt x="40090" y="70600"/>
                </a:lnTo>
                <a:lnTo>
                  <a:pt x="39940" y="70600"/>
                </a:lnTo>
                <a:lnTo>
                  <a:pt x="39920" y="70580"/>
                </a:lnTo>
                <a:lnTo>
                  <a:pt x="39900" y="70550"/>
                </a:lnTo>
                <a:lnTo>
                  <a:pt x="39880" y="70540"/>
                </a:lnTo>
                <a:lnTo>
                  <a:pt x="39830" y="70570"/>
                </a:lnTo>
                <a:lnTo>
                  <a:pt x="39700" y="70610"/>
                </a:lnTo>
                <a:lnTo>
                  <a:pt x="39540" y="70560"/>
                </a:lnTo>
                <a:lnTo>
                  <a:pt x="39140" y="70330"/>
                </a:lnTo>
                <a:lnTo>
                  <a:pt x="39030" y="70250"/>
                </a:lnTo>
                <a:lnTo>
                  <a:pt x="38920" y="70190"/>
                </a:lnTo>
                <a:lnTo>
                  <a:pt x="38630" y="70130"/>
                </a:lnTo>
                <a:lnTo>
                  <a:pt x="38520" y="70060"/>
                </a:lnTo>
                <a:lnTo>
                  <a:pt x="38430" y="69960"/>
                </a:lnTo>
                <a:lnTo>
                  <a:pt x="38100" y="69740"/>
                </a:lnTo>
                <a:lnTo>
                  <a:pt x="38030" y="69660"/>
                </a:lnTo>
                <a:lnTo>
                  <a:pt x="37880" y="69440"/>
                </a:lnTo>
                <a:lnTo>
                  <a:pt x="37710" y="69310"/>
                </a:lnTo>
                <a:lnTo>
                  <a:pt x="37610" y="69220"/>
                </a:lnTo>
                <a:lnTo>
                  <a:pt x="37570" y="69130"/>
                </a:lnTo>
                <a:lnTo>
                  <a:pt x="37550" y="68950"/>
                </a:lnTo>
                <a:lnTo>
                  <a:pt x="37520" y="68860"/>
                </a:lnTo>
                <a:lnTo>
                  <a:pt x="37480" y="68800"/>
                </a:lnTo>
                <a:lnTo>
                  <a:pt x="37440" y="68760"/>
                </a:lnTo>
                <a:lnTo>
                  <a:pt x="37220" y="68620"/>
                </a:lnTo>
                <a:lnTo>
                  <a:pt x="37120" y="68440"/>
                </a:lnTo>
                <a:lnTo>
                  <a:pt x="37000" y="68100"/>
                </a:lnTo>
                <a:lnTo>
                  <a:pt x="37000" y="68080"/>
                </a:lnTo>
                <a:lnTo>
                  <a:pt x="37000" y="68060"/>
                </a:lnTo>
                <a:lnTo>
                  <a:pt x="37000" y="68030"/>
                </a:lnTo>
                <a:lnTo>
                  <a:pt x="37020" y="68010"/>
                </a:lnTo>
                <a:lnTo>
                  <a:pt x="37030" y="67970"/>
                </a:lnTo>
                <a:lnTo>
                  <a:pt x="37140" y="67780"/>
                </a:lnTo>
                <a:lnTo>
                  <a:pt x="37310" y="67510"/>
                </a:lnTo>
                <a:lnTo>
                  <a:pt x="37360" y="67460"/>
                </a:lnTo>
                <a:lnTo>
                  <a:pt x="37440" y="67380"/>
                </a:lnTo>
                <a:lnTo>
                  <a:pt x="37460" y="67340"/>
                </a:lnTo>
                <a:lnTo>
                  <a:pt x="37460" y="67310"/>
                </a:lnTo>
                <a:lnTo>
                  <a:pt x="37450" y="67280"/>
                </a:lnTo>
                <a:lnTo>
                  <a:pt x="37440" y="67200"/>
                </a:lnTo>
                <a:lnTo>
                  <a:pt x="37430" y="67110"/>
                </a:lnTo>
                <a:lnTo>
                  <a:pt x="37420" y="67070"/>
                </a:lnTo>
                <a:lnTo>
                  <a:pt x="37410" y="67030"/>
                </a:lnTo>
                <a:lnTo>
                  <a:pt x="37390" y="66990"/>
                </a:lnTo>
                <a:lnTo>
                  <a:pt x="37370" y="66960"/>
                </a:lnTo>
                <a:lnTo>
                  <a:pt x="37320" y="66910"/>
                </a:lnTo>
                <a:lnTo>
                  <a:pt x="37260" y="66860"/>
                </a:lnTo>
                <a:lnTo>
                  <a:pt x="37250" y="66840"/>
                </a:lnTo>
                <a:lnTo>
                  <a:pt x="37230" y="66800"/>
                </a:lnTo>
                <a:lnTo>
                  <a:pt x="37220" y="66730"/>
                </a:lnTo>
                <a:lnTo>
                  <a:pt x="37220" y="66670"/>
                </a:lnTo>
                <a:lnTo>
                  <a:pt x="37240" y="66630"/>
                </a:lnTo>
                <a:lnTo>
                  <a:pt x="37250" y="66610"/>
                </a:lnTo>
                <a:lnTo>
                  <a:pt x="37490" y="66400"/>
                </a:lnTo>
                <a:lnTo>
                  <a:pt x="37590" y="66340"/>
                </a:lnTo>
                <a:lnTo>
                  <a:pt x="37630" y="66300"/>
                </a:lnTo>
                <a:lnTo>
                  <a:pt x="37680" y="66240"/>
                </a:lnTo>
                <a:lnTo>
                  <a:pt x="37750" y="66120"/>
                </a:lnTo>
                <a:lnTo>
                  <a:pt x="37770" y="66040"/>
                </a:lnTo>
                <a:lnTo>
                  <a:pt x="37780" y="65970"/>
                </a:lnTo>
                <a:lnTo>
                  <a:pt x="37770" y="65900"/>
                </a:lnTo>
                <a:lnTo>
                  <a:pt x="37750" y="65860"/>
                </a:lnTo>
                <a:lnTo>
                  <a:pt x="37730" y="65820"/>
                </a:lnTo>
                <a:lnTo>
                  <a:pt x="37690" y="65800"/>
                </a:lnTo>
                <a:lnTo>
                  <a:pt x="37660" y="65780"/>
                </a:lnTo>
                <a:lnTo>
                  <a:pt x="37620" y="65770"/>
                </a:lnTo>
                <a:lnTo>
                  <a:pt x="37580" y="65760"/>
                </a:lnTo>
                <a:lnTo>
                  <a:pt x="37550" y="65760"/>
                </a:lnTo>
                <a:lnTo>
                  <a:pt x="37260" y="65830"/>
                </a:lnTo>
                <a:lnTo>
                  <a:pt x="37130" y="65880"/>
                </a:lnTo>
                <a:lnTo>
                  <a:pt x="36410" y="66240"/>
                </a:lnTo>
                <a:lnTo>
                  <a:pt x="36380" y="66250"/>
                </a:lnTo>
                <a:lnTo>
                  <a:pt x="36350" y="66250"/>
                </a:lnTo>
                <a:lnTo>
                  <a:pt x="36310" y="66250"/>
                </a:lnTo>
                <a:lnTo>
                  <a:pt x="36260" y="66220"/>
                </a:lnTo>
                <a:lnTo>
                  <a:pt x="36240" y="66180"/>
                </a:lnTo>
                <a:lnTo>
                  <a:pt x="36240" y="66140"/>
                </a:lnTo>
                <a:lnTo>
                  <a:pt x="36250" y="66090"/>
                </a:lnTo>
                <a:lnTo>
                  <a:pt x="36270" y="66060"/>
                </a:lnTo>
                <a:lnTo>
                  <a:pt x="36290" y="66020"/>
                </a:lnTo>
                <a:lnTo>
                  <a:pt x="36320" y="65990"/>
                </a:lnTo>
                <a:lnTo>
                  <a:pt x="36470" y="65860"/>
                </a:lnTo>
                <a:lnTo>
                  <a:pt x="36520" y="65800"/>
                </a:lnTo>
                <a:lnTo>
                  <a:pt x="36550" y="65730"/>
                </a:lnTo>
                <a:lnTo>
                  <a:pt x="36560" y="65700"/>
                </a:lnTo>
                <a:lnTo>
                  <a:pt x="36420" y="64950"/>
                </a:lnTo>
                <a:lnTo>
                  <a:pt x="36400" y="64660"/>
                </a:lnTo>
                <a:lnTo>
                  <a:pt x="36450" y="64330"/>
                </a:lnTo>
                <a:lnTo>
                  <a:pt x="36440" y="64250"/>
                </a:lnTo>
                <a:lnTo>
                  <a:pt x="36420" y="64200"/>
                </a:lnTo>
                <a:lnTo>
                  <a:pt x="36350" y="64150"/>
                </a:lnTo>
                <a:lnTo>
                  <a:pt x="36210" y="64090"/>
                </a:lnTo>
                <a:lnTo>
                  <a:pt x="36160" y="64060"/>
                </a:lnTo>
                <a:lnTo>
                  <a:pt x="36120" y="64020"/>
                </a:lnTo>
                <a:lnTo>
                  <a:pt x="36060" y="63940"/>
                </a:lnTo>
                <a:lnTo>
                  <a:pt x="36030" y="63900"/>
                </a:lnTo>
                <a:lnTo>
                  <a:pt x="36020" y="63860"/>
                </a:lnTo>
                <a:lnTo>
                  <a:pt x="36020" y="63800"/>
                </a:lnTo>
                <a:lnTo>
                  <a:pt x="35990" y="63550"/>
                </a:lnTo>
                <a:lnTo>
                  <a:pt x="36000" y="63490"/>
                </a:lnTo>
                <a:lnTo>
                  <a:pt x="36020" y="63460"/>
                </a:lnTo>
                <a:lnTo>
                  <a:pt x="36060" y="63440"/>
                </a:lnTo>
                <a:lnTo>
                  <a:pt x="36090" y="63420"/>
                </a:lnTo>
                <a:lnTo>
                  <a:pt x="36130" y="63420"/>
                </a:lnTo>
                <a:lnTo>
                  <a:pt x="36160" y="63430"/>
                </a:lnTo>
                <a:lnTo>
                  <a:pt x="36170" y="63450"/>
                </a:lnTo>
                <a:lnTo>
                  <a:pt x="36190" y="63510"/>
                </a:lnTo>
                <a:lnTo>
                  <a:pt x="36210" y="63530"/>
                </a:lnTo>
                <a:lnTo>
                  <a:pt x="36230" y="63550"/>
                </a:lnTo>
                <a:lnTo>
                  <a:pt x="36310" y="63560"/>
                </a:lnTo>
                <a:lnTo>
                  <a:pt x="36350" y="63570"/>
                </a:lnTo>
                <a:lnTo>
                  <a:pt x="36380" y="63600"/>
                </a:lnTo>
                <a:lnTo>
                  <a:pt x="36420" y="63620"/>
                </a:lnTo>
                <a:lnTo>
                  <a:pt x="36460" y="63620"/>
                </a:lnTo>
                <a:lnTo>
                  <a:pt x="36660" y="63610"/>
                </a:lnTo>
                <a:lnTo>
                  <a:pt x="36700" y="63620"/>
                </a:lnTo>
                <a:lnTo>
                  <a:pt x="36740" y="63640"/>
                </a:lnTo>
                <a:lnTo>
                  <a:pt x="36770" y="63660"/>
                </a:lnTo>
                <a:lnTo>
                  <a:pt x="36790" y="63690"/>
                </a:lnTo>
                <a:lnTo>
                  <a:pt x="36810" y="63720"/>
                </a:lnTo>
                <a:lnTo>
                  <a:pt x="36820" y="63760"/>
                </a:lnTo>
                <a:lnTo>
                  <a:pt x="36840" y="63790"/>
                </a:lnTo>
                <a:lnTo>
                  <a:pt x="36870" y="63820"/>
                </a:lnTo>
                <a:lnTo>
                  <a:pt x="36910" y="63830"/>
                </a:lnTo>
                <a:lnTo>
                  <a:pt x="36950" y="63830"/>
                </a:lnTo>
                <a:lnTo>
                  <a:pt x="36990" y="63820"/>
                </a:lnTo>
                <a:lnTo>
                  <a:pt x="37170" y="63730"/>
                </a:lnTo>
                <a:lnTo>
                  <a:pt x="37210" y="63720"/>
                </a:lnTo>
                <a:lnTo>
                  <a:pt x="37240" y="63710"/>
                </a:lnTo>
                <a:lnTo>
                  <a:pt x="37260" y="63720"/>
                </a:lnTo>
                <a:lnTo>
                  <a:pt x="37270" y="63730"/>
                </a:lnTo>
                <a:lnTo>
                  <a:pt x="37330" y="63760"/>
                </a:lnTo>
                <a:lnTo>
                  <a:pt x="37830" y="63920"/>
                </a:lnTo>
                <a:lnTo>
                  <a:pt x="37980" y="63990"/>
                </a:lnTo>
                <a:lnTo>
                  <a:pt x="38080" y="64010"/>
                </a:lnTo>
                <a:lnTo>
                  <a:pt x="38290" y="63960"/>
                </a:lnTo>
                <a:lnTo>
                  <a:pt x="38310" y="64030"/>
                </a:lnTo>
                <a:lnTo>
                  <a:pt x="38310" y="64080"/>
                </a:lnTo>
                <a:lnTo>
                  <a:pt x="38340" y="64160"/>
                </a:lnTo>
                <a:lnTo>
                  <a:pt x="38400" y="64160"/>
                </a:lnTo>
                <a:lnTo>
                  <a:pt x="38470" y="64140"/>
                </a:lnTo>
                <a:lnTo>
                  <a:pt x="38540" y="64160"/>
                </a:lnTo>
                <a:lnTo>
                  <a:pt x="38580" y="64390"/>
                </a:lnTo>
                <a:lnTo>
                  <a:pt x="38630" y="64460"/>
                </a:lnTo>
                <a:lnTo>
                  <a:pt x="38690" y="64540"/>
                </a:lnTo>
                <a:lnTo>
                  <a:pt x="38760" y="64600"/>
                </a:lnTo>
                <a:lnTo>
                  <a:pt x="38840" y="64630"/>
                </a:lnTo>
                <a:lnTo>
                  <a:pt x="38910" y="64700"/>
                </a:lnTo>
                <a:lnTo>
                  <a:pt x="38930" y="64870"/>
                </a:lnTo>
                <a:lnTo>
                  <a:pt x="38930" y="65060"/>
                </a:lnTo>
                <a:lnTo>
                  <a:pt x="38950" y="65200"/>
                </a:lnTo>
                <a:lnTo>
                  <a:pt x="39030" y="65300"/>
                </a:lnTo>
                <a:lnTo>
                  <a:pt x="39150" y="65320"/>
                </a:lnTo>
                <a:lnTo>
                  <a:pt x="39400" y="65270"/>
                </a:lnTo>
                <a:lnTo>
                  <a:pt x="39520" y="65280"/>
                </a:lnTo>
                <a:lnTo>
                  <a:pt x="39640" y="65340"/>
                </a:lnTo>
                <a:lnTo>
                  <a:pt x="39940" y="65540"/>
                </a:lnTo>
                <a:lnTo>
                  <a:pt x="40030" y="65570"/>
                </a:lnTo>
                <a:lnTo>
                  <a:pt x="40120" y="65570"/>
                </a:lnTo>
                <a:lnTo>
                  <a:pt x="40200" y="65490"/>
                </a:lnTo>
                <a:lnTo>
                  <a:pt x="40240" y="65400"/>
                </a:lnTo>
                <a:lnTo>
                  <a:pt x="40280" y="65200"/>
                </a:lnTo>
                <a:lnTo>
                  <a:pt x="40330" y="65100"/>
                </a:lnTo>
                <a:lnTo>
                  <a:pt x="40390" y="65020"/>
                </a:lnTo>
                <a:lnTo>
                  <a:pt x="40550" y="64880"/>
                </a:lnTo>
                <a:lnTo>
                  <a:pt x="40790" y="64710"/>
                </a:lnTo>
                <a:lnTo>
                  <a:pt x="41150" y="64540"/>
                </a:lnTo>
                <a:lnTo>
                  <a:pt x="41620" y="64400"/>
                </a:lnTo>
                <a:lnTo>
                  <a:pt x="41770" y="64390"/>
                </a:lnTo>
                <a:lnTo>
                  <a:pt x="41890" y="64420"/>
                </a:lnTo>
                <a:lnTo>
                  <a:pt x="41940" y="64470"/>
                </a:lnTo>
                <a:lnTo>
                  <a:pt x="42020" y="64590"/>
                </a:lnTo>
                <a:lnTo>
                  <a:pt x="42060" y="64640"/>
                </a:lnTo>
                <a:lnTo>
                  <a:pt x="42190" y="64690"/>
                </a:lnTo>
                <a:lnTo>
                  <a:pt x="42510" y="64690"/>
                </a:lnTo>
                <a:lnTo>
                  <a:pt x="42630" y="64770"/>
                </a:lnTo>
                <a:lnTo>
                  <a:pt x="42710" y="64920"/>
                </a:lnTo>
                <a:lnTo>
                  <a:pt x="42770" y="64990"/>
                </a:lnTo>
                <a:lnTo>
                  <a:pt x="42850" y="65010"/>
                </a:lnTo>
                <a:lnTo>
                  <a:pt x="42860" y="65040"/>
                </a:lnTo>
                <a:lnTo>
                  <a:pt x="42950" y="65250"/>
                </a:lnTo>
                <a:lnTo>
                  <a:pt x="43010" y="65310"/>
                </a:lnTo>
                <a:lnTo>
                  <a:pt x="43140" y="65410"/>
                </a:lnTo>
                <a:lnTo>
                  <a:pt x="43190" y="65470"/>
                </a:lnTo>
                <a:lnTo>
                  <a:pt x="43300" y="65610"/>
                </a:lnTo>
                <a:lnTo>
                  <a:pt x="43360" y="65650"/>
                </a:lnTo>
                <a:lnTo>
                  <a:pt x="43450" y="65660"/>
                </a:lnTo>
                <a:lnTo>
                  <a:pt x="43780" y="65660"/>
                </a:lnTo>
                <a:lnTo>
                  <a:pt x="43890" y="65650"/>
                </a:lnTo>
                <a:lnTo>
                  <a:pt x="43970" y="65620"/>
                </a:lnTo>
                <a:lnTo>
                  <a:pt x="44420" y="65250"/>
                </a:lnTo>
                <a:lnTo>
                  <a:pt x="44570" y="65200"/>
                </a:lnTo>
                <a:lnTo>
                  <a:pt x="44710" y="65250"/>
                </a:lnTo>
                <a:lnTo>
                  <a:pt x="44740" y="65300"/>
                </a:lnTo>
                <a:lnTo>
                  <a:pt x="44800" y="65470"/>
                </a:lnTo>
                <a:lnTo>
                  <a:pt x="44840" y="65520"/>
                </a:lnTo>
                <a:lnTo>
                  <a:pt x="44900" y="65580"/>
                </a:lnTo>
                <a:lnTo>
                  <a:pt x="44970" y="65650"/>
                </a:lnTo>
                <a:lnTo>
                  <a:pt x="45040" y="65740"/>
                </a:lnTo>
                <a:lnTo>
                  <a:pt x="45060" y="65820"/>
                </a:lnTo>
                <a:lnTo>
                  <a:pt x="45060" y="65910"/>
                </a:lnTo>
                <a:lnTo>
                  <a:pt x="45040" y="66010"/>
                </a:lnTo>
                <a:lnTo>
                  <a:pt x="45040" y="66130"/>
                </a:lnTo>
                <a:lnTo>
                  <a:pt x="45060" y="66220"/>
                </a:lnTo>
                <a:lnTo>
                  <a:pt x="45160" y="66400"/>
                </a:lnTo>
                <a:lnTo>
                  <a:pt x="45190" y="66490"/>
                </a:lnTo>
                <a:lnTo>
                  <a:pt x="45240" y="66680"/>
                </a:lnTo>
                <a:lnTo>
                  <a:pt x="45290" y="66760"/>
                </a:lnTo>
                <a:lnTo>
                  <a:pt x="45420" y="66870"/>
                </a:lnTo>
                <a:lnTo>
                  <a:pt x="45560" y="66950"/>
                </a:lnTo>
                <a:lnTo>
                  <a:pt x="45690" y="67030"/>
                </a:lnTo>
                <a:lnTo>
                  <a:pt x="45790" y="67190"/>
                </a:lnTo>
                <a:lnTo>
                  <a:pt x="45800" y="67280"/>
                </a:lnTo>
                <a:lnTo>
                  <a:pt x="45810" y="67380"/>
                </a:lnTo>
                <a:lnTo>
                  <a:pt x="45830" y="67470"/>
                </a:lnTo>
                <a:lnTo>
                  <a:pt x="45880" y="67550"/>
                </a:lnTo>
                <a:lnTo>
                  <a:pt x="45960" y="67590"/>
                </a:lnTo>
                <a:lnTo>
                  <a:pt x="46060" y="67610"/>
                </a:lnTo>
                <a:lnTo>
                  <a:pt x="46250" y="67630"/>
                </a:lnTo>
                <a:lnTo>
                  <a:pt x="46350" y="67660"/>
                </a:lnTo>
                <a:lnTo>
                  <a:pt x="46410" y="67720"/>
                </a:lnTo>
                <a:lnTo>
                  <a:pt x="46460" y="67800"/>
                </a:lnTo>
                <a:lnTo>
                  <a:pt x="46540" y="67880"/>
                </a:lnTo>
                <a:lnTo>
                  <a:pt x="46590" y="67890"/>
                </a:lnTo>
                <a:lnTo>
                  <a:pt x="46630" y="67900"/>
                </a:lnTo>
                <a:lnTo>
                  <a:pt x="46680" y="67910"/>
                </a:lnTo>
                <a:lnTo>
                  <a:pt x="46720" y="67970"/>
                </a:lnTo>
                <a:lnTo>
                  <a:pt x="46990" y="68930"/>
                </a:lnTo>
                <a:lnTo>
                  <a:pt x="47000" y="69010"/>
                </a:lnTo>
                <a:lnTo>
                  <a:pt x="47040" y="69090"/>
                </a:lnTo>
                <a:lnTo>
                  <a:pt x="47100" y="69140"/>
                </a:lnTo>
                <a:lnTo>
                  <a:pt x="47200" y="69180"/>
                </a:lnTo>
                <a:lnTo>
                  <a:pt x="47320" y="69180"/>
                </a:lnTo>
                <a:lnTo>
                  <a:pt x="47440" y="69170"/>
                </a:lnTo>
                <a:lnTo>
                  <a:pt x="47540" y="69150"/>
                </a:lnTo>
                <a:lnTo>
                  <a:pt x="47620" y="69100"/>
                </a:lnTo>
                <a:lnTo>
                  <a:pt x="47690" y="69040"/>
                </a:lnTo>
                <a:lnTo>
                  <a:pt x="47730" y="68960"/>
                </a:lnTo>
                <a:lnTo>
                  <a:pt x="47760" y="68870"/>
                </a:lnTo>
                <a:lnTo>
                  <a:pt x="47820" y="68360"/>
                </a:lnTo>
                <a:lnTo>
                  <a:pt x="47900" y="68210"/>
                </a:lnTo>
                <a:lnTo>
                  <a:pt x="47980" y="68150"/>
                </a:lnTo>
                <a:lnTo>
                  <a:pt x="48060" y="68150"/>
                </a:lnTo>
                <a:lnTo>
                  <a:pt x="48230" y="68210"/>
                </a:lnTo>
                <a:lnTo>
                  <a:pt x="48370" y="68210"/>
                </a:lnTo>
                <a:lnTo>
                  <a:pt x="48790" y="68170"/>
                </a:lnTo>
                <a:lnTo>
                  <a:pt x="48850" y="68280"/>
                </a:lnTo>
                <a:lnTo>
                  <a:pt x="48690" y="69440"/>
                </a:lnTo>
                <a:lnTo>
                  <a:pt x="48670" y="69860"/>
                </a:lnTo>
                <a:lnTo>
                  <a:pt x="48950" y="74700"/>
                </a:lnTo>
                <a:lnTo>
                  <a:pt x="48980" y="74770"/>
                </a:lnTo>
                <a:lnTo>
                  <a:pt x="49060" y="74960"/>
                </a:lnTo>
                <a:lnTo>
                  <a:pt x="49070" y="74980"/>
                </a:lnTo>
                <a:lnTo>
                  <a:pt x="49350" y="77810"/>
                </a:lnTo>
                <a:lnTo>
                  <a:pt x="49430" y="78110"/>
                </a:lnTo>
                <a:lnTo>
                  <a:pt x="49580" y="78130"/>
                </a:lnTo>
                <a:lnTo>
                  <a:pt x="50000" y="78130"/>
                </a:lnTo>
                <a:lnTo>
                  <a:pt x="50290" y="78200"/>
                </a:lnTo>
                <a:lnTo>
                  <a:pt x="50360" y="78200"/>
                </a:lnTo>
                <a:lnTo>
                  <a:pt x="50420" y="78190"/>
                </a:lnTo>
                <a:lnTo>
                  <a:pt x="50450" y="78170"/>
                </a:lnTo>
                <a:lnTo>
                  <a:pt x="50490" y="78120"/>
                </a:lnTo>
                <a:lnTo>
                  <a:pt x="50610" y="77960"/>
                </a:lnTo>
                <a:lnTo>
                  <a:pt x="50650" y="77900"/>
                </a:lnTo>
                <a:lnTo>
                  <a:pt x="50710" y="77860"/>
                </a:lnTo>
                <a:lnTo>
                  <a:pt x="50770" y="77850"/>
                </a:lnTo>
                <a:lnTo>
                  <a:pt x="50900" y="77820"/>
                </a:lnTo>
                <a:lnTo>
                  <a:pt x="50960" y="77800"/>
                </a:lnTo>
                <a:lnTo>
                  <a:pt x="50990" y="77780"/>
                </a:lnTo>
                <a:lnTo>
                  <a:pt x="51080" y="77710"/>
                </a:lnTo>
                <a:lnTo>
                  <a:pt x="51120" y="77660"/>
                </a:lnTo>
                <a:lnTo>
                  <a:pt x="51200" y="77540"/>
                </a:lnTo>
                <a:lnTo>
                  <a:pt x="51240" y="77490"/>
                </a:lnTo>
                <a:lnTo>
                  <a:pt x="51300" y="77460"/>
                </a:lnTo>
                <a:lnTo>
                  <a:pt x="51390" y="77530"/>
                </a:lnTo>
                <a:lnTo>
                  <a:pt x="51470" y="77670"/>
                </a:lnTo>
                <a:lnTo>
                  <a:pt x="51680" y="78160"/>
                </a:lnTo>
                <a:lnTo>
                  <a:pt x="51730" y="78250"/>
                </a:lnTo>
                <a:lnTo>
                  <a:pt x="51780" y="78270"/>
                </a:lnTo>
                <a:lnTo>
                  <a:pt x="51850" y="78290"/>
                </a:lnTo>
                <a:lnTo>
                  <a:pt x="58920" y="78260"/>
                </a:lnTo>
                <a:lnTo>
                  <a:pt x="58930" y="78260"/>
                </a:lnTo>
                <a:lnTo>
                  <a:pt x="58780" y="78470"/>
                </a:lnTo>
                <a:lnTo>
                  <a:pt x="58540" y="78840"/>
                </a:lnTo>
                <a:lnTo>
                  <a:pt x="58490" y="79020"/>
                </a:lnTo>
                <a:lnTo>
                  <a:pt x="58490" y="79660"/>
                </a:lnTo>
                <a:lnTo>
                  <a:pt x="58500" y="80280"/>
                </a:lnTo>
                <a:lnTo>
                  <a:pt x="58510" y="80960"/>
                </a:lnTo>
                <a:lnTo>
                  <a:pt x="58520" y="81990"/>
                </a:lnTo>
                <a:lnTo>
                  <a:pt x="48000" y="81980"/>
                </a:lnTo>
                <a:lnTo>
                  <a:pt x="47390" y="81960"/>
                </a:lnTo>
                <a:lnTo>
                  <a:pt x="47250" y="81960"/>
                </a:lnTo>
                <a:lnTo>
                  <a:pt x="47250" y="81940"/>
                </a:lnTo>
                <a:lnTo>
                  <a:pt x="47120" y="81820"/>
                </a:lnTo>
                <a:lnTo>
                  <a:pt x="47080" y="81740"/>
                </a:lnTo>
                <a:lnTo>
                  <a:pt x="47090" y="81670"/>
                </a:lnTo>
                <a:lnTo>
                  <a:pt x="47140" y="81590"/>
                </a:lnTo>
                <a:lnTo>
                  <a:pt x="47090" y="81570"/>
                </a:lnTo>
                <a:lnTo>
                  <a:pt x="47020" y="81590"/>
                </a:lnTo>
                <a:lnTo>
                  <a:pt x="46980" y="81600"/>
                </a:lnTo>
                <a:lnTo>
                  <a:pt x="46790" y="81600"/>
                </a:lnTo>
                <a:lnTo>
                  <a:pt x="46730" y="81560"/>
                </a:lnTo>
                <a:lnTo>
                  <a:pt x="46710" y="81430"/>
                </a:lnTo>
                <a:lnTo>
                  <a:pt x="46650" y="81380"/>
                </a:lnTo>
                <a:lnTo>
                  <a:pt x="46520" y="81350"/>
                </a:lnTo>
                <a:lnTo>
                  <a:pt x="46380" y="81350"/>
                </a:lnTo>
                <a:lnTo>
                  <a:pt x="46280" y="81380"/>
                </a:lnTo>
                <a:lnTo>
                  <a:pt x="46200" y="81390"/>
                </a:lnTo>
                <a:lnTo>
                  <a:pt x="46110" y="81330"/>
                </a:lnTo>
                <a:lnTo>
                  <a:pt x="46030" y="81240"/>
                </a:lnTo>
                <a:lnTo>
                  <a:pt x="45990" y="81220"/>
                </a:lnTo>
                <a:lnTo>
                  <a:pt x="45940" y="81340"/>
                </a:lnTo>
                <a:lnTo>
                  <a:pt x="45930" y="81380"/>
                </a:lnTo>
                <a:lnTo>
                  <a:pt x="45920" y="81450"/>
                </a:lnTo>
                <a:lnTo>
                  <a:pt x="45910" y="81620"/>
                </a:lnTo>
                <a:lnTo>
                  <a:pt x="45950" y="82040"/>
                </a:lnTo>
                <a:lnTo>
                  <a:pt x="45950" y="82080"/>
                </a:lnTo>
                <a:lnTo>
                  <a:pt x="45940" y="82120"/>
                </a:lnTo>
                <a:lnTo>
                  <a:pt x="45920" y="82170"/>
                </a:lnTo>
                <a:lnTo>
                  <a:pt x="45870" y="82230"/>
                </a:lnTo>
                <a:lnTo>
                  <a:pt x="45860" y="82270"/>
                </a:lnTo>
                <a:lnTo>
                  <a:pt x="45850" y="82310"/>
                </a:lnTo>
                <a:lnTo>
                  <a:pt x="45840" y="82340"/>
                </a:lnTo>
                <a:lnTo>
                  <a:pt x="45810" y="82400"/>
                </a:lnTo>
                <a:lnTo>
                  <a:pt x="45810" y="82440"/>
                </a:lnTo>
                <a:lnTo>
                  <a:pt x="45840" y="82540"/>
                </a:lnTo>
                <a:lnTo>
                  <a:pt x="45850" y="82580"/>
                </a:lnTo>
                <a:lnTo>
                  <a:pt x="45840" y="82720"/>
                </a:lnTo>
                <a:lnTo>
                  <a:pt x="45830" y="82760"/>
                </a:lnTo>
                <a:lnTo>
                  <a:pt x="45820" y="82800"/>
                </a:lnTo>
                <a:lnTo>
                  <a:pt x="45810" y="82830"/>
                </a:lnTo>
                <a:lnTo>
                  <a:pt x="45780" y="82870"/>
                </a:lnTo>
                <a:lnTo>
                  <a:pt x="45760" y="82900"/>
                </a:lnTo>
                <a:lnTo>
                  <a:pt x="45720" y="82930"/>
                </a:lnTo>
                <a:lnTo>
                  <a:pt x="45690" y="82960"/>
                </a:lnTo>
                <a:lnTo>
                  <a:pt x="45660" y="82980"/>
                </a:lnTo>
                <a:lnTo>
                  <a:pt x="45610" y="82990"/>
                </a:lnTo>
                <a:lnTo>
                  <a:pt x="45560" y="82980"/>
                </a:lnTo>
                <a:lnTo>
                  <a:pt x="45380" y="82930"/>
                </a:lnTo>
                <a:lnTo>
                  <a:pt x="45300" y="82920"/>
                </a:lnTo>
                <a:lnTo>
                  <a:pt x="44900" y="82960"/>
                </a:lnTo>
                <a:lnTo>
                  <a:pt x="44780" y="82940"/>
                </a:lnTo>
                <a:lnTo>
                  <a:pt x="44540" y="82830"/>
                </a:lnTo>
                <a:lnTo>
                  <a:pt x="44300" y="82630"/>
                </a:lnTo>
                <a:lnTo>
                  <a:pt x="44240" y="82590"/>
                </a:lnTo>
                <a:lnTo>
                  <a:pt x="44210" y="82570"/>
                </a:lnTo>
                <a:lnTo>
                  <a:pt x="44120" y="82560"/>
                </a:lnTo>
                <a:lnTo>
                  <a:pt x="44080" y="82560"/>
                </a:lnTo>
                <a:lnTo>
                  <a:pt x="43960" y="82570"/>
                </a:lnTo>
                <a:lnTo>
                  <a:pt x="43750" y="82620"/>
                </a:lnTo>
                <a:lnTo>
                  <a:pt x="43690" y="82630"/>
                </a:lnTo>
                <a:lnTo>
                  <a:pt x="43650" y="82620"/>
                </a:lnTo>
                <a:lnTo>
                  <a:pt x="43620" y="82600"/>
                </a:lnTo>
                <a:lnTo>
                  <a:pt x="43590" y="82580"/>
                </a:lnTo>
                <a:lnTo>
                  <a:pt x="43570" y="82550"/>
                </a:lnTo>
                <a:lnTo>
                  <a:pt x="43550" y="82520"/>
                </a:lnTo>
                <a:lnTo>
                  <a:pt x="43390" y="82160"/>
                </a:lnTo>
                <a:lnTo>
                  <a:pt x="43370" y="82130"/>
                </a:lnTo>
                <a:lnTo>
                  <a:pt x="43240" y="81980"/>
                </a:lnTo>
                <a:lnTo>
                  <a:pt x="43220" y="81940"/>
                </a:lnTo>
                <a:lnTo>
                  <a:pt x="43170" y="81900"/>
                </a:lnTo>
                <a:lnTo>
                  <a:pt x="43140" y="81870"/>
                </a:lnTo>
                <a:lnTo>
                  <a:pt x="43020" y="81800"/>
                </a:lnTo>
                <a:lnTo>
                  <a:pt x="43000" y="81780"/>
                </a:lnTo>
                <a:lnTo>
                  <a:pt x="42980" y="81750"/>
                </a:lnTo>
                <a:lnTo>
                  <a:pt x="42940" y="81640"/>
                </a:lnTo>
                <a:lnTo>
                  <a:pt x="42920" y="81610"/>
                </a:lnTo>
                <a:lnTo>
                  <a:pt x="42900" y="81590"/>
                </a:lnTo>
                <a:lnTo>
                  <a:pt x="42870" y="81580"/>
                </a:lnTo>
                <a:lnTo>
                  <a:pt x="42830" y="81570"/>
                </a:lnTo>
                <a:lnTo>
                  <a:pt x="42750" y="81570"/>
                </a:lnTo>
                <a:lnTo>
                  <a:pt x="42710" y="81560"/>
                </a:lnTo>
                <a:lnTo>
                  <a:pt x="42670" y="81550"/>
                </a:lnTo>
                <a:lnTo>
                  <a:pt x="42590" y="81500"/>
                </a:lnTo>
                <a:lnTo>
                  <a:pt x="42550" y="81490"/>
                </a:lnTo>
                <a:lnTo>
                  <a:pt x="42520" y="81480"/>
                </a:lnTo>
                <a:lnTo>
                  <a:pt x="42470" y="81500"/>
                </a:lnTo>
                <a:lnTo>
                  <a:pt x="42420" y="81530"/>
                </a:lnTo>
                <a:lnTo>
                  <a:pt x="42350" y="81630"/>
                </a:lnTo>
                <a:lnTo>
                  <a:pt x="42300" y="81730"/>
                </a:lnTo>
                <a:lnTo>
                  <a:pt x="42200" y="81880"/>
                </a:lnTo>
                <a:lnTo>
                  <a:pt x="42160" y="81990"/>
                </a:lnTo>
                <a:lnTo>
                  <a:pt x="42150" y="82080"/>
                </a:lnTo>
                <a:lnTo>
                  <a:pt x="42150" y="82160"/>
                </a:lnTo>
                <a:lnTo>
                  <a:pt x="42150" y="82200"/>
                </a:lnTo>
                <a:lnTo>
                  <a:pt x="42140" y="82240"/>
                </a:lnTo>
                <a:lnTo>
                  <a:pt x="42090" y="82340"/>
                </a:lnTo>
                <a:lnTo>
                  <a:pt x="42080" y="82380"/>
                </a:lnTo>
                <a:lnTo>
                  <a:pt x="42060" y="82460"/>
                </a:lnTo>
                <a:lnTo>
                  <a:pt x="42040" y="82500"/>
                </a:lnTo>
                <a:lnTo>
                  <a:pt x="41990" y="82550"/>
                </a:lnTo>
                <a:lnTo>
                  <a:pt x="41880" y="82600"/>
                </a:lnTo>
                <a:lnTo>
                  <a:pt x="41760" y="82640"/>
                </a:lnTo>
                <a:lnTo>
                  <a:pt x="41680" y="82670"/>
                </a:lnTo>
                <a:lnTo>
                  <a:pt x="41650" y="82670"/>
                </a:lnTo>
                <a:lnTo>
                  <a:pt x="41620" y="82650"/>
                </a:lnTo>
                <a:lnTo>
                  <a:pt x="41600" y="82620"/>
                </a:lnTo>
                <a:lnTo>
                  <a:pt x="41570" y="82600"/>
                </a:lnTo>
                <a:lnTo>
                  <a:pt x="41550" y="82580"/>
                </a:lnTo>
                <a:lnTo>
                  <a:pt x="41450" y="82530"/>
                </a:lnTo>
                <a:lnTo>
                  <a:pt x="41420" y="82510"/>
                </a:lnTo>
                <a:lnTo>
                  <a:pt x="41390" y="82490"/>
                </a:lnTo>
                <a:lnTo>
                  <a:pt x="41370" y="82460"/>
                </a:lnTo>
                <a:lnTo>
                  <a:pt x="41360" y="82430"/>
                </a:lnTo>
                <a:lnTo>
                  <a:pt x="41340" y="82400"/>
                </a:lnTo>
                <a:lnTo>
                  <a:pt x="41320" y="82380"/>
                </a:lnTo>
                <a:lnTo>
                  <a:pt x="41290" y="82360"/>
                </a:lnTo>
                <a:lnTo>
                  <a:pt x="41250" y="82340"/>
                </a:lnTo>
                <a:lnTo>
                  <a:pt x="41180" y="82320"/>
                </a:lnTo>
                <a:lnTo>
                  <a:pt x="41150" y="82300"/>
                </a:lnTo>
                <a:lnTo>
                  <a:pt x="41140" y="82260"/>
                </a:lnTo>
                <a:lnTo>
                  <a:pt x="41130" y="82220"/>
                </a:lnTo>
                <a:lnTo>
                  <a:pt x="41120" y="82190"/>
                </a:lnTo>
                <a:lnTo>
                  <a:pt x="41100" y="82160"/>
                </a:lnTo>
                <a:lnTo>
                  <a:pt x="41070" y="82140"/>
                </a:lnTo>
                <a:lnTo>
                  <a:pt x="41040" y="82120"/>
                </a:lnTo>
                <a:lnTo>
                  <a:pt x="41000" y="82120"/>
                </a:lnTo>
                <a:lnTo>
                  <a:pt x="40920" y="82130"/>
                </a:lnTo>
                <a:lnTo>
                  <a:pt x="40880" y="82120"/>
                </a:lnTo>
                <a:lnTo>
                  <a:pt x="40840" y="82110"/>
                </a:lnTo>
                <a:lnTo>
                  <a:pt x="40820" y="82090"/>
                </a:lnTo>
                <a:lnTo>
                  <a:pt x="40760" y="82050"/>
                </a:lnTo>
                <a:lnTo>
                  <a:pt x="40740" y="82030"/>
                </a:lnTo>
                <a:lnTo>
                  <a:pt x="40700" y="82020"/>
                </a:lnTo>
                <a:lnTo>
                  <a:pt x="40660" y="82030"/>
                </a:lnTo>
                <a:lnTo>
                  <a:pt x="40600" y="82050"/>
                </a:lnTo>
                <a:lnTo>
                  <a:pt x="40570" y="82060"/>
                </a:lnTo>
                <a:lnTo>
                  <a:pt x="40540" y="82060"/>
                </a:lnTo>
                <a:lnTo>
                  <a:pt x="40520" y="82040"/>
                </a:lnTo>
                <a:lnTo>
                  <a:pt x="40480" y="81990"/>
                </a:lnTo>
                <a:lnTo>
                  <a:pt x="40470" y="81980"/>
                </a:lnTo>
                <a:lnTo>
                  <a:pt x="40430" y="81980"/>
                </a:lnTo>
                <a:lnTo>
                  <a:pt x="40380" y="81990"/>
                </a:lnTo>
                <a:lnTo>
                  <a:pt x="40350" y="81990"/>
                </a:lnTo>
                <a:lnTo>
                  <a:pt x="40340" y="81990"/>
                </a:lnTo>
                <a:lnTo>
                  <a:pt x="40330" y="81980"/>
                </a:lnTo>
                <a:lnTo>
                  <a:pt x="40120" y="81730"/>
                </a:lnTo>
                <a:lnTo>
                  <a:pt x="40070" y="81680"/>
                </a:lnTo>
                <a:lnTo>
                  <a:pt x="40040" y="81670"/>
                </a:lnTo>
                <a:lnTo>
                  <a:pt x="40000" y="81670"/>
                </a:lnTo>
                <a:lnTo>
                  <a:pt x="39960" y="81680"/>
                </a:lnTo>
                <a:lnTo>
                  <a:pt x="39880" y="81710"/>
                </a:lnTo>
                <a:lnTo>
                  <a:pt x="39840" y="81720"/>
                </a:lnTo>
                <a:lnTo>
                  <a:pt x="39800" y="81710"/>
                </a:lnTo>
                <a:lnTo>
                  <a:pt x="39680" y="81680"/>
                </a:lnTo>
                <a:lnTo>
                  <a:pt x="39650" y="81660"/>
                </a:lnTo>
                <a:lnTo>
                  <a:pt x="39590" y="81620"/>
                </a:lnTo>
                <a:lnTo>
                  <a:pt x="39560" y="81600"/>
                </a:lnTo>
                <a:lnTo>
                  <a:pt x="39530" y="81600"/>
                </a:lnTo>
                <a:lnTo>
                  <a:pt x="39490" y="81620"/>
                </a:lnTo>
                <a:lnTo>
                  <a:pt x="39450" y="81670"/>
                </a:lnTo>
                <a:lnTo>
                  <a:pt x="39430" y="81720"/>
                </a:lnTo>
                <a:lnTo>
                  <a:pt x="39410" y="81760"/>
                </a:lnTo>
                <a:lnTo>
                  <a:pt x="39330" y="83050"/>
                </a:lnTo>
                <a:lnTo>
                  <a:pt x="39220" y="83440"/>
                </a:lnTo>
                <a:lnTo>
                  <a:pt x="39210" y="83510"/>
                </a:lnTo>
                <a:lnTo>
                  <a:pt x="39210" y="83800"/>
                </a:lnTo>
                <a:lnTo>
                  <a:pt x="39220" y="83940"/>
                </a:lnTo>
                <a:lnTo>
                  <a:pt x="39040" y="85360"/>
                </a:lnTo>
                <a:lnTo>
                  <a:pt x="39010" y="857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Pand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7860" y="22680"/>
                </a:moveTo>
                <a:lnTo>
                  <a:pt x="21100" y="19490"/>
                </a:lnTo>
                <a:lnTo>
                  <a:pt x="20980" y="19460"/>
                </a:lnTo>
                <a:lnTo>
                  <a:pt x="20980" y="19500"/>
                </a:lnTo>
                <a:lnTo>
                  <a:pt x="20930" y="19670"/>
                </a:lnTo>
                <a:lnTo>
                  <a:pt x="20830" y="19820"/>
                </a:lnTo>
                <a:lnTo>
                  <a:pt x="20720" y="19900"/>
                </a:lnTo>
                <a:lnTo>
                  <a:pt x="20560" y="19960"/>
                </a:lnTo>
                <a:lnTo>
                  <a:pt x="20400" y="19990"/>
                </a:lnTo>
                <a:lnTo>
                  <a:pt x="20260" y="19980"/>
                </a:lnTo>
                <a:lnTo>
                  <a:pt x="20080" y="20070"/>
                </a:lnTo>
                <a:lnTo>
                  <a:pt x="19590" y="20140"/>
                </a:lnTo>
                <a:lnTo>
                  <a:pt x="19390" y="20240"/>
                </a:lnTo>
                <a:lnTo>
                  <a:pt x="19280" y="20420"/>
                </a:lnTo>
                <a:lnTo>
                  <a:pt x="19230" y="20910"/>
                </a:lnTo>
                <a:lnTo>
                  <a:pt x="19180" y="21140"/>
                </a:lnTo>
                <a:lnTo>
                  <a:pt x="19010" y="21320"/>
                </a:lnTo>
                <a:lnTo>
                  <a:pt x="18230" y="21730"/>
                </a:lnTo>
                <a:lnTo>
                  <a:pt x="18090" y="21940"/>
                </a:lnTo>
                <a:lnTo>
                  <a:pt x="17790" y="22710"/>
                </a:lnTo>
                <a:lnTo>
                  <a:pt x="17660" y="22910"/>
                </a:lnTo>
                <a:lnTo>
                  <a:pt x="17580" y="22960"/>
                </a:lnTo>
                <a:lnTo>
                  <a:pt x="17450" y="22980"/>
                </a:lnTo>
                <a:lnTo>
                  <a:pt x="17340" y="22940"/>
                </a:lnTo>
                <a:lnTo>
                  <a:pt x="17240" y="22870"/>
                </a:lnTo>
                <a:lnTo>
                  <a:pt x="17130" y="22810"/>
                </a:lnTo>
                <a:lnTo>
                  <a:pt x="16970" y="22840"/>
                </a:lnTo>
                <a:lnTo>
                  <a:pt x="16900" y="22940"/>
                </a:lnTo>
                <a:lnTo>
                  <a:pt x="16770" y="23300"/>
                </a:lnTo>
                <a:lnTo>
                  <a:pt x="16740" y="23320"/>
                </a:lnTo>
                <a:lnTo>
                  <a:pt x="16660" y="23410"/>
                </a:lnTo>
                <a:lnTo>
                  <a:pt x="16620" y="23440"/>
                </a:lnTo>
                <a:lnTo>
                  <a:pt x="16550" y="23450"/>
                </a:lnTo>
                <a:lnTo>
                  <a:pt x="16340" y="23440"/>
                </a:lnTo>
                <a:lnTo>
                  <a:pt x="16260" y="23430"/>
                </a:lnTo>
                <a:lnTo>
                  <a:pt x="16100" y="23140"/>
                </a:lnTo>
                <a:lnTo>
                  <a:pt x="15410" y="21920"/>
                </a:lnTo>
                <a:lnTo>
                  <a:pt x="14730" y="20700"/>
                </a:lnTo>
                <a:lnTo>
                  <a:pt x="14040" y="19480"/>
                </a:lnTo>
                <a:lnTo>
                  <a:pt x="13350" y="18260"/>
                </a:lnTo>
                <a:lnTo>
                  <a:pt x="12670" y="17040"/>
                </a:lnTo>
                <a:lnTo>
                  <a:pt x="11980" y="15820"/>
                </a:lnTo>
                <a:lnTo>
                  <a:pt x="11290" y="14610"/>
                </a:lnTo>
                <a:lnTo>
                  <a:pt x="10600" y="13390"/>
                </a:lnTo>
                <a:lnTo>
                  <a:pt x="10580" y="13350"/>
                </a:lnTo>
                <a:lnTo>
                  <a:pt x="10560" y="13310"/>
                </a:lnTo>
                <a:lnTo>
                  <a:pt x="10530" y="13270"/>
                </a:lnTo>
                <a:lnTo>
                  <a:pt x="10510" y="13230"/>
                </a:lnTo>
                <a:lnTo>
                  <a:pt x="10490" y="13190"/>
                </a:lnTo>
                <a:lnTo>
                  <a:pt x="10460" y="13140"/>
                </a:lnTo>
                <a:lnTo>
                  <a:pt x="10440" y="13100"/>
                </a:lnTo>
                <a:lnTo>
                  <a:pt x="10420" y="13060"/>
                </a:lnTo>
                <a:lnTo>
                  <a:pt x="10910" y="13080"/>
                </a:lnTo>
                <a:lnTo>
                  <a:pt x="11170" y="13060"/>
                </a:lnTo>
                <a:lnTo>
                  <a:pt x="11610" y="12950"/>
                </a:lnTo>
                <a:lnTo>
                  <a:pt x="11830" y="12980"/>
                </a:lnTo>
                <a:lnTo>
                  <a:pt x="12050" y="13040"/>
                </a:lnTo>
                <a:lnTo>
                  <a:pt x="12290" y="13080"/>
                </a:lnTo>
                <a:lnTo>
                  <a:pt x="12660" y="13070"/>
                </a:lnTo>
                <a:lnTo>
                  <a:pt x="13180" y="13130"/>
                </a:lnTo>
                <a:lnTo>
                  <a:pt x="13420" y="13180"/>
                </a:lnTo>
                <a:lnTo>
                  <a:pt x="13650" y="13160"/>
                </a:lnTo>
                <a:lnTo>
                  <a:pt x="13750" y="13180"/>
                </a:lnTo>
                <a:lnTo>
                  <a:pt x="14240" y="13390"/>
                </a:lnTo>
                <a:lnTo>
                  <a:pt x="14270" y="13400"/>
                </a:lnTo>
                <a:lnTo>
                  <a:pt x="14330" y="13400"/>
                </a:lnTo>
                <a:lnTo>
                  <a:pt x="14360" y="13390"/>
                </a:lnTo>
                <a:lnTo>
                  <a:pt x="14510" y="13390"/>
                </a:lnTo>
                <a:lnTo>
                  <a:pt x="14820" y="13470"/>
                </a:lnTo>
                <a:lnTo>
                  <a:pt x="14980" y="13490"/>
                </a:lnTo>
                <a:lnTo>
                  <a:pt x="15150" y="13450"/>
                </a:lnTo>
                <a:lnTo>
                  <a:pt x="15330" y="13380"/>
                </a:lnTo>
                <a:lnTo>
                  <a:pt x="15510" y="13350"/>
                </a:lnTo>
                <a:lnTo>
                  <a:pt x="15700" y="13410"/>
                </a:lnTo>
                <a:lnTo>
                  <a:pt x="15820" y="13460"/>
                </a:lnTo>
                <a:lnTo>
                  <a:pt x="15710" y="13620"/>
                </a:lnTo>
                <a:lnTo>
                  <a:pt x="15630" y="13780"/>
                </a:lnTo>
                <a:lnTo>
                  <a:pt x="15590" y="13950"/>
                </a:lnTo>
                <a:lnTo>
                  <a:pt x="15620" y="14230"/>
                </a:lnTo>
                <a:lnTo>
                  <a:pt x="15640" y="14290"/>
                </a:lnTo>
                <a:lnTo>
                  <a:pt x="15690" y="14330"/>
                </a:lnTo>
                <a:lnTo>
                  <a:pt x="15810" y="14330"/>
                </a:lnTo>
                <a:lnTo>
                  <a:pt x="16750" y="14140"/>
                </a:lnTo>
                <a:lnTo>
                  <a:pt x="16930" y="14040"/>
                </a:lnTo>
                <a:lnTo>
                  <a:pt x="17270" y="13800"/>
                </a:lnTo>
                <a:lnTo>
                  <a:pt x="17560" y="13700"/>
                </a:lnTo>
                <a:lnTo>
                  <a:pt x="17670" y="13680"/>
                </a:lnTo>
                <a:lnTo>
                  <a:pt x="17780" y="13680"/>
                </a:lnTo>
                <a:lnTo>
                  <a:pt x="17890" y="13700"/>
                </a:lnTo>
                <a:lnTo>
                  <a:pt x="17980" y="13680"/>
                </a:lnTo>
                <a:lnTo>
                  <a:pt x="18190" y="13480"/>
                </a:lnTo>
                <a:lnTo>
                  <a:pt x="18310" y="13420"/>
                </a:lnTo>
                <a:lnTo>
                  <a:pt x="18620" y="13390"/>
                </a:lnTo>
                <a:lnTo>
                  <a:pt x="18740" y="13340"/>
                </a:lnTo>
                <a:lnTo>
                  <a:pt x="18870" y="13240"/>
                </a:lnTo>
                <a:lnTo>
                  <a:pt x="19000" y="13110"/>
                </a:lnTo>
                <a:lnTo>
                  <a:pt x="19110" y="12970"/>
                </a:lnTo>
                <a:lnTo>
                  <a:pt x="19200" y="12830"/>
                </a:lnTo>
                <a:lnTo>
                  <a:pt x="19370" y="12430"/>
                </a:lnTo>
                <a:lnTo>
                  <a:pt x="19460" y="12300"/>
                </a:lnTo>
                <a:lnTo>
                  <a:pt x="19830" y="11900"/>
                </a:lnTo>
                <a:lnTo>
                  <a:pt x="20070" y="11470"/>
                </a:lnTo>
                <a:lnTo>
                  <a:pt x="20160" y="11360"/>
                </a:lnTo>
                <a:lnTo>
                  <a:pt x="20310" y="11250"/>
                </a:lnTo>
                <a:lnTo>
                  <a:pt x="20520" y="11150"/>
                </a:lnTo>
                <a:lnTo>
                  <a:pt x="20630" y="11110"/>
                </a:lnTo>
                <a:lnTo>
                  <a:pt x="20740" y="11100"/>
                </a:lnTo>
                <a:lnTo>
                  <a:pt x="20920" y="11130"/>
                </a:lnTo>
                <a:lnTo>
                  <a:pt x="21710" y="11090"/>
                </a:lnTo>
                <a:lnTo>
                  <a:pt x="21810" y="11110"/>
                </a:lnTo>
                <a:lnTo>
                  <a:pt x="21900" y="11140"/>
                </a:lnTo>
                <a:lnTo>
                  <a:pt x="22030" y="11210"/>
                </a:lnTo>
                <a:lnTo>
                  <a:pt x="22290" y="11410"/>
                </a:lnTo>
                <a:lnTo>
                  <a:pt x="22410" y="11470"/>
                </a:lnTo>
                <a:lnTo>
                  <a:pt x="22640" y="11410"/>
                </a:lnTo>
                <a:lnTo>
                  <a:pt x="22750" y="11210"/>
                </a:lnTo>
                <a:lnTo>
                  <a:pt x="22810" y="10970"/>
                </a:lnTo>
                <a:lnTo>
                  <a:pt x="22880" y="10770"/>
                </a:lnTo>
                <a:lnTo>
                  <a:pt x="22950" y="10700"/>
                </a:lnTo>
                <a:lnTo>
                  <a:pt x="23150" y="10530"/>
                </a:lnTo>
                <a:lnTo>
                  <a:pt x="23230" y="10430"/>
                </a:lnTo>
                <a:lnTo>
                  <a:pt x="23360" y="10220"/>
                </a:lnTo>
                <a:lnTo>
                  <a:pt x="23440" y="10130"/>
                </a:lnTo>
                <a:lnTo>
                  <a:pt x="23540" y="10040"/>
                </a:lnTo>
                <a:lnTo>
                  <a:pt x="23670" y="10000"/>
                </a:lnTo>
                <a:lnTo>
                  <a:pt x="23900" y="9890"/>
                </a:lnTo>
                <a:lnTo>
                  <a:pt x="24170" y="9800"/>
                </a:lnTo>
                <a:lnTo>
                  <a:pt x="24310" y="9710"/>
                </a:lnTo>
                <a:lnTo>
                  <a:pt x="24420" y="9600"/>
                </a:lnTo>
                <a:lnTo>
                  <a:pt x="24510" y="9480"/>
                </a:lnTo>
                <a:lnTo>
                  <a:pt x="24540" y="9400"/>
                </a:lnTo>
                <a:lnTo>
                  <a:pt x="24540" y="9350"/>
                </a:lnTo>
                <a:lnTo>
                  <a:pt x="24560" y="9300"/>
                </a:lnTo>
                <a:lnTo>
                  <a:pt x="24630" y="9240"/>
                </a:lnTo>
                <a:lnTo>
                  <a:pt x="24690" y="9220"/>
                </a:lnTo>
                <a:lnTo>
                  <a:pt x="24990" y="9210"/>
                </a:lnTo>
                <a:lnTo>
                  <a:pt x="25060" y="9200"/>
                </a:lnTo>
                <a:lnTo>
                  <a:pt x="25130" y="9180"/>
                </a:lnTo>
                <a:lnTo>
                  <a:pt x="25180" y="9140"/>
                </a:lnTo>
                <a:lnTo>
                  <a:pt x="25190" y="9070"/>
                </a:lnTo>
                <a:lnTo>
                  <a:pt x="25150" y="8930"/>
                </a:lnTo>
                <a:lnTo>
                  <a:pt x="25160" y="8870"/>
                </a:lnTo>
                <a:lnTo>
                  <a:pt x="25260" y="8820"/>
                </a:lnTo>
                <a:lnTo>
                  <a:pt x="25410" y="8790"/>
                </a:lnTo>
                <a:lnTo>
                  <a:pt x="25680" y="8780"/>
                </a:lnTo>
                <a:lnTo>
                  <a:pt x="25800" y="8800"/>
                </a:lnTo>
                <a:lnTo>
                  <a:pt x="26060" y="8870"/>
                </a:lnTo>
                <a:lnTo>
                  <a:pt x="26170" y="8870"/>
                </a:lnTo>
                <a:lnTo>
                  <a:pt x="26250" y="8820"/>
                </a:lnTo>
                <a:lnTo>
                  <a:pt x="26300" y="8750"/>
                </a:lnTo>
                <a:lnTo>
                  <a:pt x="26340" y="8670"/>
                </a:lnTo>
                <a:lnTo>
                  <a:pt x="26390" y="8620"/>
                </a:lnTo>
                <a:lnTo>
                  <a:pt x="26460" y="8600"/>
                </a:lnTo>
                <a:lnTo>
                  <a:pt x="26590" y="8590"/>
                </a:lnTo>
                <a:lnTo>
                  <a:pt x="26660" y="8580"/>
                </a:lnTo>
                <a:lnTo>
                  <a:pt x="26970" y="8400"/>
                </a:lnTo>
                <a:lnTo>
                  <a:pt x="28030" y="7310"/>
                </a:lnTo>
                <a:lnTo>
                  <a:pt x="28900" y="6640"/>
                </a:lnTo>
                <a:lnTo>
                  <a:pt x="29020" y="6570"/>
                </a:lnTo>
                <a:lnTo>
                  <a:pt x="29560" y="6360"/>
                </a:lnTo>
                <a:lnTo>
                  <a:pt x="29630" y="6320"/>
                </a:lnTo>
                <a:lnTo>
                  <a:pt x="29660" y="6270"/>
                </a:lnTo>
                <a:lnTo>
                  <a:pt x="29680" y="6190"/>
                </a:lnTo>
                <a:lnTo>
                  <a:pt x="29700" y="6120"/>
                </a:lnTo>
                <a:lnTo>
                  <a:pt x="29740" y="6070"/>
                </a:lnTo>
                <a:lnTo>
                  <a:pt x="29810" y="6050"/>
                </a:lnTo>
                <a:lnTo>
                  <a:pt x="30590" y="5910"/>
                </a:lnTo>
                <a:lnTo>
                  <a:pt x="30990" y="5940"/>
                </a:lnTo>
                <a:lnTo>
                  <a:pt x="31120" y="5920"/>
                </a:lnTo>
                <a:lnTo>
                  <a:pt x="31250" y="5880"/>
                </a:lnTo>
                <a:lnTo>
                  <a:pt x="31530" y="5720"/>
                </a:lnTo>
                <a:lnTo>
                  <a:pt x="31630" y="5680"/>
                </a:lnTo>
                <a:lnTo>
                  <a:pt x="32280" y="5580"/>
                </a:lnTo>
                <a:lnTo>
                  <a:pt x="32400" y="5540"/>
                </a:lnTo>
                <a:lnTo>
                  <a:pt x="32600" y="5400"/>
                </a:lnTo>
                <a:lnTo>
                  <a:pt x="32720" y="5350"/>
                </a:lnTo>
                <a:lnTo>
                  <a:pt x="33080" y="5320"/>
                </a:lnTo>
                <a:lnTo>
                  <a:pt x="33110" y="5330"/>
                </a:lnTo>
                <a:lnTo>
                  <a:pt x="33130" y="5360"/>
                </a:lnTo>
                <a:lnTo>
                  <a:pt x="33160" y="5380"/>
                </a:lnTo>
                <a:lnTo>
                  <a:pt x="33200" y="5390"/>
                </a:lnTo>
                <a:lnTo>
                  <a:pt x="33230" y="5360"/>
                </a:lnTo>
                <a:lnTo>
                  <a:pt x="33270" y="5280"/>
                </a:lnTo>
                <a:lnTo>
                  <a:pt x="33300" y="5260"/>
                </a:lnTo>
                <a:lnTo>
                  <a:pt x="33400" y="5240"/>
                </a:lnTo>
                <a:lnTo>
                  <a:pt x="33440" y="5250"/>
                </a:lnTo>
                <a:lnTo>
                  <a:pt x="33520" y="5280"/>
                </a:lnTo>
                <a:lnTo>
                  <a:pt x="33690" y="5380"/>
                </a:lnTo>
                <a:lnTo>
                  <a:pt x="33780" y="5400"/>
                </a:lnTo>
                <a:lnTo>
                  <a:pt x="33900" y="5380"/>
                </a:lnTo>
                <a:lnTo>
                  <a:pt x="34200" y="5190"/>
                </a:lnTo>
                <a:lnTo>
                  <a:pt x="34320" y="5160"/>
                </a:lnTo>
                <a:lnTo>
                  <a:pt x="34440" y="5150"/>
                </a:lnTo>
                <a:lnTo>
                  <a:pt x="34530" y="5160"/>
                </a:lnTo>
                <a:lnTo>
                  <a:pt x="34800" y="5220"/>
                </a:lnTo>
                <a:lnTo>
                  <a:pt x="34880" y="5230"/>
                </a:lnTo>
                <a:lnTo>
                  <a:pt x="34960" y="5180"/>
                </a:lnTo>
                <a:lnTo>
                  <a:pt x="35070" y="5070"/>
                </a:lnTo>
                <a:lnTo>
                  <a:pt x="35080" y="5120"/>
                </a:lnTo>
                <a:lnTo>
                  <a:pt x="35110" y="5170"/>
                </a:lnTo>
                <a:lnTo>
                  <a:pt x="35140" y="5230"/>
                </a:lnTo>
                <a:lnTo>
                  <a:pt x="35180" y="5250"/>
                </a:lnTo>
                <a:lnTo>
                  <a:pt x="35250" y="5240"/>
                </a:lnTo>
                <a:lnTo>
                  <a:pt x="35270" y="5180"/>
                </a:lnTo>
                <a:lnTo>
                  <a:pt x="35260" y="5110"/>
                </a:lnTo>
                <a:lnTo>
                  <a:pt x="35270" y="5060"/>
                </a:lnTo>
                <a:lnTo>
                  <a:pt x="35330" y="4930"/>
                </a:lnTo>
                <a:lnTo>
                  <a:pt x="35370" y="4900"/>
                </a:lnTo>
                <a:lnTo>
                  <a:pt x="35410" y="4990"/>
                </a:lnTo>
                <a:lnTo>
                  <a:pt x="35420" y="5050"/>
                </a:lnTo>
                <a:lnTo>
                  <a:pt x="35440" y="5100"/>
                </a:lnTo>
                <a:lnTo>
                  <a:pt x="35470" y="5140"/>
                </a:lnTo>
                <a:lnTo>
                  <a:pt x="35530" y="5160"/>
                </a:lnTo>
                <a:lnTo>
                  <a:pt x="35780" y="5060"/>
                </a:lnTo>
                <a:lnTo>
                  <a:pt x="35880" y="5050"/>
                </a:lnTo>
                <a:lnTo>
                  <a:pt x="35860" y="5210"/>
                </a:lnTo>
                <a:lnTo>
                  <a:pt x="35830" y="5290"/>
                </a:lnTo>
                <a:lnTo>
                  <a:pt x="35860" y="5310"/>
                </a:lnTo>
                <a:lnTo>
                  <a:pt x="35920" y="5300"/>
                </a:lnTo>
                <a:lnTo>
                  <a:pt x="35970" y="5310"/>
                </a:lnTo>
                <a:lnTo>
                  <a:pt x="35990" y="5310"/>
                </a:lnTo>
                <a:lnTo>
                  <a:pt x="36060" y="5280"/>
                </a:lnTo>
                <a:lnTo>
                  <a:pt x="36090" y="5280"/>
                </a:lnTo>
                <a:lnTo>
                  <a:pt x="36130" y="5300"/>
                </a:lnTo>
                <a:lnTo>
                  <a:pt x="36190" y="5370"/>
                </a:lnTo>
                <a:lnTo>
                  <a:pt x="36220" y="5400"/>
                </a:lnTo>
                <a:lnTo>
                  <a:pt x="36420" y="5530"/>
                </a:lnTo>
                <a:lnTo>
                  <a:pt x="36510" y="5580"/>
                </a:lnTo>
                <a:lnTo>
                  <a:pt x="36630" y="5600"/>
                </a:lnTo>
                <a:lnTo>
                  <a:pt x="36710" y="5600"/>
                </a:lnTo>
                <a:lnTo>
                  <a:pt x="36740" y="5570"/>
                </a:lnTo>
                <a:lnTo>
                  <a:pt x="36760" y="5520"/>
                </a:lnTo>
                <a:lnTo>
                  <a:pt x="36790" y="5470"/>
                </a:lnTo>
                <a:lnTo>
                  <a:pt x="36800" y="5450"/>
                </a:lnTo>
                <a:lnTo>
                  <a:pt x="36810" y="5390"/>
                </a:lnTo>
                <a:lnTo>
                  <a:pt x="36820" y="5360"/>
                </a:lnTo>
                <a:lnTo>
                  <a:pt x="36850" y="5340"/>
                </a:lnTo>
                <a:lnTo>
                  <a:pt x="36930" y="5330"/>
                </a:lnTo>
                <a:lnTo>
                  <a:pt x="36960" y="5320"/>
                </a:lnTo>
                <a:lnTo>
                  <a:pt x="37030" y="5230"/>
                </a:lnTo>
                <a:lnTo>
                  <a:pt x="37100" y="5130"/>
                </a:lnTo>
                <a:lnTo>
                  <a:pt x="37120" y="5070"/>
                </a:lnTo>
                <a:lnTo>
                  <a:pt x="37150" y="4970"/>
                </a:lnTo>
                <a:lnTo>
                  <a:pt x="37190" y="4910"/>
                </a:lnTo>
                <a:lnTo>
                  <a:pt x="37490" y="4660"/>
                </a:lnTo>
                <a:lnTo>
                  <a:pt x="37580" y="4560"/>
                </a:lnTo>
                <a:lnTo>
                  <a:pt x="37640" y="4550"/>
                </a:lnTo>
                <a:lnTo>
                  <a:pt x="37820" y="4550"/>
                </a:lnTo>
                <a:lnTo>
                  <a:pt x="37940" y="4590"/>
                </a:lnTo>
                <a:lnTo>
                  <a:pt x="38120" y="4750"/>
                </a:lnTo>
                <a:lnTo>
                  <a:pt x="38210" y="4960"/>
                </a:lnTo>
                <a:lnTo>
                  <a:pt x="38230" y="4980"/>
                </a:lnTo>
                <a:lnTo>
                  <a:pt x="38320" y="5280"/>
                </a:lnTo>
                <a:lnTo>
                  <a:pt x="38380" y="5350"/>
                </a:lnTo>
                <a:lnTo>
                  <a:pt x="38470" y="5430"/>
                </a:lnTo>
                <a:lnTo>
                  <a:pt x="38550" y="5520"/>
                </a:lnTo>
                <a:lnTo>
                  <a:pt x="38590" y="5620"/>
                </a:lnTo>
                <a:lnTo>
                  <a:pt x="38560" y="5780"/>
                </a:lnTo>
                <a:lnTo>
                  <a:pt x="38420" y="6050"/>
                </a:lnTo>
                <a:lnTo>
                  <a:pt x="38360" y="6200"/>
                </a:lnTo>
                <a:lnTo>
                  <a:pt x="38340" y="6470"/>
                </a:lnTo>
                <a:lnTo>
                  <a:pt x="38370" y="6740"/>
                </a:lnTo>
                <a:lnTo>
                  <a:pt x="38420" y="7000"/>
                </a:lnTo>
                <a:lnTo>
                  <a:pt x="38550" y="7340"/>
                </a:lnTo>
                <a:lnTo>
                  <a:pt x="38570" y="7490"/>
                </a:lnTo>
                <a:lnTo>
                  <a:pt x="38590" y="7780"/>
                </a:lnTo>
                <a:lnTo>
                  <a:pt x="38600" y="7840"/>
                </a:lnTo>
                <a:lnTo>
                  <a:pt x="38670" y="8000"/>
                </a:lnTo>
                <a:lnTo>
                  <a:pt x="38680" y="8070"/>
                </a:lnTo>
                <a:lnTo>
                  <a:pt x="38660" y="8130"/>
                </a:lnTo>
                <a:lnTo>
                  <a:pt x="38550" y="8310"/>
                </a:lnTo>
                <a:lnTo>
                  <a:pt x="38480" y="8630"/>
                </a:lnTo>
                <a:lnTo>
                  <a:pt x="38400" y="8790"/>
                </a:lnTo>
                <a:lnTo>
                  <a:pt x="38150" y="8910"/>
                </a:lnTo>
                <a:lnTo>
                  <a:pt x="38060" y="9040"/>
                </a:lnTo>
                <a:lnTo>
                  <a:pt x="37990" y="9190"/>
                </a:lnTo>
                <a:lnTo>
                  <a:pt x="37960" y="9310"/>
                </a:lnTo>
                <a:lnTo>
                  <a:pt x="37950" y="9310"/>
                </a:lnTo>
                <a:lnTo>
                  <a:pt x="37610" y="9370"/>
                </a:lnTo>
                <a:lnTo>
                  <a:pt x="37500" y="9400"/>
                </a:lnTo>
                <a:lnTo>
                  <a:pt x="37410" y="9480"/>
                </a:lnTo>
                <a:lnTo>
                  <a:pt x="37290" y="9600"/>
                </a:lnTo>
                <a:lnTo>
                  <a:pt x="37190" y="9750"/>
                </a:lnTo>
                <a:lnTo>
                  <a:pt x="37140" y="9880"/>
                </a:lnTo>
                <a:lnTo>
                  <a:pt x="37090" y="9940"/>
                </a:lnTo>
                <a:lnTo>
                  <a:pt x="36520" y="10220"/>
                </a:lnTo>
                <a:lnTo>
                  <a:pt x="36390" y="10310"/>
                </a:lnTo>
                <a:lnTo>
                  <a:pt x="36260" y="10440"/>
                </a:lnTo>
                <a:lnTo>
                  <a:pt x="36120" y="10510"/>
                </a:lnTo>
                <a:lnTo>
                  <a:pt x="35980" y="10490"/>
                </a:lnTo>
                <a:lnTo>
                  <a:pt x="35840" y="10440"/>
                </a:lnTo>
                <a:lnTo>
                  <a:pt x="35700" y="10410"/>
                </a:lnTo>
                <a:lnTo>
                  <a:pt x="35540" y="10460"/>
                </a:lnTo>
                <a:lnTo>
                  <a:pt x="35530" y="10570"/>
                </a:lnTo>
                <a:lnTo>
                  <a:pt x="35570" y="10700"/>
                </a:lnTo>
                <a:lnTo>
                  <a:pt x="35600" y="10850"/>
                </a:lnTo>
                <a:lnTo>
                  <a:pt x="35610" y="11020"/>
                </a:lnTo>
                <a:lnTo>
                  <a:pt x="35600" y="11150"/>
                </a:lnTo>
                <a:lnTo>
                  <a:pt x="35540" y="11260"/>
                </a:lnTo>
                <a:lnTo>
                  <a:pt x="35380" y="11380"/>
                </a:lnTo>
                <a:lnTo>
                  <a:pt x="35100" y="11490"/>
                </a:lnTo>
                <a:lnTo>
                  <a:pt x="34920" y="11530"/>
                </a:lnTo>
                <a:lnTo>
                  <a:pt x="34840" y="11490"/>
                </a:lnTo>
                <a:lnTo>
                  <a:pt x="34810" y="11430"/>
                </a:lnTo>
                <a:lnTo>
                  <a:pt x="34730" y="11330"/>
                </a:lnTo>
                <a:lnTo>
                  <a:pt x="34640" y="11240"/>
                </a:lnTo>
                <a:lnTo>
                  <a:pt x="34570" y="11200"/>
                </a:lnTo>
                <a:lnTo>
                  <a:pt x="34490" y="11250"/>
                </a:lnTo>
                <a:lnTo>
                  <a:pt x="34400" y="11380"/>
                </a:lnTo>
                <a:lnTo>
                  <a:pt x="34350" y="11500"/>
                </a:lnTo>
                <a:lnTo>
                  <a:pt x="34410" y="11560"/>
                </a:lnTo>
                <a:lnTo>
                  <a:pt x="34540" y="11590"/>
                </a:lnTo>
                <a:lnTo>
                  <a:pt x="34640" y="11690"/>
                </a:lnTo>
                <a:lnTo>
                  <a:pt x="34720" y="11810"/>
                </a:lnTo>
                <a:lnTo>
                  <a:pt x="34750" y="11930"/>
                </a:lnTo>
                <a:lnTo>
                  <a:pt x="34660" y="12120"/>
                </a:lnTo>
                <a:lnTo>
                  <a:pt x="34430" y="12110"/>
                </a:lnTo>
                <a:lnTo>
                  <a:pt x="34150" y="12010"/>
                </a:lnTo>
                <a:lnTo>
                  <a:pt x="33900" y="11970"/>
                </a:lnTo>
                <a:lnTo>
                  <a:pt x="33750" y="12030"/>
                </a:lnTo>
                <a:lnTo>
                  <a:pt x="33470" y="12250"/>
                </a:lnTo>
                <a:lnTo>
                  <a:pt x="33260" y="12310"/>
                </a:lnTo>
                <a:lnTo>
                  <a:pt x="33260" y="12360"/>
                </a:lnTo>
                <a:lnTo>
                  <a:pt x="33300" y="12400"/>
                </a:lnTo>
                <a:lnTo>
                  <a:pt x="33350" y="12430"/>
                </a:lnTo>
                <a:lnTo>
                  <a:pt x="33420" y="12430"/>
                </a:lnTo>
                <a:lnTo>
                  <a:pt x="33550" y="12370"/>
                </a:lnTo>
                <a:lnTo>
                  <a:pt x="33620" y="12390"/>
                </a:lnTo>
                <a:lnTo>
                  <a:pt x="33670" y="12490"/>
                </a:lnTo>
                <a:lnTo>
                  <a:pt x="33620" y="12630"/>
                </a:lnTo>
                <a:lnTo>
                  <a:pt x="33540" y="12780"/>
                </a:lnTo>
                <a:lnTo>
                  <a:pt x="33460" y="13050"/>
                </a:lnTo>
                <a:lnTo>
                  <a:pt x="33380" y="13180"/>
                </a:lnTo>
                <a:lnTo>
                  <a:pt x="33270" y="13240"/>
                </a:lnTo>
                <a:lnTo>
                  <a:pt x="33170" y="13170"/>
                </a:lnTo>
                <a:lnTo>
                  <a:pt x="33110" y="13260"/>
                </a:lnTo>
                <a:lnTo>
                  <a:pt x="33040" y="13460"/>
                </a:lnTo>
                <a:lnTo>
                  <a:pt x="33040" y="13700"/>
                </a:lnTo>
                <a:lnTo>
                  <a:pt x="33000" y="13920"/>
                </a:lnTo>
                <a:lnTo>
                  <a:pt x="32850" y="14060"/>
                </a:lnTo>
                <a:lnTo>
                  <a:pt x="32740" y="14050"/>
                </a:lnTo>
                <a:lnTo>
                  <a:pt x="32620" y="14010"/>
                </a:lnTo>
                <a:lnTo>
                  <a:pt x="32540" y="14040"/>
                </a:lnTo>
                <a:lnTo>
                  <a:pt x="32520" y="14200"/>
                </a:lnTo>
                <a:lnTo>
                  <a:pt x="32580" y="14440"/>
                </a:lnTo>
                <a:lnTo>
                  <a:pt x="32580" y="14550"/>
                </a:lnTo>
                <a:lnTo>
                  <a:pt x="32530" y="14680"/>
                </a:lnTo>
                <a:lnTo>
                  <a:pt x="32290" y="14980"/>
                </a:lnTo>
                <a:lnTo>
                  <a:pt x="32230" y="15090"/>
                </a:lnTo>
                <a:lnTo>
                  <a:pt x="32210" y="15240"/>
                </a:lnTo>
                <a:lnTo>
                  <a:pt x="32260" y="15330"/>
                </a:lnTo>
                <a:lnTo>
                  <a:pt x="32330" y="15390"/>
                </a:lnTo>
                <a:lnTo>
                  <a:pt x="32370" y="15480"/>
                </a:lnTo>
                <a:lnTo>
                  <a:pt x="32300" y="15610"/>
                </a:lnTo>
                <a:lnTo>
                  <a:pt x="31940" y="15690"/>
                </a:lnTo>
                <a:lnTo>
                  <a:pt x="31920" y="15830"/>
                </a:lnTo>
                <a:lnTo>
                  <a:pt x="31890" y="15970"/>
                </a:lnTo>
                <a:lnTo>
                  <a:pt x="31680" y="16020"/>
                </a:lnTo>
                <a:lnTo>
                  <a:pt x="31230" y="16070"/>
                </a:lnTo>
                <a:lnTo>
                  <a:pt x="30870" y="16290"/>
                </a:lnTo>
                <a:lnTo>
                  <a:pt x="30700" y="16350"/>
                </a:lnTo>
                <a:lnTo>
                  <a:pt x="30250" y="16300"/>
                </a:lnTo>
                <a:lnTo>
                  <a:pt x="29650" y="16340"/>
                </a:lnTo>
                <a:lnTo>
                  <a:pt x="29500" y="16400"/>
                </a:lnTo>
                <a:lnTo>
                  <a:pt x="29440" y="16530"/>
                </a:lnTo>
                <a:lnTo>
                  <a:pt x="29430" y="16700"/>
                </a:lnTo>
                <a:lnTo>
                  <a:pt x="29450" y="16860"/>
                </a:lnTo>
                <a:lnTo>
                  <a:pt x="29420" y="16990"/>
                </a:lnTo>
                <a:lnTo>
                  <a:pt x="29270" y="17170"/>
                </a:lnTo>
                <a:lnTo>
                  <a:pt x="29230" y="17300"/>
                </a:lnTo>
                <a:lnTo>
                  <a:pt x="29270" y="17630"/>
                </a:lnTo>
                <a:lnTo>
                  <a:pt x="29260" y="17780"/>
                </a:lnTo>
                <a:lnTo>
                  <a:pt x="29170" y="17910"/>
                </a:lnTo>
                <a:lnTo>
                  <a:pt x="29060" y="17960"/>
                </a:lnTo>
                <a:lnTo>
                  <a:pt x="28840" y="17960"/>
                </a:lnTo>
                <a:lnTo>
                  <a:pt x="28730" y="17990"/>
                </a:lnTo>
                <a:lnTo>
                  <a:pt x="28630" y="18070"/>
                </a:lnTo>
                <a:lnTo>
                  <a:pt x="28560" y="18190"/>
                </a:lnTo>
                <a:lnTo>
                  <a:pt x="28470" y="18270"/>
                </a:lnTo>
                <a:lnTo>
                  <a:pt x="28350" y="18280"/>
                </a:lnTo>
                <a:lnTo>
                  <a:pt x="28230" y="18260"/>
                </a:lnTo>
                <a:lnTo>
                  <a:pt x="28100" y="18270"/>
                </a:lnTo>
                <a:lnTo>
                  <a:pt x="28010" y="18320"/>
                </a:lnTo>
                <a:lnTo>
                  <a:pt x="28010" y="18450"/>
                </a:lnTo>
                <a:lnTo>
                  <a:pt x="28090" y="18560"/>
                </a:lnTo>
                <a:lnTo>
                  <a:pt x="28170" y="18630"/>
                </a:lnTo>
                <a:lnTo>
                  <a:pt x="28200" y="18730"/>
                </a:lnTo>
                <a:lnTo>
                  <a:pt x="28120" y="18880"/>
                </a:lnTo>
                <a:lnTo>
                  <a:pt x="28040" y="18970"/>
                </a:lnTo>
                <a:lnTo>
                  <a:pt x="27930" y="19040"/>
                </a:lnTo>
                <a:lnTo>
                  <a:pt x="27810" y="19070"/>
                </a:lnTo>
                <a:lnTo>
                  <a:pt x="27690" y="19060"/>
                </a:lnTo>
                <a:lnTo>
                  <a:pt x="27580" y="19090"/>
                </a:lnTo>
                <a:lnTo>
                  <a:pt x="27560" y="19220"/>
                </a:lnTo>
                <a:lnTo>
                  <a:pt x="27590" y="19390"/>
                </a:lnTo>
                <a:lnTo>
                  <a:pt x="27640" y="19500"/>
                </a:lnTo>
                <a:lnTo>
                  <a:pt x="27690" y="19520"/>
                </a:lnTo>
                <a:lnTo>
                  <a:pt x="27730" y="19500"/>
                </a:lnTo>
                <a:lnTo>
                  <a:pt x="27770" y="19480"/>
                </a:lnTo>
                <a:lnTo>
                  <a:pt x="27790" y="19470"/>
                </a:lnTo>
                <a:lnTo>
                  <a:pt x="27830" y="19510"/>
                </a:lnTo>
                <a:lnTo>
                  <a:pt x="27930" y="19620"/>
                </a:lnTo>
                <a:lnTo>
                  <a:pt x="28070" y="19870"/>
                </a:lnTo>
                <a:lnTo>
                  <a:pt x="28160" y="20200"/>
                </a:lnTo>
                <a:lnTo>
                  <a:pt x="28200" y="20540"/>
                </a:lnTo>
                <a:lnTo>
                  <a:pt x="28170" y="20820"/>
                </a:lnTo>
                <a:lnTo>
                  <a:pt x="28070" y="21130"/>
                </a:lnTo>
                <a:lnTo>
                  <a:pt x="28060" y="21270"/>
                </a:lnTo>
                <a:lnTo>
                  <a:pt x="28100" y="21440"/>
                </a:lnTo>
                <a:lnTo>
                  <a:pt x="28120" y="21600"/>
                </a:lnTo>
                <a:lnTo>
                  <a:pt x="28050" y="21750"/>
                </a:lnTo>
                <a:lnTo>
                  <a:pt x="27970" y="21900"/>
                </a:lnTo>
                <a:lnTo>
                  <a:pt x="27920" y="22050"/>
                </a:lnTo>
                <a:lnTo>
                  <a:pt x="27940" y="22180"/>
                </a:lnTo>
                <a:lnTo>
                  <a:pt x="27990" y="22290"/>
                </a:lnTo>
                <a:lnTo>
                  <a:pt x="28010" y="22400"/>
                </a:lnTo>
                <a:lnTo>
                  <a:pt x="27960" y="22530"/>
                </a:lnTo>
                <a:lnTo>
                  <a:pt x="27860" y="22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El Ben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8810" y="45200"/>
                </a:moveTo>
                <a:lnTo>
                  <a:pt x="28540" y="44920"/>
                </a:lnTo>
                <a:lnTo>
                  <a:pt x="27220" y="43670"/>
                </a:lnTo>
                <a:lnTo>
                  <a:pt x="27080" y="43430"/>
                </a:lnTo>
                <a:lnTo>
                  <a:pt x="27020" y="43370"/>
                </a:lnTo>
                <a:lnTo>
                  <a:pt x="26980" y="43340"/>
                </a:lnTo>
                <a:lnTo>
                  <a:pt x="26840" y="43280"/>
                </a:lnTo>
                <a:lnTo>
                  <a:pt x="26750" y="43220"/>
                </a:lnTo>
                <a:lnTo>
                  <a:pt x="26680" y="43150"/>
                </a:lnTo>
                <a:lnTo>
                  <a:pt x="26630" y="43070"/>
                </a:lnTo>
                <a:lnTo>
                  <a:pt x="26610" y="43000"/>
                </a:lnTo>
                <a:lnTo>
                  <a:pt x="26600" y="42930"/>
                </a:lnTo>
                <a:lnTo>
                  <a:pt x="26600" y="42860"/>
                </a:lnTo>
                <a:lnTo>
                  <a:pt x="26650" y="42570"/>
                </a:lnTo>
                <a:lnTo>
                  <a:pt x="26650" y="42490"/>
                </a:lnTo>
                <a:lnTo>
                  <a:pt x="26630" y="42400"/>
                </a:lnTo>
                <a:lnTo>
                  <a:pt x="26210" y="41550"/>
                </a:lnTo>
                <a:lnTo>
                  <a:pt x="26030" y="41280"/>
                </a:lnTo>
                <a:lnTo>
                  <a:pt x="25870" y="41100"/>
                </a:lnTo>
                <a:lnTo>
                  <a:pt x="25790" y="41010"/>
                </a:lnTo>
                <a:lnTo>
                  <a:pt x="25730" y="40920"/>
                </a:lnTo>
                <a:lnTo>
                  <a:pt x="25610" y="40670"/>
                </a:lnTo>
                <a:lnTo>
                  <a:pt x="25540" y="40580"/>
                </a:lnTo>
                <a:lnTo>
                  <a:pt x="25460" y="40520"/>
                </a:lnTo>
                <a:lnTo>
                  <a:pt x="25380" y="40510"/>
                </a:lnTo>
                <a:lnTo>
                  <a:pt x="25300" y="40510"/>
                </a:lnTo>
                <a:lnTo>
                  <a:pt x="25150" y="40530"/>
                </a:lnTo>
                <a:lnTo>
                  <a:pt x="25060" y="40520"/>
                </a:lnTo>
                <a:lnTo>
                  <a:pt x="24990" y="40500"/>
                </a:lnTo>
                <a:lnTo>
                  <a:pt x="24930" y="40460"/>
                </a:lnTo>
                <a:lnTo>
                  <a:pt x="24830" y="40390"/>
                </a:lnTo>
                <a:lnTo>
                  <a:pt x="24740" y="40330"/>
                </a:lnTo>
                <a:lnTo>
                  <a:pt x="24640" y="40210"/>
                </a:lnTo>
                <a:lnTo>
                  <a:pt x="24560" y="39960"/>
                </a:lnTo>
                <a:lnTo>
                  <a:pt x="24540" y="39820"/>
                </a:lnTo>
                <a:lnTo>
                  <a:pt x="24530" y="39710"/>
                </a:lnTo>
                <a:lnTo>
                  <a:pt x="24550" y="39570"/>
                </a:lnTo>
                <a:lnTo>
                  <a:pt x="24580" y="39430"/>
                </a:lnTo>
                <a:lnTo>
                  <a:pt x="24610" y="39170"/>
                </a:lnTo>
                <a:lnTo>
                  <a:pt x="24610" y="38890"/>
                </a:lnTo>
                <a:lnTo>
                  <a:pt x="24570" y="38740"/>
                </a:lnTo>
                <a:lnTo>
                  <a:pt x="24520" y="38640"/>
                </a:lnTo>
                <a:lnTo>
                  <a:pt x="24200" y="38340"/>
                </a:lnTo>
                <a:lnTo>
                  <a:pt x="24070" y="38160"/>
                </a:lnTo>
                <a:lnTo>
                  <a:pt x="23890" y="37740"/>
                </a:lnTo>
                <a:lnTo>
                  <a:pt x="23860" y="37690"/>
                </a:lnTo>
                <a:lnTo>
                  <a:pt x="23880" y="37640"/>
                </a:lnTo>
                <a:lnTo>
                  <a:pt x="23910" y="37570"/>
                </a:lnTo>
                <a:lnTo>
                  <a:pt x="23960" y="37510"/>
                </a:lnTo>
                <a:lnTo>
                  <a:pt x="24070" y="37420"/>
                </a:lnTo>
                <a:lnTo>
                  <a:pt x="24110" y="37360"/>
                </a:lnTo>
                <a:lnTo>
                  <a:pt x="24170" y="37230"/>
                </a:lnTo>
                <a:lnTo>
                  <a:pt x="24180" y="37090"/>
                </a:lnTo>
                <a:lnTo>
                  <a:pt x="24140" y="36960"/>
                </a:lnTo>
                <a:lnTo>
                  <a:pt x="24060" y="36840"/>
                </a:lnTo>
                <a:lnTo>
                  <a:pt x="23910" y="36700"/>
                </a:lnTo>
                <a:lnTo>
                  <a:pt x="23880" y="36630"/>
                </a:lnTo>
                <a:lnTo>
                  <a:pt x="23880" y="36590"/>
                </a:lnTo>
                <a:lnTo>
                  <a:pt x="23880" y="36500"/>
                </a:lnTo>
                <a:lnTo>
                  <a:pt x="23870" y="36460"/>
                </a:lnTo>
                <a:lnTo>
                  <a:pt x="23850" y="36440"/>
                </a:lnTo>
                <a:lnTo>
                  <a:pt x="23810" y="36400"/>
                </a:lnTo>
                <a:lnTo>
                  <a:pt x="23790" y="36370"/>
                </a:lnTo>
                <a:lnTo>
                  <a:pt x="23700" y="36130"/>
                </a:lnTo>
                <a:lnTo>
                  <a:pt x="23660" y="35990"/>
                </a:lnTo>
                <a:lnTo>
                  <a:pt x="23650" y="35860"/>
                </a:lnTo>
                <a:lnTo>
                  <a:pt x="23670" y="35740"/>
                </a:lnTo>
                <a:lnTo>
                  <a:pt x="23750" y="35670"/>
                </a:lnTo>
                <a:lnTo>
                  <a:pt x="23960" y="35580"/>
                </a:lnTo>
                <a:lnTo>
                  <a:pt x="24040" y="35480"/>
                </a:lnTo>
                <a:lnTo>
                  <a:pt x="24070" y="35370"/>
                </a:lnTo>
                <a:lnTo>
                  <a:pt x="24060" y="35260"/>
                </a:lnTo>
                <a:lnTo>
                  <a:pt x="24000" y="35040"/>
                </a:lnTo>
                <a:lnTo>
                  <a:pt x="24020" y="34630"/>
                </a:lnTo>
                <a:lnTo>
                  <a:pt x="23950" y="34100"/>
                </a:lnTo>
                <a:lnTo>
                  <a:pt x="23950" y="34020"/>
                </a:lnTo>
                <a:lnTo>
                  <a:pt x="23860" y="33720"/>
                </a:lnTo>
                <a:lnTo>
                  <a:pt x="23860" y="33610"/>
                </a:lnTo>
                <a:lnTo>
                  <a:pt x="24040" y="32800"/>
                </a:lnTo>
                <a:lnTo>
                  <a:pt x="24090" y="32700"/>
                </a:lnTo>
                <a:lnTo>
                  <a:pt x="24150" y="32620"/>
                </a:lnTo>
                <a:lnTo>
                  <a:pt x="24210" y="32510"/>
                </a:lnTo>
                <a:lnTo>
                  <a:pt x="24230" y="32380"/>
                </a:lnTo>
                <a:lnTo>
                  <a:pt x="24140" y="32200"/>
                </a:lnTo>
                <a:lnTo>
                  <a:pt x="24140" y="32070"/>
                </a:lnTo>
                <a:lnTo>
                  <a:pt x="24220" y="31790"/>
                </a:lnTo>
                <a:lnTo>
                  <a:pt x="24280" y="31660"/>
                </a:lnTo>
                <a:lnTo>
                  <a:pt x="24370" y="31570"/>
                </a:lnTo>
                <a:lnTo>
                  <a:pt x="24470" y="31500"/>
                </a:lnTo>
                <a:lnTo>
                  <a:pt x="24550" y="31410"/>
                </a:lnTo>
                <a:lnTo>
                  <a:pt x="24680" y="31200"/>
                </a:lnTo>
                <a:lnTo>
                  <a:pt x="24960" y="30840"/>
                </a:lnTo>
                <a:lnTo>
                  <a:pt x="25010" y="30730"/>
                </a:lnTo>
                <a:lnTo>
                  <a:pt x="25010" y="30600"/>
                </a:lnTo>
                <a:lnTo>
                  <a:pt x="24900" y="30420"/>
                </a:lnTo>
                <a:lnTo>
                  <a:pt x="24790" y="29800"/>
                </a:lnTo>
                <a:lnTo>
                  <a:pt x="24780" y="29570"/>
                </a:lnTo>
                <a:lnTo>
                  <a:pt x="24890" y="29340"/>
                </a:lnTo>
                <a:lnTo>
                  <a:pt x="25170" y="28910"/>
                </a:lnTo>
                <a:lnTo>
                  <a:pt x="25270" y="28790"/>
                </a:lnTo>
                <a:lnTo>
                  <a:pt x="25500" y="28610"/>
                </a:lnTo>
                <a:lnTo>
                  <a:pt x="26030" y="27980"/>
                </a:lnTo>
                <a:lnTo>
                  <a:pt x="26060" y="27920"/>
                </a:lnTo>
                <a:lnTo>
                  <a:pt x="26090" y="27780"/>
                </a:lnTo>
                <a:lnTo>
                  <a:pt x="26120" y="27720"/>
                </a:lnTo>
                <a:lnTo>
                  <a:pt x="26170" y="27680"/>
                </a:lnTo>
                <a:lnTo>
                  <a:pt x="26290" y="27610"/>
                </a:lnTo>
                <a:lnTo>
                  <a:pt x="26340" y="27570"/>
                </a:lnTo>
                <a:lnTo>
                  <a:pt x="26600" y="27100"/>
                </a:lnTo>
                <a:lnTo>
                  <a:pt x="26710" y="26990"/>
                </a:lnTo>
                <a:lnTo>
                  <a:pt x="26840" y="26970"/>
                </a:lnTo>
                <a:lnTo>
                  <a:pt x="26950" y="26980"/>
                </a:lnTo>
                <a:lnTo>
                  <a:pt x="27040" y="26950"/>
                </a:lnTo>
                <a:lnTo>
                  <a:pt x="27360" y="26180"/>
                </a:lnTo>
                <a:lnTo>
                  <a:pt x="27730" y="24620"/>
                </a:lnTo>
                <a:lnTo>
                  <a:pt x="27740" y="24450"/>
                </a:lnTo>
                <a:lnTo>
                  <a:pt x="27710" y="24310"/>
                </a:lnTo>
                <a:lnTo>
                  <a:pt x="27610" y="24020"/>
                </a:lnTo>
                <a:lnTo>
                  <a:pt x="27780" y="23780"/>
                </a:lnTo>
                <a:lnTo>
                  <a:pt x="27860" y="23640"/>
                </a:lnTo>
                <a:lnTo>
                  <a:pt x="27870" y="23530"/>
                </a:lnTo>
                <a:lnTo>
                  <a:pt x="27820" y="23430"/>
                </a:lnTo>
                <a:lnTo>
                  <a:pt x="27800" y="23340"/>
                </a:lnTo>
                <a:lnTo>
                  <a:pt x="27790" y="22930"/>
                </a:lnTo>
                <a:lnTo>
                  <a:pt x="27810" y="22800"/>
                </a:lnTo>
                <a:lnTo>
                  <a:pt x="27860" y="22680"/>
                </a:lnTo>
                <a:lnTo>
                  <a:pt x="27960" y="22530"/>
                </a:lnTo>
                <a:lnTo>
                  <a:pt x="28010" y="22400"/>
                </a:lnTo>
                <a:lnTo>
                  <a:pt x="27990" y="22290"/>
                </a:lnTo>
                <a:lnTo>
                  <a:pt x="27940" y="22180"/>
                </a:lnTo>
                <a:lnTo>
                  <a:pt x="27920" y="22050"/>
                </a:lnTo>
                <a:lnTo>
                  <a:pt x="27970" y="21900"/>
                </a:lnTo>
                <a:lnTo>
                  <a:pt x="28050" y="21750"/>
                </a:lnTo>
                <a:lnTo>
                  <a:pt x="28120" y="21600"/>
                </a:lnTo>
                <a:lnTo>
                  <a:pt x="28100" y="21440"/>
                </a:lnTo>
                <a:lnTo>
                  <a:pt x="28060" y="21270"/>
                </a:lnTo>
                <a:lnTo>
                  <a:pt x="28070" y="21130"/>
                </a:lnTo>
                <a:lnTo>
                  <a:pt x="28170" y="20820"/>
                </a:lnTo>
                <a:lnTo>
                  <a:pt x="28200" y="20540"/>
                </a:lnTo>
                <a:lnTo>
                  <a:pt x="28160" y="20200"/>
                </a:lnTo>
                <a:lnTo>
                  <a:pt x="28070" y="19870"/>
                </a:lnTo>
                <a:lnTo>
                  <a:pt x="27930" y="19620"/>
                </a:lnTo>
                <a:lnTo>
                  <a:pt x="27830" y="19510"/>
                </a:lnTo>
                <a:lnTo>
                  <a:pt x="27790" y="19470"/>
                </a:lnTo>
                <a:lnTo>
                  <a:pt x="27770" y="19480"/>
                </a:lnTo>
                <a:lnTo>
                  <a:pt x="27730" y="19500"/>
                </a:lnTo>
                <a:lnTo>
                  <a:pt x="27690" y="19520"/>
                </a:lnTo>
                <a:lnTo>
                  <a:pt x="27640" y="19500"/>
                </a:lnTo>
                <a:lnTo>
                  <a:pt x="27590" y="19390"/>
                </a:lnTo>
                <a:lnTo>
                  <a:pt x="27560" y="19220"/>
                </a:lnTo>
                <a:lnTo>
                  <a:pt x="27580" y="19090"/>
                </a:lnTo>
                <a:lnTo>
                  <a:pt x="27690" y="19060"/>
                </a:lnTo>
                <a:lnTo>
                  <a:pt x="27810" y="19070"/>
                </a:lnTo>
                <a:lnTo>
                  <a:pt x="27930" y="19040"/>
                </a:lnTo>
                <a:lnTo>
                  <a:pt x="28040" y="18970"/>
                </a:lnTo>
                <a:lnTo>
                  <a:pt x="28120" y="18880"/>
                </a:lnTo>
                <a:lnTo>
                  <a:pt x="28200" y="18730"/>
                </a:lnTo>
                <a:lnTo>
                  <a:pt x="28170" y="18630"/>
                </a:lnTo>
                <a:lnTo>
                  <a:pt x="28090" y="18560"/>
                </a:lnTo>
                <a:lnTo>
                  <a:pt x="28010" y="18450"/>
                </a:lnTo>
                <a:lnTo>
                  <a:pt x="28010" y="18320"/>
                </a:lnTo>
                <a:lnTo>
                  <a:pt x="28100" y="18270"/>
                </a:lnTo>
                <a:lnTo>
                  <a:pt x="28230" y="18260"/>
                </a:lnTo>
                <a:lnTo>
                  <a:pt x="28350" y="18280"/>
                </a:lnTo>
                <a:lnTo>
                  <a:pt x="28470" y="18270"/>
                </a:lnTo>
                <a:lnTo>
                  <a:pt x="28560" y="18190"/>
                </a:lnTo>
                <a:lnTo>
                  <a:pt x="28630" y="18070"/>
                </a:lnTo>
                <a:lnTo>
                  <a:pt x="28730" y="17990"/>
                </a:lnTo>
                <a:lnTo>
                  <a:pt x="28840" y="17960"/>
                </a:lnTo>
                <a:lnTo>
                  <a:pt x="29060" y="17960"/>
                </a:lnTo>
                <a:lnTo>
                  <a:pt x="29170" y="17910"/>
                </a:lnTo>
                <a:lnTo>
                  <a:pt x="29260" y="17780"/>
                </a:lnTo>
                <a:lnTo>
                  <a:pt x="29270" y="17630"/>
                </a:lnTo>
                <a:lnTo>
                  <a:pt x="29230" y="17300"/>
                </a:lnTo>
                <a:lnTo>
                  <a:pt x="29270" y="17170"/>
                </a:lnTo>
                <a:lnTo>
                  <a:pt x="29420" y="16990"/>
                </a:lnTo>
                <a:lnTo>
                  <a:pt x="29450" y="16860"/>
                </a:lnTo>
                <a:lnTo>
                  <a:pt x="29430" y="16700"/>
                </a:lnTo>
                <a:lnTo>
                  <a:pt x="29440" y="16530"/>
                </a:lnTo>
                <a:lnTo>
                  <a:pt x="29500" y="16400"/>
                </a:lnTo>
                <a:lnTo>
                  <a:pt x="29650" y="16340"/>
                </a:lnTo>
                <a:lnTo>
                  <a:pt x="30250" y="16300"/>
                </a:lnTo>
                <a:lnTo>
                  <a:pt x="30700" y="16350"/>
                </a:lnTo>
                <a:lnTo>
                  <a:pt x="30870" y="16290"/>
                </a:lnTo>
                <a:lnTo>
                  <a:pt x="31230" y="16070"/>
                </a:lnTo>
                <a:lnTo>
                  <a:pt x="31680" y="16020"/>
                </a:lnTo>
                <a:lnTo>
                  <a:pt x="31890" y="15970"/>
                </a:lnTo>
                <a:lnTo>
                  <a:pt x="31920" y="15830"/>
                </a:lnTo>
                <a:lnTo>
                  <a:pt x="31940" y="15690"/>
                </a:lnTo>
                <a:lnTo>
                  <a:pt x="32300" y="15610"/>
                </a:lnTo>
                <a:lnTo>
                  <a:pt x="32370" y="15480"/>
                </a:lnTo>
                <a:lnTo>
                  <a:pt x="32330" y="15390"/>
                </a:lnTo>
                <a:lnTo>
                  <a:pt x="32260" y="15330"/>
                </a:lnTo>
                <a:lnTo>
                  <a:pt x="32210" y="15240"/>
                </a:lnTo>
                <a:lnTo>
                  <a:pt x="32230" y="15090"/>
                </a:lnTo>
                <a:lnTo>
                  <a:pt x="32290" y="14980"/>
                </a:lnTo>
                <a:lnTo>
                  <a:pt x="32530" y="14680"/>
                </a:lnTo>
                <a:lnTo>
                  <a:pt x="32580" y="14550"/>
                </a:lnTo>
                <a:lnTo>
                  <a:pt x="32580" y="14440"/>
                </a:lnTo>
                <a:lnTo>
                  <a:pt x="32520" y="14200"/>
                </a:lnTo>
                <a:lnTo>
                  <a:pt x="32540" y="14040"/>
                </a:lnTo>
                <a:lnTo>
                  <a:pt x="32620" y="14010"/>
                </a:lnTo>
                <a:lnTo>
                  <a:pt x="32740" y="14050"/>
                </a:lnTo>
                <a:lnTo>
                  <a:pt x="32850" y="14060"/>
                </a:lnTo>
                <a:lnTo>
                  <a:pt x="33000" y="13920"/>
                </a:lnTo>
                <a:lnTo>
                  <a:pt x="33040" y="13700"/>
                </a:lnTo>
                <a:lnTo>
                  <a:pt x="33040" y="13460"/>
                </a:lnTo>
                <a:lnTo>
                  <a:pt x="33110" y="13260"/>
                </a:lnTo>
                <a:lnTo>
                  <a:pt x="33170" y="13170"/>
                </a:lnTo>
                <a:lnTo>
                  <a:pt x="33270" y="13240"/>
                </a:lnTo>
                <a:lnTo>
                  <a:pt x="33380" y="13180"/>
                </a:lnTo>
                <a:lnTo>
                  <a:pt x="33460" y="13050"/>
                </a:lnTo>
                <a:lnTo>
                  <a:pt x="33540" y="12780"/>
                </a:lnTo>
                <a:lnTo>
                  <a:pt x="33620" y="12630"/>
                </a:lnTo>
                <a:lnTo>
                  <a:pt x="33670" y="12490"/>
                </a:lnTo>
                <a:lnTo>
                  <a:pt x="33620" y="12390"/>
                </a:lnTo>
                <a:lnTo>
                  <a:pt x="33550" y="12370"/>
                </a:lnTo>
                <a:lnTo>
                  <a:pt x="33420" y="12430"/>
                </a:lnTo>
                <a:lnTo>
                  <a:pt x="33350" y="12430"/>
                </a:lnTo>
                <a:lnTo>
                  <a:pt x="33300" y="12400"/>
                </a:lnTo>
                <a:lnTo>
                  <a:pt x="33260" y="12360"/>
                </a:lnTo>
                <a:lnTo>
                  <a:pt x="33260" y="12310"/>
                </a:lnTo>
                <a:lnTo>
                  <a:pt x="33470" y="12250"/>
                </a:lnTo>
                <a:lnTo>
                  <a:pt x="33750" y="12030"/>
                </a:lnTo>
                <a:lnTo>
                  <a:pt x="33900" y="11970"/>
                </a:lnTo>
                <a:lnTo>
                  <a:pt x="34150" y="12010"/>
                </a:lnTo>
                <a:lnTo>
                  <a:pt x="34430" y="12110"/>
                </a:lnTo>
                <a:lnTo>
                  <a:pt x="34660" y="12120"/>
                </a:lnTo>
                <a:lnTo>
                  <a:pt x="34750" y="11930"/>
                </a:lnTo>
                <a:lnTo>
                  <a:pt x="34720" y="11810"/>
                </a:lnTo>
                <a:lnTo>
                  <a:pt x="34640" y="11690"/>
                </a:lnTo>
                <a:lnTo>
                  <a:pt x="34540" y="11590"/>
                </a:lnTo>
                <a:lnTo>
                  <a:pt x="34410" y="11560"/>
                </a:lnTo>
                <a:lnTo>
                  <a:pt x="34350" y="11500"/>
                </a:lnTo>
                <a:lnTo>
                  <a:pt x="34400" y="11380"/>
                </a:lnTo>
                <a:lnTo>
                  <a:pt x="34490" y="11250"/>
                </a:lnTo>
                <a:lnTo>
                  <a:pt x="34570" y="11200"/>
                </a:lnTo>
                <a:lnTo>
                  <a:pt x="34640" y="11240"/>
                </a:lnTo>
                <a:lnTo>
                  <a:pt x="34730" y="11330"/>
                </a:lnTo>
                <a:lnTo>
                  <a:pt x="34810" y="11430"/>
                </a:lnTo>
                <a:lnTo>
                  <a:pt x="34840" y="11490"/>
                </a:lnTo>
                <a:lnTo>
                  <a:pt x="34920" y="11530"/>
                </a:lnTo>
                <a:lnTo>
                  <a:pt x="35100" y="11490"/>
                </a:lnTo>
                <a:lnTo>
                  <a:pt x="35380" y="11380"/>
                </a:lnTo>
                <a:lnTo>
                  <a:pt x="35540" y="11260"/>
                </a:lnTo>
                <a:lnTo>
                  <a:pt x="35600" y="11150"/>
                </a:lnTo>
                <a:lnTo>
                  <a:pt x="35610" y="11020"/>
                </a:lnTo>
                <a:lnTo>
                  <a:pt x="35600" y="10850"/>
                </a:lnTo>
                <a:lnTo>
                  <a:pt x="35570" y="10700"/>
                </a:lnTo>
                <a:lnTo>
                  <a:pt x="35530" y="10570"/>
                </a:lnTo>
                <a:lnTo>
                  <a:pt x="35540" y="10460"/>
                </a:lnTo>
                <a:lnTo>
                  <a:pt x="35700" y="10410"/>
                </a:lnTo>
                <a:lnTo>
                  <a:pt x="35840" y="10440"/>
                </a:lnTo>
                <a:lnTo>
                  <a:pt x="35980" y="10490"/>
                </a:lnTo>
                <a:lnTo>
                  <a:pt x="36120" y="10510"/>
                </a:lnTo>
                <a:lnTo>
                  <a:pt x="36260" y="10440"/>
                </a:lnTo>
                <a:lnTo>
                  <a:pt x="36390" y="10310"/>
                </a:lnTo>
                <a:lnTo>
                  <a:pt x="36520" y="10220"/>
                </a:lnTo>
                <a:lnTo>
                  <a:pt x="37090" y="9940"/>
                </a:lnTo>
                <a:lnTo>
                  <a:pt x="37140" y="9880"/>
                </a:lnTo>
                <a:lnTo>
                  <a:pt x="37190" y="9750"/>
                </a:lnTo>
                <a:lnTo>
                  <a:pt x="37290" y="9600"/>
                </a:lnTo>
                <a:lnTo>
                  <a:pt x="37410" y="9480"/>
                </a:lnTo>
                <a:lnTo>
                  <a:pt x="37500" y="9400"/>
                </a:lnTo>
                <a:lnTo>
                  <a:pt x="37610" y="9370"/>
                </a:lnTo>
                <a:lnTo>
                  <a:pt x="37950" y="9310"/>
                </a:lnTo>
                <a:lnTo>
                  <a:pt x="37960" y="9310"/>
                </a:lnTo>
                <a:lnTo>
                  <a:pt x="37970" y="9360"/>
                </a:lnTo>
                <a:lnTo>
                  <a:pt x="37980" y="9380"/>
                </a:lnTo>
                <a:lnTo>
                  <a:pt x="38010" y="9410"/>
                </a:lnTo>
                <a:lnTo>
                  <a:pt x="37850" y="9690"/>
                </a:lnTo>
                <a:lnTo>
                  <a:pt x="37760" y="9780"/>
                </a:lnTo>
                <a:lnTo>
                  <a:pt x="37600" y="9820"/>
                </a:lnTo>
                <a:lnTo>
                  <a:pt x="37600" y="9860"/>
                </a:lnTo>
                <a:lnTo>
                  <a:pt x="37670" y="9980"/>
                </a:lnTo>
                <a:lnTo>
                  <a:pt x="37690" y="10030"/>
                </a:lnTo>
                <a:lnTo>
                  <a:pt x="37680" y="10060"/>
                </a:lnTo>
                <a:lnTo>
                  <a:pt x="37650" y="10120"/>
                </a:lnTo>
                <a:lnTo>
                  <a:pt x="37640" y="10160"/>
                </a:lnTo>
                <a:lnTo>
                  <a:pt x="37650" y="10220"/>
                </a:lnTo>
                <a:lnTo>
                  <a:pt x="37670" y="10290"/>
                </a:lnTo>
                <a:lnTo>
                  <a:pt x="37690" y="10350"/>
                </a:lnTo>
                <a:lnTo>
                  <a:pt x="37710" y="10370"/>
                </a:lnTo>
                <a:lnTo>
                  <a:pt x="37730" y="10440"/>
                </a:lnTo>
                <a:lnTo>
                  <a:pt x="37690" y="10770"/>
                </a:lnTo>
                <a:lnTo>
                  <a:pt x="37690" y="10870"/>
                </a:lnTo>
                <a:lnTo>
                  <a:pt x="37800" y="11000"/>
                </a:lnTo>
                <a:lnTo>
                  <a:pt x="37920" y="11070"/>
                </a:lnTo>
                <a:lnTo>
                  <a:pt x="38010" y="11170"/>
                </a:lnTo>
                <a:lnTo>
                  <a:pt x="38050" y="11360"/>
                </a:lnTo>
                <a:lnTo>
                  <a:pt x="38040" y="11480"/>
                </a:lnTo>
                <a:lnTo>
                  <a:pt x="37990" y="11730"/>
                </a:lnTo>
                <a:lnTo>
                  <a:pt x="37890" y="12040"/>
                </a:lnTo>
                <a:lnTo>
                  <a:pt x="37930" y="12120"/>
                </a:lnTo>
                <a:lnTo>
                  <a:pt x="38190" y="12190"/>
                </a:lnTo>
                <a:lnTo>
                  <a:pt x="38300" y="12270"/>
                </a:lnTo>
                <a:lnTo>
                  <a:pt x="38400" y="12380"/>
                </a:lnTo>
                <a:lnTo>
                  <a:pt x="38460" y="12480"/>
                </a:lnTo>
                <a:lnTo>
                  <a:pt x="38500" y="13050"/>
                </a:lnTo>
                <a:lnTo>
                  <a:pt x="38520" y="13090"/>
                </a:lnTo>
                <a:lnTo>
                  <a:pt x="38550" y="13130"/>
                </a:lnTo>
                <a:lnTo>
                  <a:pt x="38590" y="13180"/>
                </a:lnTo>
                <a:lnTo>
                  <a:pt x="38590" y="13260"/>
                </a:lnTo>
                <a:lnTo>
                  <a:pt x="38560" y="13320"/>
                </a:lnTo>
                <a:lnTo>
                  <a:pt x="38520" y="13360"/>
                </a:lnTo>
                <a:lnTo>
                  <a:pt x="38470" y="13400"/>
                </a:lnTo>
                <a:lnTo>
                  <a:pt x="38410" y="13440"/>
                </a:lnTo>
                <a:lnTo>
                  <a:pt x="38310" y="13600"/>
                </a:lnTo>
                <a:lnTo>
                  <a:pt x="38300" y="13720"/>
                </a:lnTo>
                <a:lnTo>
                  <a:pt x="38340" y="13840"/>
                </a:lnTo>
                <a:lnTo>
                  <a:pt x="38360" y="13980"/>
                </a:lnTo>
                <a:lnTo>
                  <a:pt x="38310" y="14100"/>
                </a:lnTo>
                <a:lnTo>
                  <a:pt x="38060" y="14300"/>
                </a:lnTo>
                <a:lnTo>
                  <a:pt x="37960" y="14410"/>
                </a:lnTo>
                <a:lnTo>
                  <a:pt x="37940" y="14580"/>
                </a:lnTo>
                <a:lnTo>
                  <a:pt x="38020" y="14680"/>
                </a:lnTo>
                <a:lnTo>
                  <a:pt x="38130" y="14760"/>
                </a:lnTo>
                <a:lnTo>
                  <a:pt x="38190" y="14850"/>
                </a:lnTo>
                <a:lnTo>
                  <a:pt x="38150" y="14950"/>
                </a:lnTo>
                <a:lnTo>
                  <a:pt x="38060" y="15010"/>
                </a:lnTo>
                <a:lnTo>
                  <a:pt x="38000" y="15080"/>
                </a:lnTo>
                <a:lnTo>
                  <a:pt x="38010" y="15240"/>
                </a:lnTo>
                <a:lnTo>
                  <a:pt x="38090" y="15370"/>
                </a:lnTo>
                <a:lnTo>
                  <a:pt x="38230" y="15470"/>
                </a:lnTo>
                <a:lnTo>
                  <a:pt x="38350" y="15540"/>
                </a:lnTo>
                <a:lnTo>
                  <a:pt x="38410" y="15580"/>
                </a:lnTo>
                <a:lnTo>
                  <a:pt x="38380" y="15670"/>
                </a:lnTo>
                <a:lnTo>
                  <a:pt x="38270" y="15800"/>
                </a:lnTo>
                <a:lnTo>
                  <a:pt x="38230" y="15880"/>
                </a:lnTo>
                <a:lnTo>
                  <a:pt x="38220" y="15950"/>
                </a:lnTo>
                <a:lnTo>
                  <a:pt x="38230" y="16000"/>
                </a:lnTo>
                <a:lnTo>
                  <a:pt x="38450" y="16580"/>
                </a:lnTo>
                <a:lnTo>
                  <a:pt x="38630" y="16770"/>
                </a:lnTo>
                <a:lnTo>
                  <a:pt x="38860" y="16710"/>
                </a:lnTo>
                <a:lnTo>
                  <a:pt x="39020" y="16800"/>
                </a:lnTo>
                <a:lnTo>
                  <a:pt x="39090" y="16860"/>
                </a:lnTo>
                <a:lnTo>
                  <a:pt x="39140" y="16940"/>
                </a:lnTo>
                <a:lnTo>
                  <a:pt x="39140" y="17010"/>
                </a:lnTo>
                <a:lnTo>
                  <a:pt x="39090" y="17130"/>
                </a:lnTo>
                <a:lnTo>
                  <a:pt x="39090" y="17220"/>
                </a:lnTo>
                <a:lnTo>
                  <a:pt x="39110" y="17310"/>
                </a:lnTo>
                <a:lnTo>
                  <a:pt x="39150" y="17330"/>
                </a:lnTo>
                <a:lnTo>
                  <a:pt x="39190" y="17330"/>
                </a:lnTo>
                <a:lnTo>
                  <a:pt x="39270" y="17360"/>
                </a:lnTo>
                <a:lnTo>
                  <a:pt x="39410" y="17460"/>
                </a:lnTo>
                <a:lnTo>
                  <a:pt x="39460" y="17520"/>
                </a:lnTo>
                <a:lnTo>
                  <a:pt x="39300" y="17570"/>
                </a:lnTo>
                <a:lnTo>
                  <a:pt x="39280" y="17630"/>
                </a:lnTo>
                <a:lnTo>
                  <a:pt x="39310" y="17790"/>
                </a:lnTo>
                <a:lnTo>
                  <a:pt x="39300" y="17860"/>
                </a:lnTo>
                <a:lnTo>
                  <a:pt x="39240" y="17960"/>
                </a:lnTo>
                <a:lnTo>
                  <a:pt x="39230" y="18030"/>
                </a:lnTo>
                <a:lnTo>
                  <a:pt x="39230" y="18270"/>
                </a:lnTo>
                <a:lnTo>
                  <a:pt x="39270" y="18360"/>
                </a:lnTo>
                <a:lnTo>
                  <a:pt x="39360" y="18460"/>
                </a:lnTo>
                <a:lnTo>
                  <a:pt x="39480" y="18550"/>
                </a:lnTo>
                <a:lnTo>
                  <a:pt x="39560" y="18580"/>
                </a:lnTo>
                <a:lnTo>
                  <a:pt x="39610" y="18510"/>
                </a:lnTo>
                <a:lnTo>
                  <a:pt x="39650" y="18190"/>
                </a:lnTo>
                <a:lnTo>
                  <a:pt x="39680" y="18100"/>
                </a:lnTo>
                <a:lnTo>
                  <a:pt x="39720" y="18050"/>
                </a:lnTo>
                <a:lnTo>
                  <a:pt x="39810" y="18020"/>
                </a:lnTo>
                <a:lnTo>
                  <a:pt x="39830" y="18080"/>
                </a:lnTo>
                <a:lnTo>
                  <a:pt x="39810" y="18240"/>
                </a:lnTo>
                <a:lnTo>
                  <a:pt x="39900" y="18330"/>
                </a:lnTo>
                <a:lnTo>
                  <a:pt x="40020" y="18380"/>
                </a:lnTo>
                <a:lnTo>
                  <a:pt x="40130" y="18440"/>
                </a:lnTo>
                <a:lnTo>
                  <a:pt x="40190" y="18660"/>
                </a:lnTo>
                <a:lnTo>
                  <a:pt x="40270" y="18810"/>
                </a:lnTo>
                <a:lnTo>
                  <a:pt x="40300" y="18880"/>
                </a:lnTo>
                <a:lnTo>
                  <a:pt x="40310" y="18950"/>
                </a:lnTo>
                <a:lnTo>
                  <a:pt x="40300" y="19080"/>
                </a:lnTo>
                <a:lnTo>
                  <a:pt x="40300" y="19150"/>
                </a:lnTo>
                <a:lnTo>
                  <a:pt x="40340" y="19290"/>
                </a:lnTo>
                <a:lnTo>
                  <a:pt x="40370" y="19350"/>
                </a:lnTo>
                <a:lnTo>
                  <a:pt x="40440" y="19390"/>
                </a:lnTo>
                <a:lnTo>
                  <a:pt x="40460" y="19390"/>
                </a:lnTo>
                <a:lnTo>
                  <a:pt x="40530" y="19420"/>
                </a:lnTo>
                <a:lnTo>
                  <a:pt x="40570" y="19490"/>
                </a:lnTo>
                <a:lnTo>
                  <a:pt x="40580" y="19570"/>
                </a:lnTo>
                <a:lnTo>
                  <a:pt x="40550" y="19640"/>
                </a:lnTo>
                <a:lnTo>
                  <a:pt x="40460" y="19770"/>
                </a:lnTo>
                <a:lnTo>
                  <a:pt x="40450" y="19890"/>
                </a:lnTo>
                <a:lnTo>
                  <a:pt x="40500" y="20000"/>
                </a:lnTo>
                <a:lnTo>
                  <a:pt x="40570" y="20080"/>
                </a:lnTo>
                <a:lnTo>
                  <a:pt x="40670" y="20130"/>
                </a:lnTo>
                <a:lnTo>
                  <a:pt x="40770" y="20160"/>
                </a:lnTo>
                <a:lnTo>
                  <a:pt x="41050" y="20170"/>
                </a:lnTo>
                <a:lnTo>
                  <a:pt x="41190" y="20200"/>
                </a:lnTo>
                <a:lnTo>
                  <a:pt x="41330" y="20250"/>
                </a:lnTo>
                <a:lnTo>
                  <a:pt x="41470" y="20270"/>
                </a:lnTo>
                <a:lnTo>
                  <a:pt x="41610" y="20210"/>
                </a:lnTo>
                <a:lnTo>
                  <a:pt x="41690" y="20250"/>
                </a:lnTo>
                <a:lnTo>
                  <a:pt x="41810" y="20280"/>
                </a:lnTo>
                <a:lnTo>
                  <a:pt x="41920" y="20320"/>
                </a:lnTo>
                <a:lnTo>
                  <a:pt x="41970" y="20420"/>
                </a:lnTo>
                <a:lnTo>
                  <a:pt x="42000" y="20560"/>
                </a:lnTo>
                <a:lnTo>
                  <a:pt x="42080" y="20680"/>
                </a:lnTo>
                <a:lnTo>
                  <a:pt x="42290" y="20910"/>
                </a:lnTo>
                <a:lnTo>
                  <a:pt x="42240" y="21000"/>
                </a:lnTo>
                <a:lnTo>
                  <a:pt x="42270" y="21080"/>
                </a:lnTo>
                <a:lnTo>
                  <a:pt x="42350" y="21110"/>
                </a:lnTo>
                <a:lnTo>
                  <a:pt x="42430" y="21090"/>
                </a:lnTo>
                <a:lnTo>
                  <a:pt x="42440" y="21030"/>
                </a:lnTo>
                <a:lnTo>
                  <a:pt x="42470" y="20860"/>
                </a:lnTo>
                <a:lnTo>
                  <a:pt x="42490" y="20820"/>
                </a:lnTo>
                <a:lnTo>
                  <a:pt x="42600" y="20800"/>
                </a:lnTo>
                <a:lnTo>
                  <a:pt x="42620" y="20840"/>
                </a:lnTo>
                <a:lnTo>
                  <a:pt x="42650" y="20950"/>
                </a:lnTo>
                <a:lnTo>
                  <a:pt x="42650" y="21010"/>
                </a:lnTo>
                <a:lnTo>
                  <a:pt x="42610" y="21090"/>
                </a:lnTo>
                <a:lnTo>
                  <a:pt x="42610" y="21140"/>
                </a:lnTo>
                <a:lnTo>
                  <a:pt x="42630" y="21170"/>
                </a:lnTo>
                <a:lnTo>
                  <a:pt x="42680" y="21230"/>
                </a:lnTo>
                <a:lnTo>
                  <a:pt x="42700" y="21250"/>
                </a:lnTo>
                <a:lnTo>
                  <a:pt x="42760" y="21320"/>
                </a:lnTo>
                <a:lnTo>
                  <a:pt x="42920" y="21420"/>
                </a:lnTo>
                <a:lnTo>
                  <a:pt x="43240" y="21560"/>
                </a:lnTo>
                <a:lnTo>
                  <a:pt x="43320" y="21570"/>
                </a:lnTo>
                <a:lnTo>
                  <a:pt x="43490" y="21570"/>
                </a:lnTo>
                <a:lnTo>
                  <a:pt x="43530" y="21580"/>
                </a:lnTo>
                <a:lnTo>
                  <a:pt x="43640" y="21670"/>
                </a:lnTo>
                <a:lnTo>
                  <a:pt x="43770" y="21740"/>
                </a:lnTo>
                <a:lnTo>
                  <a:pt x="43780" y="21720"/>
                </a:lnTo>
                <a:lnTo>
                  <a:pt x="43780" y="21700"/>
                </a:lnTo>
                <a:lnTo>
                  <a:pt x="43790" y="21690"/>
                </a:lnTo>
                <a:lnTo>
                  <a:pt x="43890" y="21700"/>
                </a:lnTo>
                <a:lnTo>
                  <a:pt x="43920" y="21710"/>
                </a:lnTo>
                <a:lnTo>
                  <a:pt x="44030" y="21810"/>
                </a:lnTo>
                <a:lnTo>
                  <a:pt x="44050" y="21860"/>
                </a:lnTo>
                <a:lnTo>
                  <a:pt x="44060" y="21940"/>
                </a:lnTo>
                <a:lnTo>
                  <a:pt x="44050" y="22090"/>
                </a:lnTo>
                <a:lnTo>
                  <a:pt x="44020" y="22230"/>
                </a:lnTo>
                <a:lnTo>
                  <a:pt x="43900" y="22500"/>
                </a:lnTo>
                <a:lnTo>
                  <a:pt x="43920" y="22620"/>
                </a:lnTo>
                <a:lnTo>
                  <a:pt x="43960" y="22650"/>
                </a:lnTo>
                <a:lnTo>
                  <a:pt x="44100" y="22700"/>
                </a:lnTo>
                <a:lnTo>
                  <a:pt x="44160" y="22730"/>
                </a:lnTo>
                <a:lnTo>
                  <a:pt x="44220" y="22800"/>
                </a:lnTo>
                <a:lnTo>
                  <a:pt x="44300" y="22940"/>
                </a:lnTo>
                <a:lnTo>
                  <a:pt x="44350" y="23010"/>
                </a:lnTo>
                <a:lnTo>
                  <a:pt x="44430" y="23100"/>
                </a:lnTo>
                <a:lnTo>
                  <a:pt x="44540" y="23180"/>
                </a:lnTo>
                <a:lnTo>
                  <a:pt x="44660" y="23240"/>
                </a:lnTo>
                <a:lnTo>
                  <a:pt x="44820" y="23260"/>
                </a:lnTo>
                <a:lnTo>
                  <a:pt x="45080" y="23210"/>
                </a:lnTo>
                <a:lnTo>
                  <a:pt x="45180" y="23240"/>
                </a:lnTo>
                <a:lnTo>
                  <a:pt x="45250" y="23450"/>
                </a:lnTo>
                <a:lnTo>
                  <a:pt x="45310" y="23470"/>
                </a:lnTo>
                <a:lnTo>
                  <a:pt x="45370" y="23450"/>
                </a:lnTo>
                <a:lnTo>
                  <a:pt x="45410" y="23440"/>
                </a:lnTo>
                <a:lnTo>
                  <a:pt x="45450" y="23410"/>
                </a:lnTo>
                <a:lnTo>
                  <a:pt x="45520" y="23330"/>
                </a:lnTo>
                <a:lnTo>
                  <a:pt x="45590" y="23310"/>
                </a:lnTo>
                <a:lnTo>
                  <a:pt x="45730" y="23290"/>
                </a:lnTo>
                <a:lnTo>
                  <a:pt x="45840" y="23330"/>
                </a:lnTo>
                <a:lnTo>
                  <a:pt x="45940" y="23390"/>
                </a:lnTo>
                <a:lnTo>
                  <a:pt x="46120" y="23590"/>
                </a:lnTo>
                <a:lnTo>
                  <a:pt x="46190" y="23610"/>
                </a:lnTo>
                <a:lnTo>
                  <a:pt x="46260" y="23540"/>
                </a:lnTo>
                <a:lnTo>
                  <a:pt x="46350" y="23400"/>
                </a:lnTo>
                <a:lnTo>
                  <a:pt x="46450" y="23520"/>
                </a:lnTo>
                <a:lnTo>
                  <a:pt x="46850" y="23530"/>
                </a:lnTo>
                <a:lnTo>
                  <a:pt x="46990" y="23730"/>
                </a:lnTo>
                <a:lnTo>
                  <a:pt x="47120" y="23710"/>
                </a:lnTo>
                <a:lnTo>
                  <a:pt x="47320" y="23630"/>
                </a:lnTo>
                <a:lnTo>
                  <a:pt x="47410" y="23660"/>
                </a:lnTo>
                <a:lnTo>
                  <a:pt x="47470" y="23720"/>
                </a:lnTo>
                <a:lnTo>
                  <a:pt x="47540" y="23770"/>
                </a:lnTo>
                <a:lnTo>
                  <a:pt x="47660" y="23770"/>
                </a:lnTo>
                <a:lnTo>
                  <a:pt x="47740" y="23700"/>
                </a:lnTo>
                <a:lnTo>
                  <a:pt x="47780" y="23640"/>
                </a:lnTo>
                <a:lnTo>
                  <a:pt x="47820" y="23580"/>
                </a:lnTo>
                <a:lnTo>
                  <a:pt x="48040" y="23300"/>
                </a:lnTo>
                <a:lnTo>
                  <a:pt x="48050" y="23260"/>
                </a:lnTo>
                <a:lnTo>
                  <a:pt x="48160" y="23250"/>
                </a:lnTo>
                <a:lnTo>
                  <a:pt x="48360" y="23180"/>
                </a:lnTo>
                <a:lnTo>
                  <a:pt x="48450" y="23170"/>
                </a:lnTo>
                <a:lnTo>
                  <a:pt x="49400" y="23310"/>
                </a:lnTo>
                <a:lnTo>
                  <a:pt x="49420" y="23320"/>
                </a:lnTo>
                <a:lnTo>
                  <a:pt x="49770" y="23510"/>
                </a:lnTo>
                <a:lnTo>
                  <a:pt x="50050" y="23740"/>
                </a:lnTo>
                <a:lnTo>
                  <a:pt x="50160" y="23790"/>
                </a:lnTo>
                <a:lnTo>
                  <a:pt x="50300" y="23820"/>
                </a:lnTo>
                <a:lnTo>
                  <a:pt x="50390" y="23820"/>
                </a:lnTo>
                <a:lnTo>
                  <a:pt x="50460" y="23830"/>
                </a:lnTo>
                <a:lnTo>
                  <a:pt x="50530" y="23860"/>
                </a:lnTo>
                <a:lnTo>
                  <a:pt x="50590" y="23910"/>
                </a:lnTo>
                <a:lnTo>
                  <a:pt x="50640" y="23980"/>
                </a:lnTo>
                <a:lnTo>
                  <a:pt x="50650" y="24050"/>
                </a:lnTo>
                <a:lnTo>
                  <a:pt x="50660" y="24110"/>
                </a:lnTo>
                <a:lnTo>
                  <a:pt x="50680" y="24180"/>
                </a:lnTo>
                <a:lnTo>
                  <a:pt x="50740" y="24230"/>
                </a:lnTo>
                <a:lnTo>
                  <a:pt x="50790" y="24250"/>
                </a:lnTo>
                <a:lnTo>
                  <a:pt x="50840" y="24270"/>
                </a:lnTo>
                <a:lnTo>
                  <a:pt x="50860" y="24350"/>
                </a:lnTo>
                <a:lnTo>
                  <a:pt x="50890" y="24390"/>
                </a:lnTo>
                <a:lnTo>
                  <a:pt x="51140" y="24580"/>
                </a:lnTo>
                <a:lnTo>
                  <a:pt x="51280" y="24620"/>
                </a:lnTo>
                <a:lnTo>
                  <a:pt x="51360" y="24650"/>
                </a:lnTo>
                <a:lnTo>
                  <a:pt x="51550" y="24800"/>
                </a:lnTo>
                <a:lnTo>
                  <a:pt x="51630" y="24830"/>
                </a:lnTo>
                <a:lnTo>
                  <a:pt x="52100" y="24830"/>
                </a:lnTo>
                <a:lnTo>
                  <a:pt x="52170" y="24810"/>
                </a:lnTo>
                <a:lnTo>
                  <a:pt x="52200" y="24760"/>
                </a:lnTo>
                <a:lnTo>
                  <a:pt x="52260" y="24700"/>
                </a:lnTo>
                <a:lnTo>
                  <a:pt x="52400" y="24600"/>
                </a:lnTo>
                <a:lnTo>
                  <a:pt x="52430" y="24600"/>
                </a:lnTo>
                <a:lnTo>
                  <a:pt x="52510" y="24610"/>
                </a:lnTo>
                <a:lnTo>
                  <a:pt x="52540" y="24600"/>
                </a:lnTo>
                <a:lnTo>
                  <a:pt x="52570" y="24570"/>
                </a:lnTo>
                <a:lnTo>
                  <a:pt x="52600" y="24500"/>
                </a:lnTo>
                <a:lnTo>
                  <a:pt x="52630" y="24470"/>
                </a:lnTo>
                <a:lnTo>
                  <a:pt x="52810" y="24390"/>
                </a:lnTo>
                <a:lnTo>
                  <a:pt x="52830" y="24370"/>
                </a:lnTo>
                <a:lnTo>
                  <a:pt x="52900" y="24390"/>
                </a:lnTo>
                <a:lnTo>
                  <a:pt x="53030" y="24450"/>
                </a:lnTo>
                <a:lnTo>
                  <a:pt x="53230" y="24500"/>
                </a:lnTo>
                <a:lnTo>
                  <a:pt x="53300" y="24590"/>
                </a:lnTo>
                <a:lnTo>
                  <a:pt x="53350" y="24830"/>
                </a:lnTo>
                <a:lnTo>
                  <a:pt x="53370" y="24880"/>
                </a:lnTo>
                <a:lnTo>
                  <a:pt x="53420" y="24910"/>
                </a:lnTo>
                <a:lnTo>
                  <a:pt x="53440" y="24950"/>
                </a:lnTo>
                <a:lnTo>
                  <a:pt x="53390" y="25030"/>
                </a:lnTo>
                <a:lnTo>
                  <a:pt x="53380" y="25070"/>
                </a:lnTo>
                <a:lnTo>
                  <a:pt x="53390" y="25110"/>
                </a:lnTo>
                <a:lnTo>
                  <a:pt x="53410" y="25140"/>
                </a:lnTo>
                <a:lnTo>
                  <a:pt x="53560" y="25260"/>
                </a:lnTo>
                <a:lnTo>
                  <a:pt x="53630" y="25350"/>
                </a:lnTo>
                <a:lnTo>
                  <a:pt x="53660" y="25410"/>
                </a:lnTo>
                <a:lnTo>
                  <a:pt x="53680" y="25560"/>
                </a:lnTo>
                <a:lnTo>
                  <a:pt x="53730" y="25690"/>
                </a:lnTo>
                <a:lnTo>
                  <a:pt x="53810" y="25790"/>
                </a:lnTo>
                <a:lnTo>
                  <a:pt x="53890" y="25850"/>
                </a:lnTo>
                <a:lnTo>
                  <a:pt x="53960" y="25880"/>
                </a:lnTo>
                <a:lnTo>
                  <a:pt x="54020" y="25880"/>
                </a:lnTo>
                <a:lnTo>
                  <a:pt x="54080" y="25870"/>
                </a:lnTo>
                <a:lnTo>
                  <a:pt x="54140" y="25830"/>
                </a:lnTo>
                <a:lnTo>
                  <a:pt x="54200" y="25810"/>
                </a:lnTo>
                <a:lnTo>
                  <a:pt x="54230" y="25850"/>
                </a:lnTo>
                <a:lnTo>
                  <a:pt x="54250" y="25920"/>
                </a:lnTo>
                <a:lnTo>
                  <a:pt x="54600" y="26370"/>
                </a:lnTo>
                <a:lnTo>
                  <a:pt x="54620" y="26410"/>
                </a:lnTo>
                <a:lnTo>
                  <a:pt x="54650" y="26440"/>
                </a:lnTo>
                <a:lnTo>
                  <a:pt x="54720" y="26460"/>
                </a:lnTo>
                <a:lnTo>
                  <a:pt x="54790" y="26460"/>
                </a:lnTo>
                <a:lnTo>
                  <a:pt x="54840" y="26470"/>
                </a:lnTo>
                <a:lnTo>
                  <a:pt x="54870" y="26510"/>
                </a:lnTo>
                <a:lnTo>
                  <a:pt x="54880" y="26570"/>
                </a:lnTo>
                <a:lnTo>
                  <a:pt x="54910" y="26680"/>
                </a:lnTo>
                <a:lnTo>
                  <a:pt x="55000" y="26770"/>
                </a:lnTo>
                <a:lnTo>
                  <a:pt x="55110" y="26850"/>
                </a:lnTo>
                <a:lnTo>
                  <a:pt x="55240" y="26920"/>
                </a:lnTo>
                <a:lnTo>
                  <a:pt x="55250" y="26780"/>
                </a:lnTo>
                <a:lnTo>
                  <a:pt x="55320" y="26750"/>
                </a:lnTo>
                <a:lnTo>
                  <a:pt x="55430" y="26750"/>
                </a:lnTo>
                <a:lnTo>
                  <a:pt x="55560" y="26730"/>
                </a:lnTo>
                <a:lnTo>
                  <a:pt x="55640" y="26680"/>
                </a:lnTo>
                <a:lnTo>
                  <a:pt x="55710" y="26620"/>
                </a:lnTo>
                <a:lnTo>
                  <a:pt x="55790" y="26610"/>
                </a:lnTo>
                <a:lnTo>
                  <a:pt x="55920" y="26690"/>
                </a:lnTo>
                <a:lnTo>
                  <a:pt x="55980" y="26740"/>
                </a:lnTo>
                <a:lnTo>
                  <a:pt x="56020" y="26800"/>
                </a:lnTo>
                <a:lnTo>
                  <a:pt x="56050" y="26860"/>
                </a:lnTo>
                <a:lnTo>
                  <a:pt x="56060" y="27020"/>
                </a:lnTo>
                <a:lnTo>
                  <a:pt x="56090" y="27050"/>
                </a:lnTo>
                <a:lnTo>
                  <a:pt x="56660" y="27300"/>
                </a:lnTo>
                <a:lnTo>
                  <a:pt x="57070" y="27290"/>
                </a:lnTo>
                <a:lnTo>
                  <a:pt x="57200" y="27310"/>
                </a:lnTo>
                <a:lnTo>
                  <a:pt x="57290" y="27370"/>
                </a:lnTo>
                <a:lnTo>
                  <a:pt x="57470" y="27590"/>
                </a:lnTo>
                <a:lnTo>
                  <a:pt x="57490" y="27620"/>
                </a:lnTo>
                <a:lnTo>
                  <a:pt x="57500" y="27690"/>
                </a:lnTo>
                <a:lnTo>
                  <a:pt x="57520" y="27700"/>
                </a:lnTo>
                <a:lnTo>
                  <a:pt x="57610" y="27700"/>
                </a:lnTo>
                <a:lnTo>
                  <a:pt x="57630" y="27700"/>
                </a:lnTo>
                <a:lnTo>
                  <a:pt x="57750" y="27770"/>
                </a:lnTo>
                <a:lnTo>
                  <a:pt x="57800" y="27790"/>
                </a:lnTo>
                <a:lnTo>
                  <a:pt x="58110" y="27830"/>
                </a:lnTo>
                <a:lnTo>
                  <a:pt x="58190" y="27820"/>
                </a:lnTo>
                <a:lnTo>
                  <a:pt x="58270" y="27750"/>
                </a:lnTo>
                <a:lnTo>
                  <a:pt x="58400" y="27810"/>
                </a:lnTo>
                <a:lnTo>
                  <a:pt x="58510" y="27780"/>
                </a:lnTo>
                <a:lnTo>
                  <a:pt x="58610" y="27730"/>
                </a:lnTo>
                <a:lnTo>
                  <a:pt x="58850" y="27670"/>
                </a:lnTo>
                <a:lnTo>
                  <a:pt x="58920" y="27660"/>
                </a:lnTo>
                <a:lnTo>
                  <a:pt x="58990" y="27680"/>
                </a:lnTo>
                <a:lnTo>
                  <a:pt x="59170" y="27800"/>
                </a:lnTo>
                <a:lnTo>
                  <a:pt x="59180" y="27640"/>
                </a:lnTo>
                <a:lnTo>
                  <a:pt x="59240" y="27660"/>
                </a:lnTo>
                <a:lnTo>
                  <a:pt x="59390" y="27840"/>
                </a:lnTo>
                <a:lnTo>
                  <a:pt x="59460" y="27870"/>
                </a:lnTo>
                <a:lnTo>
                  <a:pt x="59520" y="27850"/>
                </a:lnTo>
                <a:lnTo>
                  <a:pt x="59560" y="27860"/>
                </a:lnTo>
                <a:lnTo>
                  <a:pt x="59570" y="27960"/>
                </a:lnTo>
                <a:lnTo>
                  <a:pt x="59570" y="28410"/>
                </a:lnTo>
                <a:lnTo>
                  <a:pt x="59590" y="28530"/>
                </a:lnTo>
                <a:lnTo>
                  <a:pt x="59660" y="28620"/>
                </a:lnTo>
                <a:lnTo>
                  <a:pt x="59800" y="28730"/>
                </a:lnTo>
                <a:lnTo>
                  <a:pt x="60090" y="29050"/>
                </a:lnTo>
                <a:lnTo>
                  <a:pt x="60180" y="29100"/>
                </a:lnTo>
                <a:lnTo>
                  <a:pt x="60190" y="29120"/>
                </a:lnTo>
                <a:lnTo>
                  <a:pt x="60290" y="29280"/>
                </a:lnTo>
                <a:lnTo>
                  <a:pt x="60330" y="29310"/>
                </a:lnTo>
                <a:lnTo>
                  <a:pt x="60470" y="29380"/>
                </a:lnTo>
                <a:lnTo>
                  <a:pt x="60590" y="29450"/>
                </a:lnTo>
                <a:lnTo>
                  <a:pt x="60910" y="29770"/>
                </a:lnTo>
                <a:lnTo>
                  <a:pt x="60970" y="29820"/>
                </a:lnTo>
                <a:lnTo>
                  <a:pt x="61100" y="29880"/>
                </a:lnTo>
                <a:lnTo>
                  <a:pt x="61150" y="29930"/>
                </a:lnTo>
                <a:lnTo>
                  <a:pt x="61180" y="29980"/>
                </a:lnTo>
                <a:lnTo>
                  <a:pt x="61310" y="30440"/>
                </a:lnTo>
                <a:lnTo>
                  <a:pt x="61390" y="30500"/>
                </a:lnTo>
                <a:lnTo>
                  <a:pt x="61540" y="30530"/>
                </a:lnTo>
                <a:lnTo>
                  <a:pt x="61670" y="30500"/>
                </a:lnTo>
                <a:lnTo>
                  <a:pt x="61800" y="30460"/>
                </a:lnTo>
                <a:lnTo>
                  <a:pt x="61930" y="30430"/>
                </a:lnTo>
                <a:lnTo>
                  <a:pt x="62060" y="30490"/>
                </a:lnTo>
                <a:lnTo>
                  <a:pt x="62180" y="30410"/>
                </a:lnTo>
                <a:lnTo>
                  <a:pt x="62330" y="30350"/>
                </a:lnTo>
                <a:lnTo>
                  <a:pt x="62500" y="30310"/>
                </a:lnTo>
                <a:lnTo>
                  <a:pt x="62970" y="30270"/>
                </a:lnTo>
                <a:lnTo>
                  <a:pt x="62990" y="30280"/>
                </a:lnTo>
                <a:lnTo>
                  <a:pt x="59470" y="32320"/>
                </a:lnTo>
                <a:lnTo>
                  <a:pt x="53640" y="35690"/>
                </a:lnTo>
                <a:lnTo>
                  <a:pt x="49970" y="37820"/>
                </a:lnTo>
                <a:lnTo>
                  <a:pt x="47700" y="38490"/>
                </a:lnTo>
                <a:lnTo>
                  <a:pt x="47390" y="38630"/>
                </a:lnTo>
                <a:lnTo>
                  <a:pt x="47540" y="39280"/>
                </a:lnTo>
                <a:lnTo>
                  <a:pt x="47540" y="40070"/>
                </a:lnTo>
                <a:lnTo>
                  <a:pt x="47580" y="40420"/>
                </a:lnTo>
                <a:lnTo>
                  <a:pt x="47570" y="40610"/>
                </a:lnTo>
                <a:lnTo>
                  <a:pt x="47550" y="40740"/>
                </a:lnTo>
                <a:lnTo>
                  <a:pt x="47510" y="40840"/>
                </a:lnTo>
                <a:lnTo>
                  <a:pt x="47470" y="41000"/>
                </a:lnTo>
                <a:lnTo>
                  <a:pt x="47550" y="41330"/>
                </a:lnTo>
                <a:lnTo>
                  <a:pt x="47590" y="41440"/>
                </a:lnTo>
                <a:lnTo>
                  <a:pt x="47800" y="41770"/>
                </a:lnTo>
                <a:lnTo>
                  <a:pt x="48040" y="42450"/>
                </a:lnTo>
                <a:lnTo>
                  <a:pt x="48740" y="43530"/>
                </a:lnTo>
                <a:lnTo>
                  <a:pt x="48800" y="43600"/>
                </a:lnTo>
                <a:lnTo>
                  <a:pt x="48860" y="43640"/>
                </a:lnTo>
                <a:lnTo>
                  <a:pt x="49030" y="43700"/>
                </a:lnTo>
                <a:lnTo>
                  <a:pt x="49110" y="43760"/>
                </a:lnTo>
                <a:lnTo>
                  <a:pt x="49200" y="43870"/>
                </a:lnTo>
                <a:lnTo>
                  <a:pt x="49230" y="43960"/>
                </a:lnTo>
                <a:lnTo>
                  <a:pt x="49270" y="44290"/>
                </a:lnTo>
                <a:lnTo>
                  <a:pt x="49310" y="44380"/>
                </a:lnTo>
                <a:lnTo>
                  <a:pt x="49620" y="44700"/>
                </a:lnTo>
                <a:lnTo>
                  <a:pt x="49700" y="44750"/>
                </a:lnTo>
                <a:lnTo>
                  <a:pt x="49770" y="44770"/>
                </a:lnTo>
                <a:lnTo>
                  <a:pt x="49850" y="44770"/>
                </a:lnTo>
                <a:lnTo>
                  <a:pt x="49910" y="44810"/>
                </a:lnTo>
                <a:lnTo>
                  <a:pt x="50110" y="44980"/>
                </a:lnTo>
                <a:lnTo>
                  <a:pt x="50180" y="45020"/>
                </a:lnTo>
                <a:lnTo>
                  <a:pt x="50400" y="45120"/>
                </a:lnTo>
                <a:lnTo>
                  <a:pt x="50440" y="45150"/>
                </a:lnTo>
                <a:lnTo>
                  <a:pt x="50500" y="45210"/>
                </a:lnTo>
                <a:lnTo>
                  <a:pt x="50570" y="45300"/>
                </a:lnTo>
                <a:lnTo>
                  <a:pt x="50650" y="45460"/>
                </a:lnTo>
                <a:lnTo>
                  <a:pt x="50790" y="45640"/>
                </a:lnTo>
                <a:lnTo>
                  <a:pt x="50820" y="45710"/>
                </a:lnTo>
                <a:lnTo>
                  <a:pt x="50840" y="45780"/>
                </a:lnTo>
                <a:lnTo>
                  <a:pt x="50840" y="45940"/>
                </a:lnTo>
                <a:lnTo>
                  <a:pt x="50860" y="46050"/>
                </a:lnTo>
                <a:lnTo>
                  <a:pt x="50900" y="46180"/>
                </a:lnTo>
                <a:lnTo>
                  <a:pt x="50960" y="46270"/>
                </a:lnTo>
                <a:lnTo>
                  <a:pt x="51130" y="46460"/>
                </a:lnTo>
                <a:lnTo>
                  <a:pt x="51190" y="46510"/>
                </a:lnTo>
                <a:lnTo>
                  <a:pt x="51270" y="46540"/>
                </a:lnTo>
                <a:lnTo>
                  <a:pt x="51500" y="46600"/>
                </a:lnTo>
                <a:lnTo>
                  <a:pt x="51570" y="46630"/>
                </a:lnTo>
                <a:lnTo>
                  <a:pt x="51640" y="46660"/>
                </a:lnTo>
                <a:lnTo>
                  <a:pt x="51620" y="46680"/>
                </a:lnTo>
                <a:lnTo>
                  <a:pt x="51480" y="46690"/>
                </a:lnTo>
                <a:lnTo>
                  <a:pt x="42810" y="46230"/>
                </a:lnTo>
                <a:lnTo>
                  <a:pt x="42730" y="46220"/>
                </a:lnTo>
                <a:lnTo>
                  <a:pt x="42640" y="46180"/>
                </a:lnTo>
                <a:lnTo>
                  <a:pt x="41990" y="46320"/>
                </a:lnTo>
                <a:lnTo>
                  <a:pt x="39480" y="46620"/>
                </a:lnTo>
                <a:lnTo>
                  <a:pt x="39280" y="46750"/>
                </a:lnTo>
                <a:lnTo>
                  <a:pt x="38960" y="47300"/>
                </a:lnTo>
                <a:lnTo>
                  <a:pt x="38760" y="47750"/>
                </a:lnTo>
                <a:lnTo>
                  <a:pt x="38740" y="47840"/>
                </a:lnTo>
                <a:lnTo>
                  <a:pt x="38740" y="48060"/>
                </a:lnTo>
                <a:lnTo>
                  <a:pt x="38380" y="49170"/>
                </a:lnTo>
                <a:lnTo>
                  <a:pt x="38280" y="49360"/>
                </a:lnTo>
                <a:lnTo>
                  <a:pt x="38190" y="49480"/>
                </a:lnTo>
                <a:lnTo>
                  <a:pt x="37560" y="49780"/>
                </a:lnTo>
                <a:lnTo>
                  <a:pt x="35260" y="50450"/>
                </a:lnTo>
                <a:lnTo>
                  <a:pt x="35050" y="50470"/>
                </a:lnTo>
                <a:lnTo>
                  <a:pt x="34720" y="50450"/>
                </a:lnTo>
                <a:lnTo>
                  <a:pt x="34030" y="50300"/>
                </a:lnTo>
                <a:lnTo>
                  <a:pt x="33520" y="50130"/>
                </a:lnTo>
                <a:lnTo>
                  <a:pt x="33190" y="49980"/>
                </a:lnTo>
                <a:lnTo>
                  <a:pt x="32540" y="49540"/>
                </a:lnTo>
                <a:lnTo>
                  <a:pt x="32400" y="49430"/>
                </a:lnTo>
                <a:lnTo>
                  <a:pt x="31320" y="48270"/>
                </a:lnTo>
                <a:lnTo>
                  <a:pt x="30940" y="47760"/>
                </a:lnTo>
                <a:lnTo>
                  <a:pt x="30900" y="47690"/>
                </a:lnTo>
                <a:lnTo>
                  <a:pt x="30830" y="47490"/>
                </a:lnTo>
                <a:lnTo>
                  <a:pt x="30730" y="47190"/>
                </a:lnTo>
                <a:lnTo>
                  <a:pt x="30660" y="47060"/>
                </a:lnTo>
                <a:lnTo>
                  <a:pt x="28810" y="452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Cochabamb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7450" y="57920"/>
                </a:moveTo>
                <a:lnTo>
                  <a:pt x="28300" y="57470"/>
                </a:lnTo>
                <a:lnTo>
                  <a:pt x="28380" y="57410"/>
                </a:lnTo>
                <a:lnTo>
                  <a:pt x="28430" y="57350"/>
                </a:lnTo>
                <a:lnTo>
                  <a:pt x="28410" y="57250"/>
                </a:lnTo>
                <a:lnTo>
                  <a:pt x="28370" y="57190"/>
                </a:lnTo>
                <a:lnTo>
                  <a:pt x="28310" y="57130"/>
                </a:lnTo>
                <a:lnTo>
                  <a:pt x="28270" y="57050"/>
                </a:lnTo>
                <a:lnTo>
                  <a:pt x="28240" y="56980"/>
                </a:lnTo>
                <a:lnTo>
                  <a:pt x="28370" y="56720"/>
                </a:lnTo>
                <a:lnTo>
                  <a:pt x="28270" y="56350"/>
                </a:lnTo>
                <a:lnTo>
                  <a:pt x="28220" y="56290"/>
                </a:lnTo>
                <a:lnTo>
                  <a:pt x="28170" y="56200"/>
                </a:lnTo>
                <a:lnTo>
                  <a:pt x="28150" y="56130"/>
                </a:lnTo>
                <a:lnTo>
                  <a:pt x="28140" y="56040"/>
                </a:lnTo>
                <a:lnTo>
                  <a:pt x="28160" y="55830"/>
                </a:lnTo>
                <a:lnTo>
                  <a:pt x="28070" y="55330"/>
                </a:lnTo>
                <a:lnTo>
                  <a:pt x="28030" y="55220"/>
                </a:lnTo>
                <a:lnTo>
                  <a:pt x="27980" y="55130"/>
                </a:lnTo>
                <a:lnTo>
                  <a:pt x="27900" y="55010"/>
                </a:lnTo>
                <a:lnTo>
                  <a:pt x="27800" y="54900"/>
                </a:lnTo>
                <a:lnTo>
                  <a:pt x="27730" y="54790"/>
                </a:lnTo>
                <a:lnTo>
                  <a:pt x="27420" y="54660"/>
                </a:lnTo>
                <a:lnTo>
                  <a:pt x="27320" y="54570"/>
                </a:lnTo>
                <a:lnTo>
                  <a:pt x="27290" y="54440"/>
                </a:lnTo>
                <a:lnTo>
                  <a:pt x="27310" y="54300"/>
                </a:lnTo>
                <a:lnTo>
                  <a:pt x="27360" y="54160"/>
                </a:lnTo>
                <a:lnTo>
                  <a:pt x="27390" y="54100"/>
                </a:lnTo>
                <a:lnTo>
                  <a:pt x="27510" y="53950"/>
                </a:lnTo>
                <a:lnTo>
                  <a:pt x="27530" y="53870"/>
                </a:lnTo>
                <a:lnTo>
                  <a:pt x="27540" y="53810"/>
                </a:lnTo>
                <a:lnTo>
                  <a:pt x="27520" y="53670"/>
                </a:lnTo>
                <a:lnTo>
                  <a:pt x="27530" y="53530"/>
                </a:lnTo>
                <a:lnTo>
                  <a:pt x="27580" y="53410"/>
                </a:lnTo>
                <a:lnTo>
                  <a:pt x="27700" y="53180"/>
                </a:lnTo>
                <a:lnTo>
                  <a:pt x="27830" y="52990"/>
                </a:lnTo>
                <a:lnTo>
                  <a:pt x="27990" y="52910"/>
                </a:lnTo>
                <a:lnTo>
                  <a:pt x="28390" y="52860"/>
                </a:lnTo>
                <a:lnTo>
                  <a:pt x="28540" y="52810"/>
                </a:lnTo>
                <a:lnTo>
                  <a:pt x="28720" y="52710"/>
                </a:lnTo>
                <a:lnTo>
                  <a:pt x="28870" y="52590"/>
                </a:lnTo>
                <a:lnTo>
                  <a:pt x="28960" y="52450"/>
                </a:lnTo>
                <a:lnTo>
                  <a:pt x="28980" y="52340"/>
                </a:lnTo>
                <a:lnTo>
                  <a:pt x="28970" y="52230"/>
                </a:lnTo>
                <a:lnTo>
                  <a:pt x="28930" y="51910"/>
                </a:lnTo>
                <a:lnTo>
                  <a:pt x="28920" y="51820"/>
                </a:lnTo>
                <a:lnTo>
                  <a:pt x="28930" y="51300"/>
                </a:lnTo>
                <a:lnTo>
                  <a:pt x="28870" y="51100"/>
                </a:lnTo>
                <a:lnTo>
                  <a:pt x="28680" y="50750"/>
                </a:lnTo>
                <a:lnTo>
                  <a:pt x="28600" y="50570"/>
                </a:lnTo>
                <a:lnTo>
                  <a:pt x="28590" y="50390"/>
                </a:lnTo>
                <a:lnTo>
                  <a:pt x="28680" y="50050"/>
                </a:lnTo>
                <a:lnTo>
                  <a:pt x="28710" y="49200"/>
                </a:lnTo>
                <a:lnTo>
                  <a:pt x="28670" y="49100"/>
                </a:lnTo>
                <a:lnTo>
                  <a:pt x="28530" y="48920"/>
                </a:lnTo>
                <a:lnTo>
                  <a:pt x="28480" y="48830"/>
                </a:lnTo>
                <a:lnTo>
                  <a:pt x="28450" y="48800"/>
                </a:lnTo>
                <a:lnTo>
                  <a:pt x="28240" y="48730"/>
                </a:lnTo>
                <a:lnTo>
                  <a:pt x="28230" y="48680"/>
                </a:lnTo>
                <a:lnTo>
                  <a:pt x="28250" y="48580"/>
                </a:lnTo>
                <a:lnTo>
                  <a:pt x="28230" y="48430"/>
                </a:lnTo>
                <a:lnTo>
                  <a:pt x="28160" y="48310"/>
                </a:lnTo>
                <a:lnTo>
                  <a:pt x="27970" y="48100"/>
                </a:lnTo>
                <a:lnTo>
                  <a:pt x="27870" y="47920"/>
                </a:lnTo>
                <a:lnTo>
                  <a:pt x="27750" y="47770"/>
                </a:lnTo>
                <a:lnTo>
                  <a:pt x="27730" y="47720"/>
                </a:lnTo>
                <a:lnTo>
                  <a:pt x="27720" y="47650"/>
                </a:lnTo>
                <a:lnTo>
                  <a:pt x="27780" y="47150"/>
                </a:lnTo>
                <a:lnTo>
                  <a:pt x="27780" y="46970"/>
                </a:lnTo>
                <a:lnTo>
                  <a:pt x="27760" y="46810"/>
                </a:lnTo>
                <a:lnTo>
                  <a:pt x="27750" y="46730"/>
                </a:lnTo>
                <a:lnTo>
                  <a:pt x="27770" y="46650"/>
                </a:lnTo>
                <a:lnTo>
                  <a:pt x="27820" y="46570"/>
                </a:lnTo>
                <a:lnTo>
                  <a:pt x="27880" y="46500"/>
                </a:lnTo>
                <a:lnTo>
                  <a:pt x="27910" y="46430"/>
                </a:lnTo>
                <a:lnTo>
                  <a:pt x="27930" y="46320"/>
                </a:lnTo>
                <a:lnTo>
                  <a:pt x="27920" y="46280"/>
                </a:lnTo>
                <a:lnTo>
                  <a:pt x="27890" y="46250"/>
                </a:lnTo>
                <a:lnTo>
                  <a:pt x="27860" y="46230"/>
                </a:lnTo>
                <a:lnTo>
                  <a:pt x="27830" y="46210"/>
                </a:lnTo>
                <a:lnTo>
                  <a:pt x="27820" y="46190"/>
                </a:lnTo>
                <a:lnTo>
                  <a:pt x="28020" y="45970"/>
                </a:lnTo>
                <a:lnTo>
                  <a:pt x="28260" y="45670"/>
                </a:lnTo>
                <a:lnTo>
                  <a:pt x="28810" y="45200"/>
                </a:lnTo>
                <a:lnTo>
                  <a:pt x="30660" y="47060"/>
                </a:lnTo>
                <a:lnTo>
                  <a:pt x="30730" y="47190"/>
                </a:lnTo>
                <a:lnTo>
                  <a:pt x="30830" y="47490"/>
                </a:lnTo>
                <a:lnTo>
                  <a:pt x="30900" y="47690"/>
                </a:lnTo>
                <a:lnTo>
                  <a:pt x="30940" y="47760"/>
                </a:lnTo>
                <a:lnTo>
                  <a:pt x="31320" y="48270"/>
                </a:lnTo>
                <a:lnTo>
                  <a:pt x="32400" y="49430"/>
                </a:lnTo>
                <a:lnTo>
                  <a:pt x="32540" y="49540"/>
                </a:lnTo>
                <a:lnTo>
                  <a:pt x="33190" y="49980"/>
                </a:lnTo>
                <a:lnTo>
                  <a:pt x="33520" y="50130"/>
                </a:lnTo>
                <a:lnTo>
                  <a:pt x="34030" y="50300"/>
                </a:lnTo>
                <a:lnTo>
                  <a:pt x="34720" y="50450"/>
                </a:lnTo>
                <a:lnTo>
                  <a:pt x="35050" y="50470"/>
                </a:lnTo>
                <a:lnTo>
                  <a:pt x="35260" y="50450"/>
                </a:lnTo>
                <a:lnTo>
                  <a:pt x="37560" y="49780"/>
                </a:lnTo>
                <a:lnTo>
                  <a:pt x="38190" y="49480"/>
                </a:lnTo>
                <a:lnTo>
                  <a:pt x="38280" y="49360"/>
                </a:lnTo>
                <a:lnTo>
                  <a:pt x="38380" y="49170"/>
                </a:lnTo>
                <a:lnTo>
                  <a:pt x="38740" y="48060"/>
                </a:lnTo>
                <a:lnTo>
                  <a:pt x="38740" y="47840"/>
                </a:lnTo>
                <a:lnTo>
                  <a:pt x="38760" y="47750"/>
                </a:lnTo>
                <a:lnTo>
                  <a:pt x="38960" y="47300"/>
                </a:lnTo>
                <a:lnTo>
                  <a:pt x="39280" y="46750"/>
                </a:lnTo>
                <a:lnTo>
                  <a:pt x="39480" y="46620"/>
                </a:lnTo>
                <a:lnTo>
                  <a:pt x="41990" y="46320"/>
                </a:lnTo>
                <a:lnTo>
                  <a:pt x="42640" y="46180"/>
                </a:lnTo>
                <a:lnTo>
                  <a:pt x="42730" y="46220"/>
                </a:lnTo>
                <a:lnTo>
                  <a:pt x="42810" y="46230"/>
                </a:lnTo>
                <a:lnTo>
                  <a:pt x="42770" y="46380"/>
                </a:lnTo>
                <a:lnTo>
                  <a:pt x="42690" y="46390"/>
                </a:lnTo>
                <a:lnTo>
                  <a:pt x="42510" y="46400"/>
                </a:lnTo>
                <a:lnTo>
                  <a:pt x="42660" y="46530"/>
                </a:lnTo>
                <a:lnTo>
                  <a:pt x="42700" y="46610"/>
                </a:lnTo>
                <a:lnTo>
                  <a:pt x="42690" y="46720"/>
                </a:lnTo>
                <a:lnTo>
                  <a:pt x="42600" y="46680"/>
                </a:lnTo>
                <a:lnTo>
                  <a:pt x="42510" y="46650"/>
                </a:lnTo>
                <a:lnTo>
                  <a:pt x="42420" y="46660"/>
                </a:lnTo>
                <a:lnTo>
                  <a:pt x="42330" y="46720"/>
                </a:lnTo>
                <a:lnTo>
                  <a:pt x="42440" y="46810"/>
                </a:lnTo>
                <a:lnTo>
                  <a:pt x="42530" y="46920"/>
                </a:lnTo>
                <a:lnTo>
                  <a:pt x="42610" y="47050"/>
                </a:lnTo>
                <a:lnTo>
                  <a:pt x="42650" y="47190"/>
                </a:lnTo>
                <a:lnTo>
                  <a:pt x="42650" y="47280"/>
                </a:lnTo>
                <a:lnTo>
                  <a:pt x="42640" y="47320"/>
                </a:lnTo>
                <a:lnTo>
                  <a:pt x="42610" y="47360"/>
                </a:lnTo>
                <a:lnTo>
                  <a:pt x="42600" y="47400"/>
                </a:lnTo>
                <a:lnTo>
                  <a:pt x="42600" y="47640"/>
                </a:lnTo>
                <a:lnTo>
                  <a:pt x="42630" y="47780"/>
                </a:lnTo>
                <a:lnTo>
                  <a:pt x="42760" y="47960"/>
                </a:lnTo>
                <a:lnTo>
                  <a:pt x="42790" y="48060"/>
                </a:lnTo>
                <a:lnTo>
                  <a:pt x="42760" y="48170"/>
                </a:lnTo>
                <a:lnTo>
                  <a:pt x="42710" y="48280"/>
                </a:lnTo>
                <a:lnTo>
                  <a:pt x="42680" y="48410"/>
                </a:lnTo>
                <a:lnTo>
                  <a:pt x="42740" y="48560"/>
                </a:lnTo>
                <a:lnTo>
                  <a:pt x="42690" y="48690"/>
                </a:lnTo>
                <a:lnTo>
                  <a:pt x="42690" y="48820"/>
                </a:lnTo>
                <a:lnTo>
                  <a:pt x="42710" y="48940"/>
                </a:lnTo>
                <a:lnTo>
                  <a:pt x="42690" y="49070"/>
                </a:lnTo>
                <a:lnTo>
                  <a:pt x="42550" y="49260"/>
                </a:lnTo>
                <a:lnTo>
                  <a:pt x="42530" y="49340"/>
                </a:lnTo>
                <a:lnTo>
                  <a:pt x="42690" y="49350"/>
                </a:lnTo>
                <a:lnTo>
                  <a:pt x="42570" y="49550"/>
                </a:lnTo>
                <a:lnTo>
                  <a:pt x="42560" y="49610"/>
                </a:lnTo>
                <a:lnTo>
                  <a:pt x="42570" y="49670"/>
                </a:lnTo>
                <a:lnTo>
                  <a:pt x="42630" y="49750"/>
                </a:lnTo>
                <a:lnTo>
                  <a:pt x="42650" y="49820"/>
                </a:lnTo>
                <a:lnTo>
                  <a:pt x="42640" y="49920"/>
                </a:lnTo>
                <a:lnTo>
                  <a:pt x="42430" y="50400"/>
                </a:lnTo>
                <a:lnTo>
                  <a:pt x="42420" y="50410"/>
                </a:lnTo>
                <a:lnTo>
                  <a:pt x="42420" y="50430"/>
                </a:lnTo>
                <a:lnTo>
                  <a:pt x="42380" y="50620"/>
                </a:lnTo>
                <a:lnTo>
                  <a:pt x="42320" y="50690"/>
                </a:lnTo>
                <a:lnTo>
                  <a:pt x="42170" y="50790"/>
                </a:lnTo>
                <a:lnTo>
                  <a:pt x="42110" y="50860"/>
                </a:lnTo>
                <a:lnTo>
                  <a:pt x="42050" y="50960"/>
                </a:lnTo>
                <a:lnTo>
                  <a:pt x="42010" y="51070"/>
                </a:lnTo>
                <a:lnTo>
                  <a:pt x="41990" y="51180"/>
                </a:lnTo>
                <a:lnTo>
                  <a:pt x="42020" y="51280"/>
                </a:lnTo>
                <a:lnTo>
                  <a:pt x="42070" y="51330"/>
                </a:lnTo>
                <a:lnTo>
                  <a:pt x="42130" y="51350"/>
                </a:lnTo>
                <a:lnTo>
                  <a:pt x="42180" y="51380"/>
                </a:lnTo>
                <a:lnTo>
                  <a:pt x="42200" y="51450"/>
                </a:lnTo>
                <a:lnTo>
                  <a:pt x="42180" y="51500"/>
                </a:lnTo>
                <a:lnTo>
                  <a:pt x="41940" y="51890"/>
                </a:lnTo>
                <a:lnTo>
                  <a:pt x="41910" y="52050"/>
                </a:lnTo>
                <a:lnTo>
                  <a:pt x="41830" y="52180"/>
                </a:lnTo>
                <a:lnTo>
                  <a:pt x="41820" y="52260"/>
                </a:lnTo>
                <a:lnTo>
                  <a:pt x="41850" y="52330"/>
                </a:lnTo>
                <a:lnTo>
                  <a:pt x="41950" y="52450"/>
                </a:lnTo>
                <a:lnTo>
                  <a:pt x="41990" y="52510"/>
                </a:lnTo>
                <a:lnTo>
                  <a:pt x="42010" y="52580"/>
                </a:lnTo>
                <a:lnTo>
                  <a:pt x="42020" y="52710"/>
                </a:lnTo>
                <a:lnTo>
                  <a:pt x="42160" y="53260"/>
                </a:lnTo>
                <a:lnTo>
                  <a:pt x="42260" y="53420"/>
                </a:lnTo>
                <a:lnTo>
                  <a:pt x="42880" y="54090"/>
                </a:lnTo>
                <a:lnTo>
                  <a:pt x="43040" y="54180"/>
                </a:lnTo>
                <a:lnTo>
                  <a:pt x="43180" y="54230"/>
                </a:lnTo>
                <a:lnTo>
                  <a:pt x="43250" y="54260"/>
                </a:lnTo>
                <a:lnTo>
                  <a:pt x="43310" y="54310"/>
                </a:lnTo>
                <a:lnTo>
                  <a:pt x="43730" y="54750"/>
                </a:lnTo>
                <a:lnTo>
                  <a:pt x="43830" y="54830"/>
                </a:lnTo>
                <a:lnTo>
                  <a:pt x="44210" y="55060"/>
                </a:lnTo>
                <a:lnTo>
                  <a:pt x="44390" y="55120"/>
                </a:lnTo>
                <a:lnTo>
                  <a:pt x="44450" y="55150"/>
                </a:lnTo>
                <a:lnTo>
                  <a:pt x="44670" y="55320"/>
                </a:lnTo>
                <a:lnTo>
                  <a:pt x="45230" y="55970"/>
                </a:lnTo>
                <a:lnTo>
                  <a:pt x="45530" y="56220"/>
                </a:lnTo>
                <a:lnTo>
                  <a:pt x="45570" y="56260"/>
                </a:lnTo>
                <a:lnTo>
                  <a:pt x="45600" y="56320"/>
                </a:lnTo>
                <a:lnTo>
                  <a:pt x="45660" y="56490"/>
                </a:lnTo>
                <a:lnTo>
                  <a:pt x="45720" y="56600"/>
                </a:lnTo>
                <a:lnTo>
                  <a:pt x="45750" y="56730"/>
                </a:lnTo>
                <a:lnTo>
                  <a:pt x="45710" y="56860"/>
                </a:lnTo>
                <a:lnTo>
                  <a:pt x="45660" y="56990"/>
                </a:lnTo>
                <a:lnTo>
                  <a:pt x="45560" y="57000"/>
                </a:lnTo>
                <a:lnTo>
                  <a:pt x="45440" y="57010"/>
                </a:lnTo>
                <a:lnTo>
                  <a:pt x="45360" y="56990"/>
                </a:lnTo>
                <a:lnTo>
                  <a:pt x="45300" y="56990"/>
                </a:lnTo>
                <a:lnTo>
                  <a:pt x="45160" y="57030"/>
                </a:lnTo>
                <a:lnTo>
                  <a:pt x="45100" y="57030"/>
                </a:lnTo>
                <a:lnTo>
                  <a:pt x="44970" y="57020"/>
                </a:lnTo>
                <a:lnTo>
                  <a:pt x="44910" y="57020"/>
                </a:lnTo>
                <a:lnTo>
                  <a:pt x="44830" y="57050"/>
                </a:lnTo>
                <a:lnTo>
                  <a:pt x="44580" y="57220"/>
                </a:lnTo>
                <a:lnTo>
                  <a:pt x="44530" y="57270"/>
                </a:lnTo>
                <a:lnTo>
                  <a:pt x="44510" y="57350"/>
                </a:lnTo>
                <a:lnTo>
                  <a:pt x="44500" y="57420"/>
                </a:lnTo>
                <a:lnTo>
                  <a:pt x="44510" y="57570"/>
                </a:lnTo>
                <a:lnTo>
                  <a:pt x="44500" y="57640"/>
                </a:lnTo>
                <a:lnTo>
                  <a:pt x="44470" y="57710"/>
                </a:lnTo>
                <a:lnTo>
                  <a:pt x="43430" y="59270"/>
                </a:lnTo>
                <a:lnTo>
                  <a:pt x="43290" y="59430"/>
                </a:lnTo>
                <a:lnTo>
                  <a:pt x="42750" y="59980"/>
                </a:lnTo>
                <a:lnTo>
                  <a:pt x="42600" y="60100"/>
                </a:lnTo>
                <a:lnTo>
                  <a:pt x="42510" y="60220"/>
                </a:lnTo>
                <a:lnTo>
                  <a:pt x="42460" y="60410"/>
                </a:lnTo>
                <a:lnTo>
                  <a:pt x="42490" y="60540"/>
                </a:lnTo>
                <a:lnTo>
                  <a:pt x="42530" y="60610"/>
                </a:lnTo>
                <a:lnTo>
                  <a:pt x="42830" y="60930"/>
                </a:lnTo>
                <a:lnTo>
                  <a:pt x="42920" y="61060"/>
                </a:lnTo>
                <a:lnTo>
                  <a:pt x="43140" y="61480"/>
                </a:lnTo>
                <a:lnTo>
                  <a:pt x="43260" y="61820"/>
                </a:lnTo>
                <a:lnTo>
                  <a:pt x="43360" y="61930"/>
                </a:lnTo>
                <a:lnTo>
                  <a:pt x="43410" y="61980"/>
                </a:lnTo>
                <a:lnTo>
                  <a:pt x="43500" y="62030"/>
                </a:lnTo>
                <a:lnTo>
                  <a:pt x="43540" y="62080"/>
                </a:lnTo>
                <a:lnTo>
                  <a:pt x="43600" y="62160"/>
                </a:lnTo>
                <a:lnTo>
                  <a:pt x="43690" y="62330"/>
                </a:lnTo>
                <a:lnTo>
                  <a:pt x="43820" y="62510"/>
                </a:lnTo>
                <a:lnTo>
                  <a:pt x="43930" y="62690"/>
                </a:lnTo>
                <a:lnTo>
                  <a:pt x="44000" y="62970"/>
                </a:lnTo>
                <a:lnTo>
                  <a:pt x="44100" y="63150"/>
                </a:lnTo>
                <a:lnTo>
                  <a:pt x="44180" y="63210"/>
                </a:lnTo>
                <a:lnTo>
                  <a:pt x="44220" y="63240"/>
                </a:lnTo>
                <a:lnTo>
                  <a:pt x="44240" y="63290"/>
                </a:lnTo>
                <a:lnTo>
                  <a:pt x="44240" y="63360"/>
                </a:lnTo>
                <a:lnTo>
                  <a:pt x="44230" y="63410"/>
                </a:lnTo>
                <a:lnTo>
                  <a:pt x="44210" y="63460"/>
                </a:lnTo>
                <a:lnTo>
                  <a:pt x="44210" y="63500"/>
                </a:lnTo>
                <a:lnTo>
                  <a:pt x="44220" y="63530"/>
                </a:lnTo>
                <a:lnTo>
                  <a:pt x="44300" y="63600"/>
                </a:lnTo>
                <a:lnTo>
                  <a:pt x="44320" y="63640"/>
                </a:lnTo>
                <a:lnTo>
                  <a:pt x="44310" y="63750"/>
                </a:lnTo>
                <a:lnTo>
                  <a:pt x="44310" y="63800"/>
                </a:lnTo>
                <a:lnTo>
                  <a:pt x="44330" y="63860"/>
                </a:lnTo>
                <a:lnTo>
                  <a:pt x="44380" y="63940"/>
                </a:lnTo>
                <a:lnTo>
                  <a:pt x="44410" y="63990"/>
                </a:lnTo>
                <a:lnTo>
                  <a:pt x="44450" y="64020"/>
                </a:lnTo>
                <a:lnTo>
                  <a:pt x="44470" y="64030"/>
                </a:lnTo>
                <a:lnTo>
                  <a:pt x="44590" y="64070"/>
                </a:lnTo>
                <a:lnTo>
                  <a:pt x="44660" y="64110"/>
                </a:lnTo>
                <a:lnTo>
                  <a:pt x="44760" y="64180"/>
                </a:lnTo>
                <a:lnTo>
                  <a:pt x="44870" y="64290"/>
                </a:lnTo>
                <a:lnTo>
                  <a:pt x="44930" y="64340"/>
                </a:lnTo>
                <a:lnTo>
                  <a:pt x="45080" y="64420"/>
                </a:lnTo>
                <a:lnTo>
                  <a:pt x="45110" y="64440"/>
                </a:lnTo>
                <a:lnTo>
                  <a:pt x="45130" y="64460"/>
                </a:lnTo>
                <a:lnTo>
                  <a:pt x="45150" y="64490"/>
                </a:lnTo>
                <a:lnTo>
                  <a:pt x="45160" y="64490"/>
                </a:lnTo>
                <a:lnTo>
                  <a:pt x="45160" y="64520"/>
                </a:lnTo>
                <a:lnTo>
                  <a:pt x="45170" y="64570"/>
                </a:lnTo>
                <a:lnTo>
                  <a:pt x="45160" y="64850"/>
                </a:lnTo>
                <a:lnTo>
                  <a:pt x="45160" y="64920"/>
                </a:lnTo>
                <a:lnTo>
                  <a:pt x="45170" y="64970"/>
                </a:lnTo>
                <a:lnTo>
                  <a:pt x="45210" y="65080"/>
                </a:lnTo>
                <a:lnTo>
                  <a:pt x="45210" y="65120"/>
                </a:lnTo>
                <a:lnTo>
                  <a:pt x="45190" y="65180"/>
                </a:lnTo>
                <a:lnTo>
                  <a:pt x="45020" y="65370"/>
                </a:lnTo>
                <a:lnTo>
                  <a:pt x="44900" y="65580"/>
                </a:lnTo>
                <a:lnTo>
                  <a:pt x="44840" y="65520"/>
                </a:lnTo>
                <a:lnTo>
                  <a:pt x="44800" y="65470"/>
                </a:lnTo>
                <a:lnTo>
                  <a:pt x="44740" y="65300"/>
                </a:lnTo>
                <a:lnTo>
                  <a:pt x="44710" y="65250"/>
                </a:lnTo>
                <a:lnTo>
                  <a:pt x="44570" y="65200"/>
                </a:lnTo>
                <a:lnTo>
                  <a:pt x="44420" y="65250"/>
                </a:lnTo>
                <a:lnTo>
                  <a:pt x="43970" y="65620"/>
                </a:lnTo>
                <a:lnTo>
                  <a:pt x="43890" y="65650"/>
                </a:lnTo>
                <a:lnTo>
                  <a:pt x="43780" y="65660"/>
                </a:lnTo>
                <a:lnTo>
                  <a:pt x="43450" y="65660"/>
                </a:lnTo>
                <a:lnTo>
                  <a:pt x="43360" y="65650"/>
                </a:lnTo>
                <a:lnTo>
                  <a:pt x="43300" y="65610"/>
                </a:lnTo>
                <a:lnTo>
                  <a:pt x="43190" y="65470"/>
                </a:lnTo>
                <a:lnTo>
                  <a:pt x="43140" y="65410"/>
                </a:lnTo>
                <a:lnTo>
                  <a:pt x="43010" y="65310"/>
                </a:lnTo>
                <a:lnTo>
                  <a:pt x="42950" y="65250"/>
                </a:lnTo>
                <a:lnTo>
                  <a:pt x="42860" y="65040"/>
                </a:lnTo>
                <a:lnTo>
                  <a:pt x="42850" y="65010"/>
                </a:lnTo>
                <a:lnTo>
                  <a:pt x="42770" y="64990"/>
                </a:lnTo>
                <a:lnTo>
                  <a:pt x="42710" y="64920"/>
                </a:lnTo>
                <a:lnTo>
                  <a:pt x="42630" y="64770"/>
                </a:lnTo>
                <a:lnTo>
                  <a:pt x="42510" y="64690"/>
                </a:lnTo>
                <a:lnTo>
                  <a:pt x="42190" y="64690"/>
                </a:lnTo>
                <a:lnTo>
                  <a:pt x="42060" y="64640"/>
                </a:lnTo>
                <a:lnTo>
                  <a:pt x="42020" y="64590"/>
                </a:lnTo>
                <a:lnTo>
                  <a:pt x="41940" y="64470"/>
                </a:lnTo>
                <a:lnTo>
                  <a:pt x="41890" y="64420"/>
                </a:lnTo>
                <a:lnTo>
                  <a:pt x="41770" y="64390"/>
                </a:lnTo>
                <a:lnTo>
                  <a:pt x="41620" y="64400"/>
                </a:lnTo>
                <a:lnTo>
                  <a:pt x="41150" y="64540"/>
                </a:lnTo>
                <a:lnTo>
                  <a:pt x="40790" y="64710"/>
                </a:lnTo>
                <a:lnTo>
                  <a:pt x="40550" y="64880"/>
                </a:lnTo>
                <a:lnTo>
                  <a:pt x="40390" y="65020"/>
                </a:lnTo>
                <a:lnTo>
                  <a:pt x="40330" y="65100"/>
                </a:lnTo>
                <a:lnTo>
                  <a:pt x="40280" y="65200"/>
                </a:lnTo>
                <a:lnTo>
                  <a:pt x="40240" y="65400"/>
                </a:lnTo>
                <a:lnTo>
                  <a:pt x="40200" y="65490"/>
                </a:lnTo>
                <a:lnTo>
                  <a:pt x="40120" y="65570"/>
                </a:lnTo>
                <a:lnTo>
                  <a:pt x="40030" y="65570"/>
                </a:lnTo>
                <a:lnTo>
                  <a:pt x="39940" y="65540"/>
                </a:lnTo>
                <a:lnTo>
                  <a:pt x="39640" y="65340"/>
                </a:lnTo>
                <a:lnTo>
                  <a:pt x="39520" y="65280"/>
                </a:lnTo>
                <a:lnTo>
                  <a:pt x="39400" y="65270"/>
                </a:lnTo>
                <a:lnTo>
                  <a:pt x="39150" y="65320"/>
                </a:lnTo>
                <a:lnTo>
                  <a:pt x="39030" y="65300"/>
                </a:lnTo>
                <a:lnTo>
                  <a:pt x="38950" y="65200"/>
                </a:lnTo>
                <a:lnTo>
                  <a:pt x="38930" y="65060"/>
                </a:lnTo>
                <a:lnTo>
                  <a:pt x="38930" y="64870"/>
                </a:lnTo>
                <a:lnTo>
                  <a:pt x="38910" y="64700"/>
                </a:lnTo>
                <a:lnTo>
                  <a:pt x="38840" y="64630"/>
                </a:lnTo>
                <a:lnTo>
                  <a:pt x="38760" y="64600"/>
                </a:lnTo>
                <a:lnTo>
                  <a:pt x="38690" y="64540"/>
                </a:lnTo>
                <a:lnTo>
                  <a:pt x="38630" y="64460"/>
                </a:lnTo>
                <a:lnTo>
                  <a:pt x="38580" y="64390"/>
                </a:lnTo>
                <a:lnTo>
                  <a:pt x="38540" y="64160"/>
                </a:lnTo>
                <a:lnTo>
                  <a:pt x="38470" y="64140"/>
                </a:lnTo>
                <a:lnTo>
                  <a:pt x="38400" y="64160"/>
                </a:lnTo>
                <a:lnTo>
                  <a:pt x="38340" y="64160"/>
                </a:lnTo>
                <a:lnTo>
                  <a:pt x="38310" y="64080"/>
                </a:lnTo>
                <a:lnTo>
                  <a:pt x="38310" y="64030"/>
                </a:lnTo>
                <a:lnTo>
                  <a:pt x="38290" y="63960"/>
                </a:lnTo>
                <a:lnTo>
                  <a:pt x="38270" y="63890"/>
                </a:lnTo>
                <a:lnTo>
                  <a:pt x="38250" y="63870"/>
                </a:lnTo>
                <a:lnTo>
                  <a:pt x="38180" y="63850"/>
                </a:lnTo>
                <a:lnTo>
                  <a:pt x="37950" y="63730"/>
                </a:lnTo>
                <a:lnTo>
                  <a:pt x="37900" y="63660"/>
                </a:lnTo>
                <a:lnTo>
                  <a:pt x="37860" y="63630"/>
                </a:lnTo>
                <a:lnTo>
                  <a:pt x="37820" y="63620"/>
                </a:lnTo>
                <a:lnTo>
                  <a:pt x="37720" y="63600"/>
                </a:lnTo>
                <a:lnTo>
                  <a:pt x="37690" y="63580"/>
                </a:lnTo>
                <a:lnTo>
                  <a:pt x="37480" y="63370"/>
                </a:lnTo>
                <a:lnTo>
                  <a:pt x="37200" y="62870"/>
                </a:lnTo>
                <a:lnTo>
                  <a:pt x="36960" y="62680"/>
                </a:lnTo>
                <a:lnTo>
                  <a:pt x="36850" y="62620"/>
                </a:lnTo>
                <a:lnTo>
                  <a:pt x="36730" y="62540"/>
                </a:lnTo>
                <a:lnTo>
                  <a:pt x="36640" y="62440"/>
                </a:lnTo>
                <a:lnTo>
                  <a:pt x="36560" y="62240"/>
                </a:lnTo>
                <a:lnTo>
                  <a:pt x="36490" y="62110"/>
                </a:lnTo>
                <a:lnTo>
                  <a:pt x="36330" y="61920"/>
                </a:lnTo>
                <a:lnTo>
                  <a:pt x="36100" y="61780"/>
                </a:lnTo>
                <a:lnTo>
                  <a:pt x="35980" y="61680"/>
                </a:lnTo>
                <a:lnTo>
                  <a:pt x="35930" y="61560"/>
                </a:lnTo>
                <a:lnTo>
                  <a:pt x="35520" y="61210"/>
                </a:lnTo>
                <a:lnTo>
                  <a:pt x="35120" y="60990"/>
                </a:lnTo>
                <a:lnTo>
                  <a:pt x="35010" y="60810"/>
                </a:lnTo>
                <a:lnTo>
                  <a:pt x="34860" y="60800"/>
                </a:lnTo>
                <a:lnTo>
                  <a:pt x="34430" y="60910"/>
                </a:lnTo>
                <a:lnTo>
                  <a:pt x="34370" y="60900"/>
                </a:lnTo>
                <a:lnTo>
                  <a:pt x="34320" y="60730"/>
                </a:lnTo>
                <a:lnTo>
                  <a:pt x="34280" y="60660"/>
                </a:lnTo>
                <a:lnTo>
                  <a:pt x="34220" y="60610"/>
                </a:lnTo>
                <a:lnTo>
                  <a:pt x="34140" y="60600"/>
                </a:lnTo>
                <a:lnTo>
                  <a:pt x="34070" y="60530"/>
                </a:lnTo>
                <a:lnTo>
                  <a:pt x="33970" y="60380"/>
                </a:lnTo>
                <a:lnTo>
                  <a:pt x="33890" y="60210"/>
                </a:lnTo>
                <a:lnTo>
                  <a:pt x="33850" y="60070"/>
                </a:lnTo>
                <a:lnTo>
                  <a:pt x="33720" y="60070"/>
                </a:lnTo>
                <a:lnTo>
                  <a:pt x="33650" y="60050"/>
                </a:lnTo>
                <a:lnTo>
                  <a:pt x="33570" y="60040"/>
                </a:lnTo>
                <a:lnTo>
                  <a:pt x="33350" y="60020"/>
                </a:lnTo>
                <a:lnTo>
                  <a:pt x="33080" y="60030"/>
                </a:lnTo>
                <a:lnTo>
                  <a:pt x="32900" y="60070"/>
                </a:lnTo>
                <a:lnTo>
                  <a:pt x="32820" y="60100"/>
                </a:lnTo>
                <a:lnTo>
                  <a:pt x="32290" y="60480"/>
                </a:lnTo>
                <a:lnTo>
                  <a:pt x="32140" y="60590"/>
                </a:lnTo>
                <a:lnTo>
                  <a:pt x="31760" y="60910"/>
                </a:lnTo>
                <a:lnTo>
                  <a:pt x="31690" y="60950"/>
                </a:lnTo>
                <a:lnTo>
                  <a:pt x="31630" y="60960"/>
                </a:lnTo>
                <a:lnTo>
                  <a:pt x="31560" y="60960"/>
                </a:lnTo>
                <a:lnTo>
                  <a:pt x="31220" y="60900"/>
                </a:lnTo>
                <a:lnTo>
                  <a:pt x="30830" y="60920"/>
                </a:lnTo>
                <a:lnTo>
                  <a:pt x="30570" y="60890"/>
                </a:lnTo>
                <a:lnTo>
                  <a:pt x="30520" y="60870"/>
                </a:lnTo>
                <a:lnTo>
                  <a:pt x="30450" y="60870"/>
                </a:lnTo>
                <a:lnTo>
                  <a:pt x="30310" y="60880"/>
                </a:lnTo>
                <a:lnTo>
                  <a:pt x="29860" y="60960"/>
                </a:lnTo>
                <a:lnTo>
                  <a:pt x="29490" y="60080"/>
                </a:lnTo>
                <a:lnTo>
                  <a:pt x="28990" y="59300"/>
                </a:lnTo>
                <a:lnTo>
                  <a:pt x="28650" y="58870"/>
                </a:lnTo>
                <a:lnTo>
                  <a:pt x="28530" y="58750"/>
                </a:lnTo>
                <a:lnTo>
                  <a:pt x="27450" y="579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