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Wangdi Phodrang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Bhutan • State Map | Fully Editable Vector Shape</a:t>
            </a:r>
          </a:p>
        </p:txBody>
      </p:sp>
      <p:sp>
        <p:nvSpPr>
          <p:cNvPr id="101" name="Wangdi Phodrang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51780" y="7860"/>
                </a:moveTo>
                <a:lnTo>
                  <a:pt x="50960" y="8590"/>
                </a:lnTo>
                <a:lnTo>
                  <a:pt x="50530" y="9310"/>
                </a:lnTo>
                <a:lnTo>
                  <a:pt x="51130" y="10080"/>
                </a:lnTo>
                <a:lnTo>
                  <a:pt x="51190" y="10300"/>
                </a:lnTo>
                <a:lnTo>
                  <a:pt x="51190" y="10510"/>
                </a:lnTo>
                <a:lnTo>
                  <a:pt x="51120" y="10790"/>
                </a:lnTo>
                <a:lnTo>
                  <a:pt x="51040" y="10940"/>
                </a:lnTo>
                <a:lnTo>
                  <a:pt x="50970" y="11060"/>
                </a:lnTo>
                <a:lnTo>
                  <a:pt x="50900" y="11130"/>
                </a:lnTo>
                <a:lnTo>
                  <a:pt x="50870" y="11190"/>
                </a:lnTo>
                <a:lnTo>
                  <a:pt x="50860" y="11260"/>
                </a:lnTo>
                <a:lnTo>
                  <a:pt x="50880" y="11330"/>
                </a:lnTo>
                <a:lnTo>
                  <a:pt x="50970" y="11440"/>
                </a:lnTo>
                <a:lnTo>
                  <a:pt x="51040" y="11580"/>
                </a:lnTo>
                <a:lnTo>
                  <a:pt x="51110" y="11820"/>
                </a:lnTo>
                <a:lnTo>
                  <a:pt x="51190" y="12020"/>
                </a:lnTo>
                <a:lnTo>
                  <a:pt x="51260" y="12130"/>
                </a:lnTo>
                <a:lnTo>
                  <a:pt x="51320" y="12180"/>
                </a:lnTo>
                <a:lnTo>
                  <a:pt x="51650" y="12260"/>
                </a:lnTo>
                <a:lnTo>
                  <a:pt x="51740" y="12290"/>
                </a:lnTo>
                <a:lnTo>
                  <a:pt x="51810" y="12350"/>
                </a:lnTo>
                <a:lnTo>
                  <a:pt x="51890" y="12470"/>
                </a:lnTo>
                <a:lnTo>
                  <a:pt x="51930" y="12610"/>
                </a:lnTo>
                <a:lnTo>
                  <a:pt x="51980" y="12830"/>
                </a:lnTo>
                <a:lnTo>
                  <a:pt x="52050" y="12950"/>
                </a:lnTo>
                <a:lnTo>
                  <a:pt x="52120" y="13060"/>
                </a:lnTo>
                <a:lnTo>
                  <a:pt x="52180" y="13180"/>
                </a:lnTo>
                <a:lnTo>
                  <a:pt x="52210" y="13360"/>
                </a:lnTo>
                <a:lnTo>
                  <a:pt x="52240" y="13660"/>
                </a:lnTo>
                <a:lnTo>
                  <a:pt x="52100" y="14540"/>
                </a:lnTo>
                <a:lnTo>
                  <a:pt x="51800" y="15130"/>
                </a:lnTo>
                <a:lnTo>
                  <a:pt x="51630" y="15360"/>
                </a:lnTo>
                <a:lnTo>
                  <a:pt x="51490" y="15450"/>
                </a:lnTo>
                <a:lnTo>
                  <a:pt x="51400" y="15440"/>
                </a:lnTo>
                <a:lnTo>
                  <a:pt x="51330" y="15590"/>
                </a:lnTo>
                <a:lnTo>
                  <a:pt x="51300" y="15720"/>
                </a:lnTo>
                <a:lnTo>
                  <a:pt x="51500" y="16940"/>
                </a:lnTo>
                <a:lnTo>
                  <a:pt x="51490" y="17370"/>
                </a:lnTo>
                <a:lnTo>
                  <a:pt x="51240" y="18790"/>
                </a:lnTo>
                <a:lnTo>
                  <a:pt x="51140" y="19120"/>
                </a:lnTo>
                <a:lnTo>
                  <a:pt x="50990" y="19360"/>
                </a:lnTo>
                <a:lnTo>
                  <a:pt x="50710" y="19580"/>
                </a:lnTo>
                <a:lnTo>
                  <a:pt x="49470" y="20110"/>
                </a:lnTo>
                <a:lnTo>
                  <a:pt x="49330" y="20110"/>
                </a:lnTo>
                <a:lnTo>
                  <a:pt x="49200" y="20060"/>
                </a:lnTo>
                <a:lnTo>
                  <a:pt x="48930" y="19860"/>
                </a:lnTo>
                <a:lnTo>
                  <a:pt x="48790" y="19870"/>
                </a:lnTo>
                <a:lnTo>
                  <a:pt x="48640" y="19900"/>
                </a:lnTo>
                <a:lnTo>
                  <a:pt x="48450" y="19980"/>
                </a:lnTo>
                <a:lnTo>
                  <a:pt x="48220" y="20030"/>
                </a:lnTo>
                <a:lnTo>
                  <a:pt x="48060" y="20040"/>
                </a:lnTo>
                <a:lnTo>
                  <a:pt x="47970" y="20030"/>
                </a:lnTo>
                <a:lnTo>
                  <a:pt x="47870" y="20000"/>
                </a:lnTo>
                <a:lnTo>
                  <a:pt x="47770" y="19950"/>
                </a:lnTo>
                <a:lnTo>
                  <a:pt x="47680" y="19920"/>
                </a:lnTo>
                <a:lnTo>
                  <a:pt x="47580" y="19940"/>
                </a:lnTo>
                <a:lnTo>
                  <a:pt x="47480" y="20010"/>
                </a:lnTo>
                <a:lnTo>
                  <a:pt x="47380" y="20150"/>
                </a:lnTo>
                <a:lnTo>
                  <a:pt x="47310" y="20280"/>
                </a:lnTo>
                <a:lnTo>
                  <a:pt x="47260" y="20470"/>
                </a:lnTo>
                <a:lnTo>
                  <a:pt x="47200" y="21020"/>
                </a:lnTo>
                <a:lnTo>
                  <a:pt x="47120" y="21210"/>
                </a:lnTo>
                <a:lnTo>
                  <a:pt x="46760" y="21700"/>
                </a:lnTo>
                <a:lnTo>
                  <a:pt x="46750" y="21910"/>
                </a:lnTo>
                <a:lnTo>
                  <a:pt x="46800" y="22080"/>
                </a:lnTo>
                <a:lnTo>
                  <a:pt x="46920" y="22340"/>
                </a:lnTo>
                <a:lnTo>
                  <a:pt x="46970" y="22470"/>
                </a:lnTo>
                <a:lnTo>
                  <a:pt x="47010" y="22590"/>
                </a:lnTo>
                <a:lnTo>
                  <a:pt x="47020" y="22670"/>
                </a:lnTo>
                <a:lnTo>
                  <a:pt x="47130" y="22940"/>
                </a:lnTo>
                <a:lnTo>
                  <a:pt x="47180" y="23090"/>
                </a:lnTo>
                <a:lnTo>
                  <a:pt x="47660" y="24090"/>
                </a:lnTo>
                <a:lnTo>
                  <a:pt x="47950" y="24450"/>
                </a:lnTo>
                <a:lnTo>
                  <a:pt x="48740" y="24850"/>
                </a:lnTo>
                <a:lnTo>
                  <a:pt x="48450" y="25130"/>
                </a:lnTo>
                <a:lnTo>
                  <a:pt x="48330" y="25220"/>
                </a:lnTo>
                <a:lnTo>
                  <a:pt x="48240" y="25330"/>
                </a:lnTo>
                <a:lnTo>
                  <a:pt x="48170" y="25380"/>
                </a:lnTo>
                <a:lnTo>
                  <a:pt x="48080" y="25400"/>
                </a:lnTo>
                <a:lnTo>
                  <a:pt x="47940" y="25320"/>
                </a:lnTo>
                <a:lnTo>
                  <a:pt x="47780" y="25290"/>
                </a:lnTo>
                <a:lnTo>
                  <a:pt x="47580" y="25310"/>
                </a:lnTo>
                <a:lnTo>
                  <a:pt x="47220" y="25410"/>
                </a:lnTo>
                <a:lnTo>
                  <a:pt x="46980" y="25530"/>
                </a:lnTo>
                <a:lnTo>
                  <a:pt x="46510" y="25990"/>
                </a:lnTo>
                <a:lnTo>
                  <a:pt x="46340" y="26100"/>
                </a:lnTo>
                <a:lnTo>
                  <a:pt x="45360" y="26340"/>
                </a:lnTo>
                <a:lnTo>
                  <a:pt x="45850" y="27180"/>
                </a:lnTo>
                <a:lnTo>
                  <a:pt x="45930" y="27420"/>
                </a:lnTo>
                <a:lnTo>
                  <a:pt x="46070" y="28350"/>
                </a:lnTo>
                <a:lnTo>
                  <a:pt x="46500" y="29120"/>
                </a:lnTo>
                <a:lnTo>
                  <a:pt x="46850" y="29550"/>
                </a:lnTo>
                <a:lnTo>
                  <a:pt x="46820" y="29660"/>
                </a:lnTo>
                <a:lnTo>
                  <a:pt x="46830" y="29790"/>
                </a:lnTo>
                <a:lnTo>
                  <a:pt x="46800" y="29890"/>
                </a:lnTo>
                <a:lnTo>
                  <a:pt x="46860" y="30030"/>
                </a:lnTo>
                <a:lnTo>
                  <a:pt x="46970" y="30200"/>
                </a:lnTo>
                <a:lnTo>
                  <a:pt x="47790" y="30930"/>
                </a:lnTo>
                <a:lnTo>
                  <a:pt x="47980" y="31160"/>
                </a:lnTo>
                <a:lnTo>
                  <a:pt x="48100" y="31460"/>
                </a:lnTo>
                <a:lnTo>
                  <a:pt x="48210" y="32320"/>
                </a:lnTo>
                <a:lnTo>
                  <a:pt x="48670" y="32600"/>
                </a:lnTo>
                <a:lnTo>
                  <a:pt x="48680" y="33000"/>
                </a:lnTo>
                <a:lnTo>
                  <a:pt x="48540" y="33500"/>
                </a:lnTo>
                <a:lnTo>
                  <a:pt x="48030" y="34230"/>
                </a:lnTo>
                <a:lnTo>
                  <a:pt x="47650" y="34620"/>
                </a:lnTo>
                <a:lnTo>
                  <a:pt x="47390" y="34940"/>
                </a:lnTo>
                <a:lnTo>
                  <a:pt x="47380" y="35420"/>
                </a:lnTo>
                <a:lnTo>
                  <a:pt x="46690" y="35870"/>
                </a:lnTo>
                <a:lnTo>
                  <a:pt x="46090" y="36060"/>
                </a:lnTo>
                <a:lnTo>
                  <a:pt x="45310" y="36490"/>
                </a:lnTo>
                <a:lnTo>
                  <a:pt x="45050" y="36240"/>
                </a:lnTo>
                <a:lnTo>
                  <a:pt x="44760" y="36080"/>
                </a:lnTo>
                <a:lnTo>
                  <a:pt x="44370" y="35740"/>
                </a:lnTo>
                <a:lnTo>
                  <a:pt x="44260" y="35690"/>
                </a:lnTo>
                <a:lnTo>
                  <a:pt x="44130" y="35690"/>
                </a:lnTo>
                <a:lnTo>
                  <a:pt x="43730" y="35820"/>
                </a:lnTo>
                <a:lnTo>
                  <a:pt x="42780" y="35900"/>
                </a:lnTo>
                <a:lnTo>
                  <a:pt x="42410" y="35840"/>
                </a:lnTo>
                <a:lnTo>
                  <a:pt x="41020" y="35220"/>
                </a:lnTo>
                <a:lnTo>
                  <a:pt x="40460" y="35370"/>
                </a:lnTo>
                <a:lnTo>
                  <a:pt x="40500" y="37460"/>
                </a:lnTo>
                <a:lnTo>
                  <a:pt x="39790" y="37020"/>
                </a:lnTo>
                <a:lnTo>
                  <a:pt x="39370" y="36950"/>
                </a:lnTo>
                <a:lnTo>
                  <a:pt x="38320" y="36490"/>
                </a:lnTo>
                <a:lnTo>
                  <a:pt x="37200" y="36360"/>
                </a:lnTo>
                <a:lnTo>
                  <a:pt x="36560" y="35500"/>
                </a:lnTo>
                <a:lnTo>
                  <a:pt x="36220" y="34870"/>
                </a:lnTo>
                <a:lnTo>
                  <a:pt x="36080" y="34500"/>
                </a:lnTo>
                <a:lnTo>
                  <a:pt x="36010" y="34350"/>
                </a:lnTo>
                <a:lnTo>
                  <a:pt x="35810" y="34050"/>
                </a:lnTo>
                <a:lnTo>
                  <a:pt x="35550" y="33740"/>
                </a:lnTo>
                <a:lnTo>
                  <a:pt x="34960" y="33260"/>
                </a:lnTo>
                <a:lnTo>
                  <a:pt x="34630" y="32930"/>
                </a:lnTo>
                <a:lnTo>
                  <a:pt x="34230" y="32670"/>
                </a:lnTo>
                <a:lnTo>
                  <a:pt x="34010" y="32590"/>
                </a:lnTo>
                <a:lnTo>
                  <a:pt x="33200" y="32650"/>
                </a:lnTo>
                <a:lnTo>
                  <a:pt x="32630" y="32330"/>
                </a:lnTo>
                <a:lnTo>
                  <a:pt x="31060" y="32660"/>
                </a:lnTo>
                <a:lnTo>
                  <a:pt x="31060" y="30810"/>
                </a:lnTo>
                <a:lnTo>
                  <a:pt x="31110" y="30480"/>
                </a:lnTo>
                <a:lnTo>
                  <a:pt x="31110" y="30160"/>
                </a:lnTo>
                <a:lnTo>
                  <a:pt x="31060" y="30090"/>
                </a:lnTo>
                <a:lnTo>
                  <a:pt x="30980" y="30050"/>
                </a:lnTo>
                <a:lnTo>
                  <a:pt x="30760" y="29890"/>
                </a:lnTo>
                <a:lnTo>
                  <a:pt x="30550" y="29630"/>
                </a:lnTo>
                <a:lnTo>
                  <a:pt x="31990" y="28370"/>
                </a:lnTo>
                <a:lnTo>
                  <a:pt x="31780" y="27750"/>
                </a:lnTo>
                <a:lnTo>
                  <a:pt x="31820" y="27180"/>
                </a:lnTo>
                <a:lnTo>
                  <a:pt x="31950" y="26610"/>
                </a:lnTo>
                <a:lnTo>
                  <a:pt x="33360" y="26220"/>
                </a:lnTo>
                <a:lnTo>
                  <a:pt x="33790" y="25820"/>
                </a:lnTo>
                <a:lnTo>
                  <a:pt x="33890" y="25440"/>
                </a:lnTo>
                <a:lnTo>
                  <a:pt x="33940" y="25130"/>
                </a:lnTo>
                <a:lnTo>
                  <a:pt x="33950" y="24970"/>
                </a:lnTo>
                <a:lnTo>
                  <a:pt x="33900" y="24700"/>
                </a:lnTo>
                <a:lnTo>
                  <a:pt x="33930" y="24700"/>
                </a:lnTo>
                <a:lnTo>
                  <a:pt x="35050" y="24780"/>
                </a:lnTo>
                <a:lnTo>
                  <a:pt x="35090" y="24780"/>
                </a:lnTo>
                <a:lnTo>
                  <a:pt x="36430" y="24440"/>
                </a:lnTo>
                <a:lnTo>
                  <a:pt x="37060" y="23910"/>
                </a:lnTo>
                <a:lnTo>
                  <a:pt x="37190" y="23440"/>
                </a:lnTo>
                <a:lnTo>
                  <a:pt x="37200" y="23440"/>
                </a:lnTo>
                <a:lnTo>
                  <a:pt x="38140" y="22640"/>
                </a:lnTo>
                <a:lnTo>
                  <a:pt x="38830" y="21710"/>
                </a:lnTo>
                <a:lnTo>
                  <a:pt x="39450" y="21510"/>
                </a:lnTo>
                <a:lnTo>
                  <a:pt x="39830" y="21110"/>
                </a:lnTo>
                <a:lnTo>
                  <a:pt x="39900" y="20920"/>
                </a:lnTo>
                <a:lnTo>
                  <a:pt x="39890" y="20690"/>
                </a:lnTo>
                <a:lnTo>
                  <a:pt x="39800" y="20550"/>
                </a:lnTo>
                <a:lnTo>
                  <a:pt x="39590" y="20330"/>
                </a:lnTo>
                <a:lnTo>
                  <a:pt x="39370" y="20060"/>
                </a:lnTo>
                <a:lnTo>
                  <a:pt x="39170" y="19880"/>
                </a:lnTo>
                <a:lnTo>
                  <a:pt x="38970" y="19800"/>
                </a:lnTo>
                <a:lnTo>
                  <a:pt x="38790" y="19780"/>
                </a:lnTo>
                <a:lnTo>
                  <a:pt x="38430" y="19840"/>
                </a:lnTo>
                <a:lnTo>
                  <a:pt x="38240" y="19820"/>
                </a:lnTo>
                <a:lnTo>
                  <a:pt x="38050" y="19720"/>
                </a:lnTo>
                <a:lnTo>
                  <a:pt x="37840" y="19490"/>
                </a:lnTo>
                <a:lnTo>
                  <a:pt x="37810" y="19190"/>
                </a:lnTo>
                <a:lnTo>
                  <a:pt x="37830" y="18850"/>
                </a:lnTo>
                <a:lnTo>
                  <a:pt x="37900" y="18620"/>
                </a:lnTo>
                <a:lnTo>
                  <a:pt x="37960" y="18450"/>
                </a:lnTo>
                <a:lnTo>
                  <a:pt x="38070" y="18300"/>
                </a:lnTo>
                <a:lnTo>
                  <a:pt x="38490" y="17850"/>
                </a:lnTo>
                <a:lnTo>
                  <a:pt x="38760" y="17610"/>
                </a:lnTo>
                <a:lnTo>
                  <a:pt x="39020" y="17090"/>
                </a:lnTo>
                <a:lnTo>
                  <a:pt x="38980" y="16170"/>
                </a:lnTo>
                <a:lnTo>
                  <a:pt x="39130" y="15180"/>
                </a:lnTo>
                <a:lnTo>
                  <a:pt x="39210" y="15080"/>
                </a:lnTo>
                <a:lnTo>
                  <a:pt x="39320" y="14960"/>
                </a:lnTo>
                <a:lnTo>
                  <a:pt x="39450" y="14960"/>
                </a:lnTo>
                <a:lnTo>
                  <a:pt x="39570" y="14930"/>
                </a:lnTo>
                <a:lnTo>
                  <a:pt x="39700" y="14890"/>
                </a:lnTo>
                <a:lnTo>
                  <a:pt x="40260" y="14800"/>
                </a:lnTo>
                <a:lnTo>
                  <a:pt x="40560" y="14690"/>
                </a:lnTo>
                <a:lnTo>
                  <a:pt x="41100" y="14390"/>
                </a:lnTo>
                <a:lnTo>
                  <a:pt x="41340" y="14140"/>
                </a:lnTo>
                <a:lnTo>
                  <a:pt x="41520" y="13900"/>
                </a:lnTo>
                <a:lnTo>
                  <a:pt x="41620" y="13670"/>
                </a:lnTo>
                <a:lnTo>
                  <a:pt x="42770" y="11690"/>
                </a:lnTo>
                <a:lnTo>
                  <a:pt x="42960" y="11170"/>
                </a:lnTo>
                <a:lnTo>
                  <a:pt x="43080" y="11000"/>
                </a:lnTo>
                <a:lnTo>
                  <a:pt x="43200" y="10910"/>
                </a:lnTo>
                <a:lnTo>
                  <a:pt x="43330" y="10880"/>
                </a:lnTo>
                <a:lnTo>
                  <a:pt x="44220" y="10820"/>
                </a:lnTo>
                <a:lnTo>
                  <a:pt x="44660" y="10800"/>
                </a:lnTo>
                <a:lnTo>
                  <a:pt x="45110" y="11190"/>
                </a:lnTo>
                <a:lnTo>
                  <a:pt x="45200" y="11360"/>
                </a:lnTo>
                <a:lnTo>
                  <a:pt x="45240" y="11510"/>
                </a:lnTo>
                <a:lnTo>
                  <a:pt x="45210" y="11590"/>
                </a:lnTo>
                <a:lnTo>
                  <a:pt x="45190" y="11670"/>
                </a:lnTo>
                <a:lnTo>
                  <a:pt x="45190" y="11750"/>
                </a:lnTo>
                <a:lnTo>
                  <a:pt x="45250" y="11930"/>
                </a:lnTo>
                <a:lnTo>
                  <a:pt x="45780" y="12810"/>
                </a:lnTo>
                <a:lnTo>
                  <a:pt x="46150" y="13140"/>
                </a:lnTo>
                <a:lnTo>
                  <a:pt x="46380" y="13290"/>
                </a:lnTo>
                <a:lnTo>
                  <a:pt x="46540" y="13280"/>
                </a:lnTo>
                <a:lnTo>
                  <a:pt x="46670" y="13190"/>
                </a:lnTo>
                <a:lnTo>
                  <a:pt x="46830" y="13040"/>
                </a:lnTo>
                <a:lnTo>
                  <a:pt x="46990" y="12980"/>
                </a:lnTo>
                <a:lnTo>
                  <a:pt x="47170" y="12970"/>
                </a:lnTo>
                <a:lnTo>
                  <a:pt x="47540" y="13080"/>
                </a:lnTo>
                <a:lnTo>
                  <a:pt x="47700" y="13070"/>
                </a:lnTo>
                <a:lnTo>
                  <a:pt x="47870" y="13040"/>
                </a:lnTo>
                <a:lnTo>
                  <a:pt x="48160" y="13020"/>
                </a:lnTo>
                <a:lnTo>
                  <a:pt x="48310" y="12900"/>
                </a:lnTo>
                <a:lnTo>
                  <a:pt x="48380" y="12740"/>
                </a:lnTo>
                <a:lnTo>
                  <a:pt x="48370" y="12570"/>
                </a:lnTo>
                <a:lnTo>
                  <a:pt x="48330" y="12380"/>
                </a:lnTo>
                <a:lnTo>
                  <a:pt x="48330" y="12080"/>
                </a:lnTo>
                <a:lnTo>
                  <a:pt x="48300" y="11940"/>
                </a:lnTo>
                <a:lnTo>
                  <a:pt x="48250" y="11790"/>
                </a:lnTo>
                <a:lnTo>
                  <a:pt x="48180" y="11650"/>
                </a:lnTo>
                <a:lnTo>
                  <a:pt x="48160" y="11510"/>
                </a:lnTo>
                <a:lnTo>
                  <a:pt x="48180" y="11270"/>
                </a:lnTo>
                <a:lnTo>
                  <a:pt x="48130" y="11100"/>
                </a:lnTo>
                <a:lnTo>
                  <a:pt x="48170" y="10840"/>
                </a:lnTo>
                <a:lnTo>
                  <a:pt x="48340" y="10550"/>
                </a:lnTo>
                <a:lnTo>
                  <a:pt x="49190" y="10040"/>
                </a:lnTo>
                <a:lnTo>
                  <a:pt x="49440" y="9810"/>
                </a:lnTo>
                <a:lnTo>
                  <a:pt x="49730" y="9360"/>
                </a:lnTo>
                <a:lnTo>
                  <a:pt x="49900" y="8970"/>
                </a:lnTo>
                <a:lnTo>
                  <a:pt x="49970" y="8340"/>
                </a:lnTo>
                <a:lnTo>
                  <a:pt x="50380" y="8020"/>
                </a:lnTo>
                <a:lnTo>
                  <a:pt x="50560" y="7890"/>
                </a:lnTo>
                <a:lnTo>
                  <a:pt x="51780" y="7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