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Tongsa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Tongs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51500" y="16940"/>
                </a:moveTo>
                <a:lnTo>
                  <a:pt x="51730" y="17110"/>
                </a:lnTo>
                <a:lnTo>
                  <a:pt x="51800" y="17200"/>
                </a:lnTo>
                <a:lnTo>
                  <a:pt x="51880" y="17260"/>
                </a:lnTo>
                <a:lnTo>
                  <a:pt x="51970" y="17260"/>
                </a:lnTo>
                <a:lnTo>
                  <a:pt x="52060" y="17240"/>
                </a:lnTo>
                <a:lnTo>
                  <a:pt x="52180" y="17220"/>
                </a:lnTo>
                <a:lnTo>
                  <a:pt x="52330" y="17230"/>
                </a:lnTo>
                <a:lnTo>
                  <a:pt x="52480" y="17280"/>
                </a:lnTo>
                <a:lnTo>
                  <a:pt x="52610" y="17360"/>
                </a:lnTo>
                <a:lnTo>
                  <a:pt x="52680" y="17440"/>
                </a:lnTo>
                <a:lnTo>
                  <a:pt x="53000" y="17910"/>
                </a:lnTo>
                <a:lnTo>
                  <a:pt x="53060" y="18030"/>
                </a:lnTo>
                <a:lnTo>
                  <a:pt x="53120" y="18170"/>
                </a:lnTo>
                <a:lnTo>
                  <a:pt x="53150" y="18440"/>
                </a:lnTo>
                <a:lnTo>
                  <a:pt x="53150" y="18800"/>
                </a:lnTo>
                <a:lnTo>
                  <a:pt x="53080" y="19600"/>
                </a:lnTo>
                <a:lnTo>
                  <a:pt x="52880" y="20260"/>
                </a:lnTo>
                <a:lnTo>
                  <a:pt x="52860" y="20440"/>
                </a:lnTo>
                <a:lnTo>
                  <a:pt x="52850" y="20680"/>
                </a:lnTo>
                <a:lnTo>
                  <a:pt x="52800" y="21050"/>
                </a:lnTo>
                <a:lnTo>
                  <a:pt x="52810" y="21280"/>
                </a:lnTo>
                <a:lnTo>
                  <a:pt x="52840" y="21410"/>
                </a:lnTo>
                <a:lnTo>
                  <a:pt x="52970" y="21510"/>
                </a:lnTo>
                <a:lnTo>
                  <a:pt x="53030" y="21600"/>
                </a:lnTo>
                <a:lnTo>
                  <a:pt x="53140" y="22440"/>
                </a:lnTo>
                <a:lnTo>
                  <a:pt x="53240" y="22820"/>
                </a:lnTo>
                <a:lnTo>
                  <a:pt x="53460" y="22960"/>
                </a:lnTo>
                <a:lnTo>
                  <a:pt x="54090" y="25130"/>
                </a:lnTo>
                <a:lnTo>
                  <a:pt x="54210" y="25910"/>
                </a:lnTo>
                <a:lnTo>
                  <a:pt x="54060" y="26290"/>
                </a:lnTo>
                <a:lnTo>
                  <a:pt x="54280" y="26900"/>
                </a:lnTo>
                <a:lnTo>
                  <a:pt x="54950" y="27140"/>
                </a:lnTo>
                <a:lnTo>
                  <a:pt x="55220" y="27200"/>
                </a:lnTo>
                <a:lnTo>
                  <a:pt x="55330" y="27260"/>
                </a:lnTo>
                <a:lnTo>
                  <a:pt x="55420" y="27340"/>
                </a:lnTo>
                <a:lnTo>
                  <a:pt x="55540" y="27520"/>
                </a:lnTo>
                <a:lnTo>
                  <a:pt x="55680" y="27620"/>
                </a:lnTo>
                <a:lnTo>
                  <a:pt x="55930" y="27730"/>
                </a:lnTo>
                <a:lnTo>
                  <a:pt x="56280" y="27850"/>
                </a:lnTo>
                <a:lnTo>
                  <a:pt x="56490" y="27950"/>
                </a:lnTo>
                <a:lnTo>
                  <a:pt x="57040" y="28350"/>
                </a:lnTo>
                <a:lnTo>
                  <a:pt x="58520" y="29980"/>
                </a:lnTo>
                <a:lnTo>
                  <a:pt x="58320" y="30970"/>
                </a:lnTo>
                <a:lnTo>
                  <a:pt x="58070" y="31620"/>
                </a:lnTo>
                <a:lnTo>
                  <a:pt x="58020" y="31960"/>
                </a:lnTo>
                <a:lnTo>
                  <a:pt x="58080" y="32160"/>
                </a:lnTo>
                <a:lnTo>
                  <a:pt x="58090" y="32270"/>
                </a:lnTo>
                <a:lnTo>
                  <a:pt x="58090" y="32370"/>
                </a:lnTo>
                <a:lnTo>
                  <a:pt x="58080" y="32450"/>
                </a:lnTo>
                <a:lnTo>
                  <a:pt x="58090" y="32530"/>
                </a:lnTo>
                <a:lnTo>
                  <a:pt x="58100" y="32610"/>
                </a:lnTo>
                <a:lnTo>
                  <a:pt x="58110" y="32720"/>
                </a:lnTo>
                <a:lnTo>
                  <a:pt x="58040" y="32860"/>
                </a:lnTo>
                <a:lnTo>
                  <a:pt x="57270" y="33420"/>
                </a:lnTo>
                <a:lnTo>
                  <a:pt x="55280" y="34340"/>
                </a:lnTo>
                <a:lnTo>
                  <a:pt x="55470" y="34680"/>
                </a:lnTo>
                <a:lnTo>
                  <a:pt x="56240" y="35700"/>
                </a:lnTo>
                <a:lnTo>
                  <a:pt x="56280" y="35790"/>
                </a:lnTo>
                <a:lnTo>
                  <a:pt x="56230" y="35860"/>
                </a:lnTo>
                <a:lnTo>
                  <a:pt x="56070" y="35920"/>
                </a:lnTo>
                <a:lnTo>
                  <a:pt x="55070" y="35990"/>
                </a:lnTo>
                <a:lnTo>
                  <a:pt x="54910" y="35940"/>
                </a:lnTo>
                <a:lnTo>
                  <a:pt x="54790" y="35860"/>
                </a:lnTo>
                <a:lnTo>
                  <a:pt x="54670" y="35750"/>
                </a:lnTo>
                <a:lnTo>
                  <a:pt x="54540" y="35660"/>
                </a:lnTo>
                <a:lnTo>
                  <a:pt x="54390" y="35690"/>
                </a:lnTo>
                <a:lnTo>
                  <a:pt x="54200" y="35800"/>
                </a:lnTo>
                <a:lnTo>
                  <a:pt x="53840" y="36140"/>
                </a:lnTo>
                <a:lnTo>
                  <a:pt x="53650" y="36280"/>
                </a:lnTo>
                <a:lnTo>
                  <a:pt x="53210" y="36460"/>
                </a:lnTo>
                <a:lnTo>
                  <a:pt x="52910" y="36780"/>
                </a:lnTo>
                <a:lnTo>
                  <a:pt x="52510" y="36730"/>
                </a:lnTo>
                <a:lnTo>
                  <a:pt x="52110" y="36590"/>
                </a:lnTo>
                <a:lnTo>
                  <a:pt x="51950" y="36570"/>
                </a:lnTo>
                <a:lnTo>
                  <a:pt x="51800" y="36570"/>
                </a:lnTo>
                <a:lnTo>
                  <a:pt x="51680" y="36580"/>
                </a:lnTo>
                <a:lnTo>
                  <a:pt x="51570" y="36570"/>
                </a:lnTo>
                <a:lnTo>
                  <a:pt x="51450" y="36540"/>
                </a:lnTo>
                <a:lnTo>
                  <a:pt x="51320" y="36480"/>
                </a:lnTo>
                <a:lnTo>
                  <a:pt x="51160" y="36370"/>
                </a:lnTo>
                <a:lnTo>
                  <a:pt x="50950" y="36130"/>
                </a:lnTo>
                <a:lnTo>
                  <a:pt x="50610" y="35920"/>
                </a:lnTo>
                <a:lnTo>
                  <a:pt x="49740" y="35200"/>
                </a:lnTo>
                <a:lnTo>
                  <a:pt x="48030" y="34230"/>
                </a:lnTo>
                <a:lnTo>
                  <a:pt x="48540" y="33500"/>
                </a:lnTo>
                <a:lnTo>
                  <a:pt x="48680" y="33000"/>
                </a:lnTo>
                <a:lnTo>
                  <a:pt x="48670" y="32600"/>
                </a:lnTo>
                <a:lnTo>
                  <a:pt x="48210" y="32320"/>
                </a:lnTo>
                <a:lnTo>
                  <a:pt x="48100" y="31460"/>
                </a:lnTo>
                <a:lnTo>
                  <a:pt x="47980" y="31160"/>
                </a:lnTo>
                <a:lnTo>
                  <a:pt x="47790" y="30930"/>
                </a:lnTo>
                <a:lnTo>
                  <a:pt x="46970" y="30200"/>
                </a:lnTo>
                <a:lnTo>
                  <a:pt x="46860" y="30030"/>
                </a:lnTo>
                <a:lnTo>
                  <a:pt x="46800" y="29890"/>
                </a:lnTo>
                <a:lnTo>
                  <a:pt x="46830" y="29790"/>
                </a:lnTo>
                <a:lnTo>
                  <a:pt x="46820" y="29660"/>
                </a:lnTo>
                <a:lnTo>
                  <a:pt x="46850" y="29550"/>
                </a:lnTo>
                <a:lnTo>
                  <a:pt x="46500" y="29120"/>
                </a:lnTo>
                <a:lnTo>
                  <a:pt x="46070" y="28350"/>
                </a:lnTo>
                <a:lnTo>
                  <a:pt x="45930" y="27420"/>
                </a:lnTo>
                <a:lnTo>
                  <a:pt x="45850" y="27180"/>
                </a:lnTo>
                <a:lnTo>
                  <a:pt x="45360" y="26340"/>
                </a:lnTo>
                <a:lnTo>
                  <a:pt x="46340" y="26100"/>
                </a:lnTo>
                <a:lnTo>
                  <a:pt x="46510" y="25990"/>
                </a:lnTo>
                <a:lnTo>
                  <a:pt x="46980" y="25530"/>
                </a:lnTo>
                <a:lnTo>
                  <a:pt x="47220" y="25410"/>
                </a:lnTo>
                <a:lnTo>
                  <a:pt x="47580" y="25310"/>
                </a:lnTo>
                <a:lnTo>
                  <a:pt x="47780" y="25290"/>
                </a:lnTo>
                <a:lnTo>
                  <a:pt x="47940" y="25320"/>
                </a:lnTo>
                <a:lnTo>
                  <a:pt x="48080" y="25400"/>
                </a:lnTo>
                <a:lnTo>
                  <a:pt x="48170" y="25380"/>
                </a:lnTo>
                <a:lnTo>
                  <a:pt x="48240" y="25330"/>
                </a:lnTo>
                <a:lnTo>
                  <a:pt x="48330" y="25220"/>
                </a:lnTo>
                <a:lnTo>
                  <a:pt x="48450" y="25130"/>
                </a:lnTo>
                <a:lnTo>
                  <a:pt x="48740" y="24850"/>
                </a:lnTo>
                <a:lnTo>
                  <a:pt x="47950" y="24450"/>
                </a:lnTo>
                <a:lnTo>
                  <a:pt x="47660" y="24090"/>
                </a:lnTo>
                <a:lnTo>
                  <a:pt x="47180" y="23090"/>
                </a:lnTo>
                <a:lnTo>
                  <a:pt x="47130" y="22940"/>
                </a:lnTo>
                <a:lnTo>
                  <a:pt x="47020" y="22670"/>
                </a:lnTo>
                <a:lnTo>
                  <a:pt x="47010" y="22590"/>
                </a:lnTo>
                <a:lnTo>
                  <a:pt x="46970" y="22470"/>
                </a:lnTo>
                <a:lnTo>
                  <a:pt x="46920" y="22340"/>
                </a:lnTo>
                <a:lnTo>
                  <a:pt x="46800" y="22080"/>
                </a:lnTo>
                <a:lnTo>
                  <a:pt x="46750" y="21910"/>
                </a:lnTo>
                <a:lnTo>
                  <a:pt x="46760" y="21700"/>
                </a:lnTo>
                <a:lnTo>
                  <a:pt x="47120" y="21210"/>
                </a:lnTo>
                <a:lnTo>
                  <a:pt x="47200" y="21020"/>
                </a:lnTo>
                <a:lnTo>
                  <a:pt x="47260" y="20470"/>
                </a:lnTo>
                <a:lnTo>
                  <a:pt x="47310" y="20280"/>
                </a:lnTo>
                <a:lnTo>
                  <a:pt x="47380" y="20150"/>
                </a:lnTo>
                <a:lnTo>
                  <a:pt x="47480" y="20010"/>
                </a:lnTo>
                <a:lnTo>
                  <a:pt x="47580" y="19940"/>
                </a:lnTo>
                <a:lnTo>
                  <a:pt x="47680" y="19920"/>
                </a:lnTo>
                <a:lnTo>
                  <a:pt x="47770" y="19950"/>
                </a:lnTo>
                <a:lnTo>
                  <a:pt x="47870" y="20000"/>
                </a:lnTo>
                <a:lnTo>
                  <a:pt x="47970" y="20030"/>
                </a:lnTo>
                <a:lnTo>
                  <a:pt x="48060" y="20040"/>
                </a:lnTo>
                <a:lnTo>
                  <a:pt x="48220" y="20030"/>
                </a:lnTo>
                <a:lnTo>
                  <a:pt x="48450" y="19980"/>
                </a:lnTo>
                <a:lnTo>
                  <a:pt x="48640" y="19900"/>
                </a:lnTo>
                <a:lnTo>
                  <a:pt x="48790" y="19870"/>
                </a:lnTo>
                <a:lnTo>
                  <a:pt x="48930" y="19860"/>
                </a:lnTo>
                <a:lnTo>
                  <a:pt x="49200" y="20060"/>
                </a:lnTo>
                <a:lnTo>
                  <a:pt x="49330" y="20110"/>
                </a:lnTo>
                <a:lnTo>
                  <a:pt x="49470" y="20110"/>
                </a:lnTo>
                <a:lnTo>
                  <a:pt x="50710" y="19580"/>
                </a:lnTo>
                <a:lnTo>
                  <a:pt x="50990" y="19360"/>
                </a:lnTo>
                <a:lnTo>
                  <a:pt x="51140" y="19120"/>
                </a:lnTo>
                <a:lnTo>
                  <a:pt x="51240" y="18790"/>
                </a:lnTo>
                <a:lnTo>
                  <a:pt x="51490" y="17370"/>
                </a:lnTo>
                <a:lnTo>
                  <a:pt x="51500" y="16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