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Thimphu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Thimphu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8730" y="36310"/>
                </a:moveTo>
                <a:lnTo>
                  <a:pt x="28110" y="36390"/>
                </a:lnTo>
                <a:lnTo>
                  <a:pt x="27440" y="36050"/>
                </a:lnTo>
                <a:lnTo>
                  <a:pt x="27140" y="35820"/>
                </a:lnTo>
                <a:lnTo>
                  <a:pt x="26440" y="35430"/>
                </a:lnTo>
                <a:lnTo>
                  <a:pt x="26410" y="35180"/>
                </a:lnTo>
                <a:lnTo>
                  <a:pt x="26970" y="34440"/>
                </a:lnTo>
                <a:lnTo>
                  <a:pt x="28500" y="33370"/>
                </a:lnTo>
                <a:lnTo>
                  <a:pt x="28440" y="33120"/>
                </a:lnTo>
                <a:lnTo>
                  <a:pt x="28300" y="33030"/>
                </a:lnTo>
                <a:lnTo>
                  <a:pt x="27450" y="32790"/>
                </a:lnTo>
                <a:lnTo>
                  <a:pt x="27260" y="32850"/>
                </a:lnTo>
                <a:lnTo>
                  <a:pt x="27150" y="32810"/>
                </a:lnTo>
                <a:lnTo>
                  <a:pt x="27060" y="32690"/>
                </a:lnTo>
                <a:lnTo>
                  <a:pt x="26970" y="32270"/>
                </a:lnTo>
                <a:lnTo>
                  <a:pt x="26860" y="31940"/>
                </a:lnTo>
                <a:lnTo>
                  <a:pt x="26690" y="31600"/>
                </a:lnTo>
                <a:lnTo>
                  <a:pt x="26240" y="31260"/>
                </a:lnTo>
                <a:lnTo>
                  <a:pt x="26230" y="31160"/>
                </a:lnTo>
                <a:lnTo>
                  <a:pt x="26200" y="30450"/>
                </a:lnTo>
                <a:lnTo>
                  <a:pt x="26100" y="30310"/>
                </a:lnTo>
                <a:lnTo>
                  <a:pt x="25930" y="30120"/>
                </a:lnTo>
                <a:lnTo>
                  <a:pt x="25240" y="29700"/>
                </a:lnTo>
                <a:lnTo>
                  <a:pt x="25440" y="28870"/>
                </a:lnTo>
                <a:lnTo>
                  <a:pt x="25400" y="28570"/>
                </a:lnTo>
                <a:lnTo>
                  <a:pt x="25340" y="28330"/>
                </a:lnTo>
                <a:lnTo>
                  <a:pt x="25230" y="28210"/>
                </a:lnTo>
                <a:lnTo>
                  <a:pt x="24890" y="28080"/>
                </a:lnTo>
                <a:lnTo>
                  <a:pt x="24780" y="28050"/>
                </a:lnTo>
                <a:lnTo>
                  <a:pt x="24550" y="27940"/>
                </a:lnTo>
                <a:lnTo>
                  <a:pt x="24360" y="27610"/>
                </a:lnTo>
                <a:lnTo>
                  <a:pt x="24400" y="26470"/>
                </a:lnTo>
                <a:lnTo>
                  <a:pt x="24600" y="25100"/>
                </a:lnTo>
                <a:lnTo>
                  <a:pt x="24630" y="24390"/>
                </a:lnTo>
                <a:lnTo>
                  <a:pt x="24690" y="24010"/>
                </a:lnTo>
                <a:lnTo>
                  <a:pt x="24900" y="23530"/>
                </a:lnTo>
                <a:lnTo>
                  <a:pt x="24600" y="23390"/>
                </a:lnTo>
                <a:lnTo>
                  <a:pt x="24310" y="23130"/>
                </a:lnTo>
                <a:lnTo>
                  <a:pt x="23920" y="22350"/>
                </a:lnTo>
                <a:lnTo>
                  <a:pt x="23310" y="21510"/>
                </a:lnTo>
                <a:lnTo>
                  <a:pt x="22830" y="21050"/>
                </a:lnTo>
                <a:lnTo>
                  <a:pt x="22590" y="20900"/>
                </a:lnTo>
                <a:lnTo>
                  <a:pt x="22400" y="20840"/>
                </a:lnTo>
                <a:lnTo>
                  <a:pt x="21980" y="20900"/>
                </a:lnTo>
                <a:lnTo>
                  <a:pt x="22720" y="20040"/>
                </a:lnTo>
                <a:lnTo>
                  <a:pt x="22320" y="19440"/>
                </a:lnTo>
                <a:lnTo>
                  <a:pt x="22280" y="19270"/>
                </a:lnTo>
                <a:lnTo>
                  <a:pt x="22230" y="18880"/>
                </a:lnTo>
                <a:lnTo>
                  <a:pt x="22220" y="18680"/>
                </a:lnTo>
                <a:lnTo>
                  <a:pt x="22280" y="17790"/>
                </a:lnTo>
                <a:lnTo>
                  <a:pt x="21760" y="17960"/>
                </a:lnTo>
                <a:lnTo>
                  <a:pt x="21370" y="18200"/>
                </a:lnTo>
                <a:lnTo>
                  <a:pt x="21090" y="18250"/>
                </a:lnTo>
                <a:lnTo>
                  <a:pt x="20430" y="18290"/>
                </a:lnTo>
                <a:lnTo>
                  <a:pt x="20130" y="18440"/>
                </a:lnTo>
                <a:lnTo>
                  <a:pt x="19840" y="18630"/>
                </a:lnTo>
                <a:lnTo>
                  <a:pt x="19610" y="18680"/>
                </a:lnTo>
                <a:lnTo>
                  <a:pt x="19400" y="18650"/>
                </a:lnTo>
                <a:lnTo>
                  <a:pt x="18840" y="18450"/>
                </a:lnTo>
                <a:lnTo>
                  <a:pt x="18750" y="18390"/>
                </a:lnTo>
                <a:lnTo>
                  <a:pt x="18580" y="18220"/>
                </a:lnTo>
                <a:lnTo>
                  <a:pt x="18460" y="18150"/>
                </a:lnTo>
                <a:lnTo>
                  <a:pt x="18050" y="18040"/>
                </a:lnTo>
                <a:lnTo>
                  <a:pt x="17910" y="17970"/>
                </a:lnTo>
                <a:lnTo>
                  <a:pt x="17900" y="17810"/>
                </a:lnTo>
                <a:lnTo>
                  <a:pt x="17830" y="17480"/>
                </a:lnTo>
                <a:lnTo>
                  <a:pt x="17820" y="17480"/>
                </a:lnTo>
                <a:lnTo>
                  <a:pt x="17850" y="17190"/>
                </a:lnTo>
                <a:lnTo>
                  <a:pt x="17920" y="16810"/>
                </a:lnTo>
                <a:lnTo>
                  <a:pt x="18050" y="16590"/>
                </a:lnTo>
                <a:lnTo>
                  <a:pt x="18110" y="16430"/>
                </a:lnTo>
                <a:lnTo>
                  <a:pt x="18260" y="16200"/>
                </a:lnTo>
                <a:lnTo>
                  <a:pt x="18420" y="16070"/>
                </a:lnTo>
                <a:lnTo>
                  <a:pt x="18680" y="15960"/>
                </a:lnTo>
                <a:lnTo>
                  <a:pt x="18700" y="15950"/>
                </a:lnTo>
                <a:lnTo>
                  <a:pt x="18910" y="15780"/>
                </a:lnTo>
                <a:lnTo>
                  <a:pt x="19070" y="15520"/>
                </a:lnTo>
                <a:lnTo>
                  <a:pt x="19190" y="15320"/>
                </a:lnTo>
                <a:lnTo>
                  <a:pt x="19420" y="15120"/>
                </a:lnTo>
                <a:lnTo>
                  <a:pt x="19510" y="15060"/>
                </a:lnTo>
                <a:lnTo>
                  <a:pt x="19960" y="14850"/>
                </a:lnTo>
                <a:lnTo>
                  <a:pt x="20420" y="14500"/>
                </a:lnTo>
                <a:lnTo>
                  <a:pt x="20430" y="14500"/>
                </a:lnTo>
                <a:lnTo>
                  <a:pt x="20450" y="14500"/>
                </a:lnTo>
                <a:lnTo>
                  <a:pt x="21880" y="13490"/>
                </a:lnTo>
                <a:lnTo>
                  <a:pt x="22560" y="12830"/>
                </a:lnTo>
                <a:lnTo>
                  <a:pt x="22600" y="12730"/>
                </a:lnTo>
                <a:lnTo>
                  <a:pt x="22680" y="12560"/>
                </a:lnTo>
                <a:lnTo>
                  <a:pt x="22780" y="12400"/>
                </a:lnTo>
                <a:lnTo>
                  <a:pt x="23120" y="11970"/>
                </a:lnTo>
                <a:lnTo>
                  <a:pt x="23300" y="11770"/>
                </a:lnTo>
                <a:lnTo>
                  <a:pt x="23400" y="11630"/>
                </a:lnTo>
                <a:lnTo>
                  <a:pt x="23530" y="11380"/>
                </a:lnTo>
                <a:lnTo>
                  <a:pt x="23650" y="11220"/>
                </a:lnTo>
                <a:lnTo>
                  <a:pt x="23780" y="10930"/>
                </a:lnTo>
                <a:lnTo>
                  <a:pt x="23860" y="10710"/>
                </a:lnTo>
                <a:lnTo>
                  <a:pt x="23940" y="10540"/>
                </a:lnTo>
                <a:lnTo>
                  <a:pt x="24000" y="10390"/>
                </a:lnTo>
                <a:lnTo>
                  <a:pt x="24160" y="10410"/>
                </a:lnTo>
                <a:lnTo>
                  <a:pt x="24390" y="10500"/>
                </a:lnTo>
                <a:lnTo>
                  <a:pt x="25130" y="10920"/>
                </a:lnTo>
                <a:lnTo>
                  <a:pt x="25460" y="11360"/>
                </a:lnTo>
                <a:lnTo>
                  <a:pt x="25620" y="12390"/>
                </a:lnTo>
                <a:lnTo>
                  <a:pt x="25790" y="12680"/>
                </a:lnTo>
                <a:lnTo>
                  <a:pt x="26150" y="12820"/>
                </a:lnTo>
                <a:lnTo>
                  <a:pt x="26810" y="12950"/>
                </a:lnTo>
                <a:lnTo>
                  <a:pt x="26890" y="13010"/>
                </a:lnTo>
                <a:lnTo>
                  <a:pt x="26870" y="13100"/>
                </a:lnTo>
                <a:lnTo>
                  <a:pt x="26680" y="13240"/>
                </a:lnTo>
                <a:lnTo>
                  <a:pt x="26540" y="13310"/>
                </a:lnTo>
                <a:lnTo>
                  <a:pt x="26390" y="13410"/>
                </a:lnTo>
                <a:lnTo>
                  <a:pt x="26260" y="13540"/>
                </a:lnTo>
                <a:lnTo>
                  <a:pt x="25330" y="14770"/>
                </a:lnTo>
                <a:lnTo>
                  <a:pt x="25200" y="15010"/>
                </a:lnTo>
                <a:lnTo>
                  <a:pt x="25140" y="15170"/>
                </a:lnTo>
                <a:lnTo>
                  <a:pt x="25180" y="15410"/>
                </a:lnTo>
                <a:lnTo>
                  <a:pt x="25230" y="15580"/>
                </a:lnTo>
                <a:lnTo>
                  <a:pt x="25240" y="15790"/>
                </a:lnTo>
                <a:lnTo>
                  <a:pt x="25220" y="16030"/>
                </a:lnTo>
                <a:lnTo>
                  <a:pt x="25070" y="16680"/>
                </a:lnTo>
                <a:lnTo>
                  <a:pt x="24850" y="16940"/>
                </a:lnTo>
                <a:lnTo>
                  <a:pt x="24910" y="17140"/>
                </a:lnTo>
                <a:lnTo>
                  <a:pt x="24960" y="17220"/>
                </a:lnTo>
                <a:lnTo>
                  <a:pt x="25020" y="17310"/>
                </a:lnTo>
                <a:lnTo>
                  <a:pt x="25080" y="17390"/>
                </a:lnTo>
                <a:lnTo>
                  <a:pt x="25150" y="17460"/>
                </a:lnTo>
                <a:lnTo>
                  <a:pt x="25220" y="17510"/>
                </a:lnTo>
                <a:lnTo>
                  <a:pt x="25300" y="17560"/>
                </a:lnTo>
                <a:lnTo>
                  <a:pt x="25390" y="17600"/>
                </a:lnTo>
                <a:lnTo>
                  <a:pt x="25480" y="17610"/>
                </a:lnTo>
                <a:lnTo>
                  <a:pt x="25580" y="17580"/>
                </a:lnTo>
                <a:lnTo>
                  <a:pt x="25770" y="17280"/>
                </a:lnTo>
                <a:lnTo>
                  <a:pt x="25940" y="17050"/>
                </a:lnTo>
                <a:lnTo>
                  <a:pt x="26000" y="16950"/>
                </a:lnTo>
                <a:lnTo>
                  <a:pt x="26190" y="16850"/>
                </a:lnTo>
                <a:lnTo>
                  <a:pt x="26780" y="16890"/>
                </a:lnTo>
                <a:lnTo>
                  <a:pt x="26850" y="17250"/>
                </a:lnTo>
                <a:lnTo>
                  <a:pt x="27040" y="17740"/>
                </a:lnTo>
                <a:lnTo>
                  <a:pt x="27090" y="17980"/>
                </a:lnTo>
                <a:lnTo>
                  <a:pt x="27200" y="18120"/>
                </a:lnTo>
                <a:lnTo>
                  <a:pt x="27300" y="18210"/>
                </a:lnTo>
                <a:lnTo>
                  <a:pt x="28320" y="18800"/>
                </a:lnTo>
                <a:lnTo>
                  <a:pt x="28730" y="19430"/>
                </a:lnTo>
                <a:lnTo>
                  <a:pt x="28790" y="19550"/>
                </a:lnTo>
                <a:lnTo>
                  <a:pt x="28920" y="20290"/>
                </a:lnTo>
                <a:lnTo>
                  <a:pt x="28940" y="20900"/>
                </a:lnTo>
                <a:lnTo>
                  <a:pt x="28850" y="21270"/>
                </a:lnTo>
                <a:lnTo>
                  <a:pt x="28850" y="21470"/>
                </a:lnTo>
                <a:lnTo>
                  <a:pt x="28920" y="21720"/>
                </a:lnTo>
                <a:lnTo>
                  <a:pt x="29060" y="22000"/>
                </a:lnTo>
                <a:lnTo>
                  <a:pt x="29280" y="22280"/>
                </a:lnTo>
                <a:lnTo>
                  <a:pt x="29450" y="22550"/>
                </a:lnTo>
                <a:lnTo>
                  <a:pt x="29660" y="23050"/>
                </a:lnTo>
                <a:lnTo>
                  <a:pt x="29800" y="23330"/>
                </a:lnTo>
                <a:lnTo>
                  <a:pt x="30170" y="23680"/>
                </a:lnTo>
                <a:lnTo>
                  <a:pt x="30500" y="24190"/>
                </a:lnTo>
                <a:lnTo>
                  <a:pt x="31230" y="23600"/>
                </a:lnTo>
                <a:lnTo>
                  <a:pt x="32340" y="23230"/>
                </a:lnTo>
                <a:lnTo>
                  <a:pt x="32530" y="23530"/>
                </a:lnTo>
                <a:lnTo>
                  <a:pt x="32980" y="24210"/>
                </a:lnTo>
                <a:lnTo>
                  <a:pt x="33020" y="24360"/>
                </a:lnTo>
                <a:lnTo>
                  <a:pt x="33170" y="24540"/>
                </a:lnTo>
                <a:lnTo>
                  <a:pt x="33250" y="24610"/>
                </a:lnTo>
                <a:lnTo>
                  <a:pt x="33900" y="24700"/>
                </a:lnTo>
                <a:lnTo>
                  <a:pt x="33950" y="24970"/>
                </a:lnTo>
                <a:lnTo>
                  <a:pt x="33940" y="25130"/>
                </a:lnTo>
                <a:lnTo>
                  <a:pt x="33890" y="25440"/>
                </a:lnTo>
                <a:lnTo>
                  <a:pt x="33790" y="25820"/>
                </a:lnTo>
                <a:lnTo>
                  <a:pt x="33360" y="26220"/>
                </a:lnTo>
                <a:lnTo>
                  <a:pt x="31950" y="26610"/>
                </a:lnTo>
                <a:lnTo>
                  <a:pt x="31820" y="27180"/>
                </a:lnTo>
                <a:lnTo>
                  <a:pt x="31780" y="27750"/>
                </a:lnTo>
                <a:lnTo>
                  <a:pt x="31990" y="28370"/>
                </a:lnTo>
                <a:lnTo>
                  <a:pt x="30550" y="29630"/>
                </a:lnTo>
                <a:lnTo>
                  <a:pt x="30760" y="29890"/>
                </a:lnTo>
                <a:lnTo>
                  <a:pt x="30980" y="30050"/>
                </a:lnTo>
                <a:lnTo>
                  <a:pt x="31060" y="30090"/>
                </a:lnTo>
                <a:lnTo>
                  <a:pt x="31110" y="30160"/>
                </a:lnTo>
                <a:lnTo>
                  <a:pt x="31110" y="30480"/>
                </a:lnTo>
                <a:lnTo>
                  <a:pt x="31060" y="30810"/>
                </a:lnTo>
                <a:lnTo>
                  <a:pt x="31060" y="32660"/>
                </a:lnTo>
                <a:lnTo>
                  <a:pt x="30750" y="32600"/>
                </a:lnTo>
                <a:lnTo>
                  <a:pt x="30530" y="33250"/>
                </a:lnTo>
                <a:lnTo>
                  <a:pt x="30350" y="33550"/>
                </a:lnTo>
                <a:lnTo>
                  <a:pt x="30120" y="33780"/>
                </a:lnTo>
                <a:lnTo>
                  <a:pt x="29950" y="33880"/>
                </a:lnTo>
                <a:lnTo>
                  <a:pt x="29650" y="34000"/>
                </a:lnTo>
                <a:lnTo>
                  <a:pt x="29500" y="34080"/>
                </a:lnTo>
                <a:lnTo>
                  <a:pt x="29360" y="34180"/>
                </a:lnTo>
                <a:lnTo>
                  <a:pt x="29230" y="34410"/>
                </a:lnTo>
                <a:lnTo>
                  <a:pt x="29090" y="34780"/>
                </a:lnTo>
                <a:lnTo>
                  <a:pt x="28990" y="35490"/>
                </a:lnTo>
                <a:lnTo>
                  <a:pt x="28730" y="3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