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Tashigang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Tashig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85660" y="26600"/>
                </a:moveTo>
                <a:lnTo>
                  <a:pt x="87080" y="26700"/>
                </a:lnTo>
                <a:lnTo>
                  <a:pt x="88080" y="26550"/>
                </a:lnTo>
                <a:lnTo>
                  <a:pt x="89170" y="26410"/>
                </a:lnTo>
                <a:lnTo>
                  <a:pt x="90360" y="26600"/>
                </a:lnTo>
                <a:lnTo>
                  <a:pt x="92060" y="26320"/>
                </a:lnTo>
                <a:lnTo>
                  <a:pt x="92380" y="26220"/>
                </a:lnTo>
                <a:lnTo>
                  <a:pt x="93690" y="27000"/>
                </a:lnTo>
                <a:lnTo>
                  <a:pt x="95350" y="31340"/>
                </a:lnTo>
                <a:lnTo>
                  <a:pt x="95450" y="31710"/>
                </a:lnTo>
                <a:lnTo>
                  <a:pt x="95270" y="32230"/>
                </a:lnTo>
                <a:lnTo>
                  <a:pt x="94420" y="32950"/>
                </a:lnTo>
                <a:lnTo>
                  <a:pt x="94050" y="33410"/>
                </a:lnTo>
                <a:lnTo>
                  <a:pt x="93950" y="33680"/>
                </a:lnTo>
                <a:lnTo>
                  <a:pt x="93860" y="34260"/>
                </a:lnTo>
                <a:lnTo>
                  <a:pt x="93780" y="34520"/>
                </a:lnTo>
                <a:lnTo>
                  <a:pt x="93630" y="34770"/>
                </a:lnTo>
                <a:lnTo>
                  <a:pt x="93280" y="35140"/>
                </a:lnTo>
                <a:lnTo>
                  <a:pt x="93210" y="35240"/>
                </a:lnTo>
                <a:lnTo>
                  <a:pt x="93200" y="35240"/>
                </a:lnTo>
                <a:lnTo>
                  <a:pt x="93140" y="35230"/>
                </a:lnTo>
                <a:lnTo>
                  <a:pt x="92370" y="35190"/>
                </a:lnTo>
                <a:lnTo>
                  <a:pt x="92130" y="35150"/>
                </a:lnTo>
                <a:lnTo>
                  <a:pt x="91880" y="35080"/>
                </a:lnTo>
                <a:lnTo>
                  <a:pt x="91670" y="34960"/>
                </a:lnTo>
                <a:lnTo>
                  <a:pt x="91540" y="34840"/>
                </a:lnTo>
                <a:lnTo>
                  <a:pt x="91470" y="34710"/>
                </a:lnTo>
                <a:lnTo>
                  <a:pt x="91430" y="34580"/>
                </a:lnTo>
                <a:lnTo>
                  <a:pt x="91280" y="34270"/>
                </a:lnTo>
                <a:lnTo>
                  <a:pt x="91210" y="34100"/>
                </a:lnTo>
                <a:lnTo>
                  <a:pt x="91070" y="33610"/>
                </a:lnTo>
                <a:lnTo>
                  <a:pt x="91010" y="33470"/>
                </a:lnTo>
                <a:lnTo>
                  <a:pt x="90920" y="33350"/>
                </a:lnTo>
                <a:lnTo>
                  <a:pt x="90790" y="33260"/>
                </a:lnTo>
                <a:lnTo>
                  <a:pt x="90660" y="33290"/>
                </a:lnTo>
                <a:lnTo>
                  <a:pt x="90530" y="33400"/>
                </a:lnTo>
                <a:lnTo>
                  <a:pt x="90390" y="33760"/>
                </a:lnTo>
                <a:lnTo>
                  <a:pt x="90330" y="34220"/>
                </a:lnTo>
                <a:lnTo>
                  <a:pt x="90380" y="34780"/>
                </a:lnTo>
                <a:lnTo>
                  <a:pt x="90330" y="35760"/>
                </a:lnTo>
                <a:lnTo>
                  <a:pt x="90310" y="35870"/>
                </a:lnTo>
                <a:lnTo>
                  <a:pt x="90250" y="35930"/>
                </a:lnTo>
                <a:lnTo>
                  <a:pt x="89850" y="35900"/>
                </a:lnTo>
                <a:lnTo>
                  <a:pt x="89160" y="36020"/>
                </a:lnTo>
                <a:lnTo>
                  <a:pt x="87900" y="36430"/>
                </a:lnTo>
                <a:lnTo>
                  <a:pt x="87340" y="36930"/>
                </a:lnTo>
                <a:lnTo>
                  <a:pt x="86740" y="38020"/>
                </a:lnTo>
                <a:lnTo>
                  <a:pt x="83070" y="39320"/>
                </a:lnTo>
                <a:lnTo>
                  <a:pt x="81850" y="39050"/>
                </a:lnTo>
                <a:lnTo>
                  <a:pt x="79670" y="40300"/>
                </a:lnTo>
                <a:lnTo>
                  <a:pt x="79660" y="40300"/>
                </a:lnTo>
                <a:lnTo>
                  <a:pt x="79270" y="40060"/>
                </a:lnTo>
                <a:lnTo>
                  <a:pt x="79430" y="38800"/>
                </a:lnTo>
                <a:lnTo>
                  <a:pt x="79390" y="38760"/>
                </a:lnTo>
                <a:lnTo>
                  <a:pt x="78420" y="38750"/>
                </a:lnTo>
                <a:lnTo>
                  <a:pt x="78050" y="38570"/>
                </a:lnTo>
                <a:lnTo>
                  <a:pt x="77940" y="38470"/>
                </a:lnTo>
                <a:lnTo>
                  <a:pt x="77360" y="38080"/>
                </a:lnTo>
                <a:lnTo>
                  <a:pt x="77270" y="38010"/>
                </a:lnTo>
                <a:lnTo>
                  <a:pt x="77160" y="37880"/>
                </a:lnTo>
                <a:lnTo>
                  <a:pt x="76900" y="37410"/>
                </a:lnTo>
                <a:lnTo>
                  <a:pt x="76700" y="37130"/>
                </a:lnTo>
                <a:lnTo>
                  <a:pt x="76700" y="36990"/>
                </a:lnTo>
                <a:lnTo>
                  <a:pt x="76750" y="36770"/>
                </a:lnTo>
                <a:lnTo>
                  <a:pt x="77020" y="36430"/>
                </a:lnTo>
                <a:lnTo>
                  <a:pt x="77390" y="35790"/>
                </a:lnTo>
                <a:lnTo>
                  <a:pt x="76260" y="35650"/>
                </a:lnTo>
                <a:lnTo>
                  <a:pt x="76330" y="35280"/>
                </a:lnTo>
                <a:lnTo>
                  <a:pt x="76400" y="33720"/>
                </a:lnTo>
                <a:lnTo>
                  <a:pt x="76600" y="33200"/>
                </a:lnTo>
                <a:lnTo>
                  <a:pt x="77650" y="32170"/>
                </a:lnTo>
                <a:lnTo>
                  <a:pt x="78740" y="31620"/>
                </a:lnTo>
                <a:lnTo>
                  <a:pt x="78670" y="31240"/>
                </a:lnTo>
                <a:lnTo>
                  <a:pt x="78670" y="31130"/>
                </a:lnTo>
                <a:lnTo>
                  <a:pt x="78640" y="31020"/>
                </a:lnTo>
                <a:lnTo>
                  <a:pt x="78590" y="30880"/>
                </a:lnTo>
                <a:lnTo>
                  <a:pt x="78420" y="30580"/>
                </a:lnTo>
                <a:lnTo>
                  <a:pt x="78410" y="30460"/>
                </a:lnTo>
                <a:lnTo>
                  <a:pt x="78350" y="30330"/>
                </a:lnTo>
                <a:lnTo>
                  <a:pt x="78220" y="30210"/>
                </a:lnTo>
                <a:lnTo>
                  <a:pt x="77490" y="29800"/>
                </a:lnTo>
                <a:lnTo>
                  <a:pt x="77110" y="29440"/>
                </a:lnTo>
                <a:lnTo>
                  <a:pt x="76470" y="29020"/>
                </a:lnTo>
                <a:lnTo>
                  <a:pt x="76740" y="28740"/>
                </a:lnTo>
                <a:lnTo>
                  <a:pt x="76610" y="28370"/>
                </a:lnTo>
                <a:lnTo>
                  <a:pt x="77660" y="28490"/>
                </a:lnTo>
                <a:lnTo>
                  <a:pt x="80170" y="29360"/>
                </a:lnTo>
                <a:lnTo>
                  <a:pt x="80260" y="29240"/>
                </a:lnTo>
                <a:lnTo>
                  <a:pt x="80920" y="28980"/>
                </a:lnTo>
                <a:lnTo>
                  <a:pt x="81040" y="28870"/>
                </a:lnTo>
                <a:lnTo>
                  <a:pt x="81660" y="28140"/>
                </a:lnTo>
                <a:lnTo>
                  <a:pt x="81960" y="28120"/>
                </a:lnTo>
                <a:lnTo>
                  <a:pt x="83550" y="27610"/>
                </a:lnTo>
                <a:lnTo>
                  <a:pt x="84490" y="27220"/>
                </a:lnTo>
                <a:lnTo>
                  <a:pt x="85230" y="27110"/>
                </a:lnTo>
                <a:lnTo>
                  <a:pt x="85440" y="27010"/>
                </a:lnTo>
                <a:lnTo>
                  <a:pt x="85590" y="26820"/>
                </a:lnTo>
                <a:lnTo>
                  <a:pt x="85660" y="26650"/>
                </a:lnTo>
                <a:lnTo>
                  <a:pt x="85660" y="2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