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Tashi Yangtse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Tashi Yangtse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85660" y="26600"/>
                </a:moveTo>
                <a:lnTo>
                  <a:pt x="85660" y="26650"/>
                </a:lnTo>
                <a:lnTo>
                  <a:pt x="85590" y="26820"/>
                </a:lnTo>
                <a:lnTo>
                  <a:pt x="85440" y="27010"/>
                </a:lnTo>
                <a:lnTo>
                  <a:pt x="85230" y="27110"/>
                </a:lnTo>
                <a:lnTo>
                  <a:pt x="84490" y="27220"/>
                </a:lnTo>
                <a:lnTo>
                  <a:pt x="83550" y="27610"/>
                </a:lnTo>
                <a:lnTo>
                  <a:pt x="81960" y="28120"/>
                </a:lnTo>
                <a:lnTo>
                  <a:pt x="81660" y="28140"/>
                </a:lnTo>
                <a:lnTo>
                  <a:pt x="81040" y="28870"/>
                </a:lnTo>
                <a:lnTo>
                  <a:pt x="80920" y="28980"/>
                </a:lnTo>
                <a:lnTo>
                  <a:pt x="80260" y="29240"/>
                </a:lnTo>
                <a:lnTo>
                  <a:pt x="80170" y="29360"/>
                </a:lnTo>
                <a:lnTo>
                  <a:pt x="77660" y="28490"/>
                </a:lnTo>
                <a:lnTo>
                  <a:pt x="76610" y="28370"/>
                </a:lnTo>
                <a:lnTo>
                  <a:pt x="77050" y="27520"/>
                </a:lnTo>
                <a:lnTo>
                  <a:pt x="77110" y="27250"/>
                </a:lnTo>
                <a:lnTo>
                  <a:pt x="77080" y="27140"/>
                </a:lnTo>
                <a:lnTo>
                  <a:pt x="76740" y="26310"/>
                </a:lnTo>
                <a:lnTo>
                  <a:pt x="74850" y="23780"/>
                </a:lnTo>
                <a:lnTo>
                  <a:pt x="74360" y="22890"/>
                </a:lnTo>
                <a:lnTo>
                  <a:pt x="74030" y="22410"/>
                </a:lnTo>
                <a:lnTo>
                  <a:pt x="74300" y="21760"/>
                </a:lnTo>
                <a:lnTo>
                  <a:pt x="74180" y="19910"/>
                </a:lnTo>
                <a:lnTo>
                  <a:pt x="74310" y="19160"/>
                </a:lnTo>
                <a:lnTo>
                  <a:pt x="74300" y="18930"/>
                </a:lnTo>
                <a:lnTo>
                  <a:pt x="74110" y="18230"/>
                </a:lnTo>
                <a:lnTo>
                  <a:pt x="74090" y="18020"/>
                </a:lnTo>
                <a:lnTo>
                  <a:pt x="74140" y="17800"/>
                </a:lnTo>
                <a:lnTo>
                  <a:pt x="74260" y="17570"/>
                </a:lnTo>
                <a:lnTo>
                  <a:pt x="74380" y="17220"/>
                </a:lnTo>
                <a:lnTo>
                  <a:pt x="74440" y="16710"/>
                </a:lnTo>
                <a:lnTo>
                  <a:pt x="74440" y="16370"/>
                </a:lnTo>
                <a:lnTo>
                  <a:pt x="74560" y="15850"/>
                </a:lnTo>
                <a:lnTo>
                  <a:pt x="74630" y="13310"/>
                </a:lnTo>
                <a:lnTo>
                  <a:pt x="74610" y="12950"/>
                </a:lnTo>
                <a:lnTo>
                  <a:pt x="74650" y="12780"/>
                </a:lnTo>
                <a:lnTo>
                  <a:pt x="74730" y="12630"/>
                </a:lnTo>
                <a:lnTo>
                  <a:pt x="74850" y="12590"/>
                </a:lnTo>
                <a:lnTo>
                  <a:pt x="74970" y="12570"/>
                </a:lnTo>
                <a:lnTo>
                  <a:pt x="75100" y="12530"/>
                </a:lnTo>
                <a:lnTo>
                  <a:pt x="75230" y="12430"/>
                </a:lnTo>
                <a:lnTo>
                  <a:pt x="76100" y="11390"/>
                </a:lnTo>
                <a:lnTo>
                  <a:pt x="76260" y="11300"/>
                </a:lnTo>
                <a:lnTo>
                  <a:pt x="76380" y="11310"/>
                </a:lnTo>
                <a:lnTo>
                  <a:pt x="76650" y="11390"/>
                </a:lnTo>
                <a:lnTo>
                  <a:pt x="76780" y="11370"/>
                </a:lnTo>
                <a:lnTo>
                  <a:pt x="76920" y="11300"/>
                </a:lnTo>
                <a:lnTo>
                  <a:pt x="77320" y="10930"/>
                </a:lnTo>
                <a:lnTo>
                  <a:pt x="77800" y="10410"/>
                </a:lnTo>
                <a:lnTo>
                  <a:pt x="78070" y="10500"/>
                </a:lnTo>
                <a:lnTo>
                  <a:pt x="78460" y="10560"/>
                </a:lnTo>
                <a:lnTo>
                  <a:pt x="78730" y="10560"/>
                </a:lnTo>
                <a:lnTo>
                  <a:pt x="78820" y="10690"/>
                </a:lnTo>
                <a:lnTo>
                  <a:pt x="78840" y="10720"/>
                </a:lnTo>
                <a:lnTo>
                  <a:pt x="79210" y="10850"/>
                </a:lnTo>
                <a:lnTo>
                  <a:pt x="79210" y="10900"/>
                </a:lnTo>
                <a:lnTo>
                  <a:pt x="79130" y="11130"/>
                </a:lnTo>
                <a:lnTo>
                  <a:pt x="79260" y="11310"/>
                </a:lnTo>
                <a:lnTo>
                  <a:pt x="80040" y="12240"/>
                </a:lnTo>
                <a:lnTo>
                  <a:pt x="80960" y="12550"/>
                </a:lnTo>
                <a:lnTo>
                  <a:pt x="81560" y="13070"/>
                </a:lnTo>
                <a:lnTo>
                  <a:pt x="81600" y="13050"/>
                </a:lnTo>
                <a:lnTo>
                  <a:pt x="81900" y="13020"/>
                </a:lnTo>
                <a:lnTo>
                  <a:pt x="82140" y="13080"/>
                </a:lnTo>
                <a:lnTo>
                  <a:pt x="82510" y="13290"/>
                </a:lnTo>
                <a:lnTo>
                  <a:pt x="82600" y="13430"/>
                </a:lnTo>
                <a:lnTo>
                  <a:pt x="83370" y="13570"/>
                </a:lnTo>
                <a:lnTo>
                  <a:pt x="83230" y="13840"/>
                </a:lnTo>
                <a:lnTo>
                  <a:pt x="82990" y="14600"/>
                </a:lnTo>
                <a:lnTo>
                  <a:pt x="81260" y="14640"/>
                </a:lnTo>
                <a:lnTo>
                  <a:pt x="81310" y="15560"/>
                </a:lnTo>
                <a:lnTo>
                  <a:pt x="82370" y="15880"/>
                </a:lnTo>
                <a:lnTo>
                  <a:pt x="83190" y="16740"/>
                </a:lnTo>
                <a:lnTo>
                  <a:pt x="83170" y="17840"/>
                </a:lnTo>
                <a:lnTo>
                  <a:pt x="82950" y="18760"/>
                </a:lnTo>
                <a:lnTo>
                  <a:pt x="81680" y="20550"/>
                </a:lnTo>
                <a:lnTo>
                  <a:pt x="81500" y="21720"/>
                </a:lnTo>
                <a:lnTo>
                  <a:pt x="82090" y="23960"/>
                </a:lnTo>
                <a:lnTo>
                  <a:pt x="82350" y="24390"/>
                </a:lnTo>
                <a:lnTo>
                  <a:pt x="83120" y="25020"/>
                </a:lnTo>
                <a:lnTo>
                  <a:pt x="83350" y="25530"/>
                </a:lnTo>
                <a:lnTo>
                  <a:pt x="83780" y="26010"/>
                </a:lnTo>
                <a:lnTo>
                  <a:pt x="84400" y="26200"/>
                </a:lnTo>
                <a:lnTo>
                  <a:pt x="85060" y="26330"/>
                </a:lnTo>
                <a:lnTo>
                  <a:pt x="85660" y="26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