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Shemgang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Shemgang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58520" y="29980"/>
                </a:moveTo>
                <a:lnTo>
                  <a:pt x="58650" y="29320"/>
                </a:lnTo>
                <a:lnTo>
                  <a:pt x="58800" y="29220"/>
                </a:lnTo>
                <a:lnTo>
                  <a:pt x="58980" y="29120"/>
                </a:lnTo>
                <a:lnTo>
                  <a:pt x="59150" y="29100"/>
                </a:lnTo>
                <a:lnTo>
                  <a:pt x="59300" y="29090"/>
                </a:lnTo>
                <a:lnTo>
                  <a:pt x="59440" y="29110"/>
                </a:lnTo>
                <a:lnTo>
                  <a:pt x="59590" y="29150"/>
                </a:lnTo>
                <a:lnTo>
                  <a:pt x="59710" y="29240"/>
                </a:lnTo>
                <a:lnTo>
                  <a:pt x="59930" y="29490"/>
                </a:lnTo>
                <a:lnTo>
                  <a:pt x="60170" y="29680"/>
                </a:lnTo>
                <a:lnTo>
                  <a:pt x="60230" y="29780"/>
                </a:lnTo>
                <a:lnTo>
                  <a:pt x="60290" y="29920"/>
                </a:lnTo>
                <a:lnTo>
                  <a:pt x="60610" y="30270"/>
                </a:lnTo>
                <a:lnTo>
                  <a:pt x="61470" y="30680"/>
                </a:lnTo>
                <a:lnTo>
                  <a:pt x="62310" y="30290"/>
                </a:lnTo>
                <a:lnTo>
                  <a:pt x="62630" y="30240"/>
                </a:lnTo>
                <a:lnTo>
                  <a:pt x="62980" y="29970"/>
                </a:lnTo>
                <a:lnTo>
                  <a:pt x="63600" y="29940"/>
                </a:lnTo>
                <a:lnTo>
                  <a:pt x="63800" y="29850"/>
                </a:lnTo>
                <a:lnTo>
                  <a:pt x="63980" y="29750"/>
                </a:lnTo>
                <a:lnTo>
                  <a:pt x="64050" y="29670"/>
                </a:lnTo>
                <a:lnTo>
                  <a:pt x="64130" y="29370"/>
                </a:lnTo>
                <a:lnTo>
                  <a:pt x="64470" y="30420"/>
                </a:lnTo>
                <a:lnTo>
                  <a:pt x="64680" y="30910"/>
                </a:lnTo>
                <a:lnTo>
                  <a:pt x="64940" y="31910"/>
                </a:lnTo>
                <a:lnTo>
                  <a:pt x="65200" y="32570"/>
                </a:lnTo>
                <a:lnTo>
                  <a:pt x="65300" y="32630"/>
                </a:lnTo>
                <a:lnTo>
                  <a:pt x="65700" y="33000"/>
                </a:lnTo>
                <a:lnTo>
                  <a:pt x="65770" y="33180"/>
                </a:lnTo>
                <a:lnTo>
                  <a:pt x="65800" y="33300"/>
                </a:lnTo>
                <a:lnTo>
                  <a:pt x="65810" y="33810"/>
                </a:lnTo>
                <a:lnTo>
                  <a:pt x="66080" y="34180"/>
                </a:lnTo>
                <a:lnTo>
                  <a:pt x="66120" y="34670"/>
                </a:lnTo>
                <a:lnTo>
                  <a:pt x="66070" y="35160"/>
                </a:lnTo>
                <a:lnTo>
                  <a:pt x="66040" y="35350"/>
                </a:lnTo>
                <a:lnTo>
                  <a:pt x="65860" y="35800"/>
                </a:lnTo>
                <a:lnTo>
                  <a:pt x="65680" y="36330"/>
                </a:lnTo>
                <a:lnTo>
                  <a:pt x="65730" y="37150"/>
                </a:lnTo>
                <a:lnTo>
                  <a:pt x="66620" y="39110"/>
                </a:lnTo>
                <a:lnTo>
                  <a:pt x="67640" y="39420"/>
                </a:lnTo>
                <a:lnTo>
                  <a:pt x="67760" y="39510"/>
                </a:lnTo>
                <a:lnTo>
                  <a:pt x="68090" y="39840"/>
                </a:lnTo>
                <a:lnTo>
                  <a:pt x="68340" y="41220"/>
                </a:lnTo>
                <a:lnTo>
                  <a:pt x="68490" y="41380"/>
                </a:lnTo>
                <a:lnTo>
                  <a:pt x="68720" y="41570"/>
                </a:lnTo>
                <a:lnTo>
                  <a:pt x="68950" y="41610"/>
                </a:lnTo>
                <a:lnTo>
                  <a:pt x="69150" y="41710"/>
                </a:lnTo>
                <a:lnTo>
                  <a:pt x="69420" y="41910"/>
                </a:lnTo>
                <a:lnTo>
                  <a:pt x="69610" y="42200"/>
                </a:lnTo>
                <a:lnTo>
                  <a:pt x="69820" y="42390"/>
                </a:lnTo>
                <a:lnTo>
                  <a:pt x="70050" y="42500"/>
                </a:lnTo>
                <a:lnTo>
                  <a:pt x="70180" y="42510"/>
                </a:lnTo>
                <a:lnTo>
                  <a:pt x="70490" y="42310"/>
                </a:lnTo>
                <a:lnTo>
                  <a:pt x="70970" y="42350"/>
                </a:lnTo>
                <a:lnTo>
                  <a:pt x="70670" y="43460"/>
                </a:lnTo>
                <a:lnTo>
                  <a:pt x="70390" y="43920"/>
                </a:lnTo>
                <a:lnTo>
                  <a:pt x="69920" y="44120"/>
                </a:lnTo>
                <a:lnTo>
                  <a:pt x="68640" y="44180"/>
                </a:lnTo>
                <a:lnTo>
                  <a:pt x="68400" y="44730"/>
                </a:lnTo>
                <a:lnTo>
                  <a:pt x="68320" y="44720"/>
                </a:lnTo>
                <a:lnTo>
                  <a:pt x="68210" y="44680"/>
                </a:lnTo>
                <a:lnTo>
                  <a:pt x="68150" y="44690"/>
                </a:lnTo>
                <a:lnTo>
                  <a:pt x="67810" y="44900"/>
                </a:lnTo>
                <a:lnTo>
                  <a:pt x="66630" y="45170"/>
                </a:lnTo>
                <a:lnTo>
                  <a:pt x="66460" y="45260"/>
                </a:lnTo>
                <a:lnTo>
                  <a:pt x="66270" y="45410"/>
                </a:lnTo>
                <a:lnTo>
                  <a:pt x="66140" y="45630"/>
                </a:lnTo>
                <a:lnTo>
                  <a:pt x="66100" y="45810"/>
                </a:lnTo>
                <a:lnTo>
                  <a:pt x="66020" y="46010"/>
                </a:lnTo>
                <a:lnTo>
                  <a:pt x="65990" y="46130"/>
                </a:lnTo>
                <a:lnTo>
                  <a:pt x="66000" y="46260"/>
                </a:lnTo>
                <a:lnTo>
                  <a:pt x="66330" y="47130"/>
                </a:lnTo>
                <a:lnTo>
                  <a:pt x="66330" y="47140"/>
                </a:lnTo>
                <a:lnTo>
                  <a:pt x="66190" y="47210"/>
                </a:lnTo>
                <a:lnTo>
                  <a:pt x="64480" y="47310"/>
                </a:lnTo>
                <a:lnTo>
                  <a:pt x="64490" y="47300"/>
                </a:lnTo>
                <a:lnTo>
                  <a:pt x="64540" y="47200"/>
                </a:lnTo>
                <a:lnTo>
                  <a:pt x="64700" y="47150"/>
                </a:lnTo>
                <a:lnTo>
                  <a:pt x="64780" y="47100"/>
                </a:lnTo>
                <a:lnTo>
                  <a:pt x="64840" y="47040"/>
                </a:lnTo>
                <a:lnTo>
                  <a:pt x="64580" y="45840"/>
                </a:lnTo>
                <a:lnTo>
                  <a:pt x="64120" y="46050"/>
                </a:lnTo>
                <a:lnTo>
                  <a:pt x="64020" y="46110"/>
                </a:lnTo>
                <a:lnTo>
                  <a:pt x="63930" y="46140"/>
                </a:lnTo>
                <a:lnTo>
                  <a:pt x="62930" y="46220"/>
                </a:lnTo>
                <a:lnTo>
                  <a:pt x="62790" y="46200"/>
                </a:lnTo>
                <a:lnTo>
                  <a:pt x="62540" y="46140"/>
                </a:lnTo>
                <a:lnTo>
                  <a:pt x="61540" y="46040"/>
                </a:lnTo>
                <a:lnTo>
                  <a:pt x="61090" y="46150"/>
                </a:lnTo>
                <a:lnTo>
                  <a:pt x="60940" y="46070"/>
                </a:lnTo>
                <a:lnTo>
                  <a:pt x="60790" y="45910"/>
                </a:lnTo>
                <a:lnTo>
                  <a:pt x="60610" y="45510"/>
                </a:lnTo>
                <a:lnTo>
                  <a:pt x="60500" y="44870"/>
                </a:lnTo>
                <a:lnTo>
                  <a:pt x="60440" y="44720"/>
                </a:lnTo>
                <a:lnTo>
                  <a:pt x="60160" y="44170"/>
                </a:lnTo>
                <a:lnTo>
                  <a:pt x="60100" y="43980"/>
                </a:lnTo>
                <a:lnTo>
                  <a:pt x="59900" y="43620"/>
                </a:lnTo>
                <a:lnTo>
                  <a:pt x="59640" y="43460"/>
                </a:lnTo>
                <a:lnTo>
                  <a:pt x="59500" y="43280"/>
                </a:lnTo>
                <a:lnTo>
                  <a:pt x="59390" y="43200"/>
                </a:lnTo>
                <a:lnTo>
                  <a:pt x="59230" y="43170"/>
                </a:lnTo>
                <a:lnTo>
                  <a:pt x="59110" y="43100"/>
                </a:lnTo>
                <a:lnTo>
                  <a:pt x="58940" y="42900"/>
                </a:lnTo>
                <a:lnTo>
                  <a:pt x="58720" y="42540"/>
                </a:lnTo>
                <a:lnTo>
                  <a:pt x="58530" y="42380"/>
                </a:lnTo>
                <a:lnTo>
                  <a:pt x="58400" y="42290"/>
                </a:lnTo>
                <a:lnTo>
                  <a:pt x="57590" y="42160"/>
                </a:lnTo>
                <a:lnTo>
                  <a:pt x="57330" y="42030"/>
                </a:lnTo>
                <a:lnTo>
                  <a:pt x="57210" y="41550"/>
                </a:lnTo>
                <a:lnTo>
                  <a:pt x="57370" y="41300"/>
                </a:lnTo>
                <a:lnTo>
                  <a:pt x="57430" y="41060"/>
                </a:lnTo>
                <a:lnTo>
                  <a:pt x="57400" y="40920"/>
                </a:lnTo>
                <a:lnTo>
                  <a:pt x="57330" y="40680"/>
                </a:lnTo>
                <a:lnTo>
                  <a:pt x="57300" y="40500"/>
                </a:lnTo>
                <a:lnTo>
                  <a:pt x="57300" y="40180"/>
                </a:lnTo>
                <a:lnTo>
                  <a:pt x="57240" y="40020"/>
                </a:lnTo>
                <a:lnTo>
                  <a:pt x="57080" y="39830"/>
                </a:lnTo>
                <a:lnTo>
                  <a:pt x="57020" y="39560"/>
                </a:lnTo>
                <a:lnTo>
                  <a:pt x="56980" y="39240"/>
                </a:lnTo>
                <a:lnTo>
                  <a:pt x="56860" y="39050"/>
                </a:lnTo>
                <a:lnTo>
                  <a:pt x="56610" y="38760"/>
                </a:lnTo>
                <a:lnTo>
                  <a:pt x="55980" y="38420"/>
                </a:lnTo>
                <a:lnTo>
                  <a:pt x="55750" y="38520"/>
                </a:lnTo>
                <a:lnTo>
                  <a:pt x="55520" y="38640"/>
                </a:lnTo>
                <a:lnTo>
                  <a:pt x="55380" y="38690"/>
                </a:lnTo>
                <a:lnTo>
                  <a:pt x="55240" y="38690"/>
                </a:lnTo>
                <a:lnTo>
                  <a:pt x="55090" y="38650"/>
                </a:lnTo>
                <a:lnTo>
                  <a:pt x="54700" y="38490"/>
                </a:lnTo>
                <a:lnTo>
                  <a:pt x="54000" y="38100"/>
                </a:lnTo>
                <a:lnTo>
                  <a:pt x="53550" y="37750"/>
                </a:lnTo>
                <a:lnTo>
                  <a:pt x="53070" y="37260"/>
                </a:lnTo>
                <a:lnTo>
                  <a:pt x="52910" y="36780"/>
                </a:lnTo>
                <a:lnTo>
                  <a:pt x="53210" y="36460"/>
                </a:lnTo>
                <a:lnTo>
                  <a:pt x="53650" y="36280"/>
                </a:lnTo>
                <a:lnTo>
                  <a:pt x="53840" y="36140"/>
                </a:lnTo>
                <a:lnTo>
                  <a:pt x="54200" y="35800"/>
                </a:lnTo>
                <a:lnTo>
                  <a:pt x="54390" y="35690"/>
                </a:lnTo>
                <a:lnTo>
                  <a:pt x="54540" y="35660"/>
                </a:lnTo>
                <a:lnTo>
                  <a:pt x="54670" y="35750"/>
                </a:lnTo>
                <a:lnTo>
                  <a:pt x="54790" y="35860"/>
                </a:lnTo>
                <a:lnTo>
                  <a:pt x="54910" y="35940"/>
                </a:lnTo>
                <a:lnTo>
                  <a:pt x="55070" y="35990"/>
                </a:lnTo>
                <a:lnTo>
                  <a:pt x="56070" y="35920"/>
                </a:lnTo>
                <a:lnTo>
                  <a:pt x="56230" y="35860"/>
                </a:lnTo>
                <a:lnTo>
                  <a:pt x="56280" y="35790"/>
                </a:lnTo>
                <a:lnTo>
                  <a:pt x="56240" y="35700"/>
                </a:lnTo>
                <a:lnTo>
                  <a:pt x="55470" y="34680"/>
                </a:lnTo>
                <a:lnTo>
                  <a:pt x="55280" y="34340"/>
                </a:lnTo>
                <a:lnTo>
                  <a:pt x="57270" y="33420"/>
                </a:lnTo>
                <a:lnTo>
                  <a:pt x="58040" y="32860"/>
                </a:lnTo>
                <a:lnTo>
                  <a:pt x="58110" y="32720"/>
                </a:lnTo>
                <a:lnTo>
                  <a:pt x="58100" y="32610"/>
                </a:lnTo>
                <a:lnTo>
                  <a:pt x="58090" y="32530"/>
                </a:lnTo>
                <a:lnTo>
                  <a:pt x="58080" y="32450"/>
                </a:lnTo>
                <a:lnTo>
                  <a:pt x="58090" y="32370"/>
                </a:lnTo>
                <a:lnTo>
                  <a:pt x="58090" y="32270"/>
                </a:lnTo>
                <a:lnTo>
                  <a:pt x="58080" y="32160"/>
                </a:lnTo>
                <a:lnTo>
                  <a:pt x="58020" y="31960"/>
                </a:lnTo>
                <a:lnTo>
                  <a:pt x="58070" y="31620"/>
                </a:lnTo>
                <a:lnTo>
                  <a:pt x="58320" y="30970"/>
                </a:lnTo>
                <a:lnTo>
                  <a:pt x="58520" y="29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