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Samdrup Jongkhar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Samdrup Jongkhar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93210" y="35240"/>
                </a:moveTo>
                <a:lnTo>
                  <a:pt x="93130" y="35350"/>
                </a:lnTo>
                <a:lnTo>
                  <a:pt x="92940" y="35790"/>
                </a:lnTo>
                <a:lnTo>
                  <a:pt x="92800" y="36320"/>
                </a:lnTo>
                <a:lnTo>
                  <a:pt x="92720" y="36880"/>
                </a:lnTo>
                <a:lnTo>
                  <a:pt x="92720" y="37440"/>
                </a:lnTo>
                <a:lnTo>
                  <a:pt x="93050" y="38420"/>
                </a:lnTo>
                <a:lnTo>
                  <a:pt x="94400" y="39780"/>
                </a:lnTo>
                <a:lnTo>
                  <a:pt x="94860" y="40750"/>
                </a:lnTo>
                <a:lnTo>
                  <a:pt x="95320" y="42500"/>
                </a:lnTo>
                <a:lnTo>
                  <a:pt x="95230" y="42980"/>
                </a:lnTo>
                <a:lnTo>
                  <a:pt x="95020" y="44010"/>
                </a:lnTo>
                <a:lnTo>
                  <a:pt x="94020" y="45000"/>
                </a:lnTo>
                <a:lnTo>
                  <a:pt x="92380" y="45250"/>
                </a:lnTo>
                <a:lnTo>
                  <a:pt x="91900" y="45020"/>
                </a:lnTo>
                <a:lnTo>
                  <a:pt x="91040" y="44280"/>
                </a:lnTo>
                <a:lnTo>
                  <a:pt x="90570" y="44080"/>
                </a:lnTo>
                <a:lnTo>
                  <a:pt x="90160" y="44200"/>
                </a:lnTo>
                <a:lnTo>
                  <a:pt x="90220" y="44600"/>
                </a:lnTo>
                <a:lnTo>
                  <a:pt x="90220" y="45050"/>
                </a:lnTo>
                <a:lnTo>
                  <a:pt x="89640" y="45320"/>
                </a:lnTo>
                <a:lnTo>
                  <a:pt x="89960" y="45730"/>
                </a:lnTo>
                <a:lnTo>
                  <a:pt x="89990" y="46230"/>
                </a:lnTo>
                <a:lnTo>
                  <a:pt x="89770" y="46580"/>
                </a:lnTo>
                <a:lnTo>
                  <a:pt x="89340" y="46520"/>
                </a:lnTo>
                <a:lnTo>
                  <a:pt x="89060" y="46110"/>
                </a:lnTo>
                <a:lnTo>
                  <a:pt x="88980" y="45610"/>
                </a:lnTo>
                <a:lnTo>
                  <a:pt x="88830" y="45170"/>
                </a:lnTo>
                <a:lnTo>
                  <a:pt x="88320" y="44890"/>
                </a:lnTo>
                <a:lnTo>
                  <a:pt x="87510" y="45050"/>
                </a:lnTo>
                <a:lnTo>
                  <a:pt x="85790" y="46180"/>
                </a:lnTo>
                <a:lnTo>
                  <a:pt x="84990" y="46560"/>
                </a:lnTo>
                <a:lnTo>
                  <a:pt x="83680" y="46730"/>
                </a:lnTo>
                <a:lnTo>
                  <a:pt x="83250" y="46700"/>
                </a:lnTo>
                <a:lnTo>
                  <a:pt x="82050" y="46340"/>
                </a:lnTo>
                <a:lnTo>
                  <a:pt x="81570" y="46360"/>
                </a:lnTo>
                <a:lnTo>
                  <a:pt x="80580" y="46700"/>
                </a:lnTo>
                <a:lnTo>
                  <a:pt x="80080" y="46740"/>
                </a:lnTo>
                <a:lnTo>
                  <a:pt x="79720" y="46420"/>
                </a:lnTo>
                <a:lnTo>
                  <a:pt x="79100" y="45070"/>
                </a:lnTo>
                <a:lnTo>
                  <a:pt x="78840" y="44680"/>
                </a:lnTo>
                <a:lnTo>
                  <a:pt x="78450" y="44560"/>
                </a:lnTo>
                <a:lnTo>
                  <a:pt x="77360" y="44500"/>
                </a:lnTo>
                <a:lnTo>
                  <a:pt x="76980" y="44560"/>
                </a:lnTo>
                <a:lnTo>
                  <a:pt x="76500" y="44890"/>
                </a:lnTo>
                <a:lnTo>
                  <a:pt x="76220" y="45370"/>
                </a:lnTo>
                <a:lnTo>
                  <a:pt x="76000" y="45920"/>
                </a:lnTo>
                <a:lnTo>
                  <a:pt x="75690" y="46480"/>
                </a:lnTo>
                <a:lnTo>
                  <a:pt x="75340" y="46830"/>
                </a:lnTo>
                <a:lnTo>
                  <a:pt x="74920" y="47110"/>
                </a:lnTo>
                <a:lnTo>
                  <a:pt x="74460" y="47310"/>
                </a:lnTo>
                <a:lnTo>
                  <a:pt x="74010" y="47440"/>
                </a:lnTo>
                <a:lnTo>
                  <a:pt x="73460" y="47450"/>
                </a:lnTo>
                <a:lnTo>
                  <a:pt x="73080" y="47300"/>
                </a:lnTo>
                <a:lnTo>
                  <a:pt x="72280" y="46810"/>
                </a:lnTo>
                <a:lnTo>
                  <a:pt x="71350" y="46600"/>
                </a:lnTo>
                <a:lnTo>
                  <a:pt x="69420" y="46640"/>
                </a:lnTo>
                <a:lnTo>
                  <a:pt x="68470" y="46520"/>
                </a:lnTo>
                <a:lnTo>
                  <a:pt x="67660" y="46530"/>
                </a:lnTo>
                <a:lnTo>
                  <a:pt x="66330" y="47140"/>
                </a:lnTo>
                <a:lnTo>
                  <a:pt x="66330" y="47130"/>
                </a:lnTo>
                <a:lnTo>
                  <a:pt x="66000" y="46260"/>
                </a:lnTo>
                <a:lnTo>
                  <a:pt x="65990" y="46130"/>
                </a:lnTo>
                <a:lnTo>
                  <a:pt x="66020" y="46010"/>
                </a:lnTo>
                <a:lnTo>
                  <a:pt x="66100" y="45810"/>
                </a:lnTo>
                <a:lnTo>
                  <a:pt x="66140" y="45630"/>
                </a:lnTo>
                <a:lnTo>
                  <a:pt x="66270" y="45410"/>
                </a:lnTo>
                <a:lnTo>
                  <a:pt x="66460" y="45260"/>
                </a:lnTo>
                <a:lnTo>
                  <a:pt x="66630" y="45170"/>
                </a:lnTo>
                <a:lnTo>
                  <a:pt x="67810" y="44900"/>
                </a:lnTo>
                <a:lnTo>
                  <a:pt x="68150" y="44690"/>
                </a:lnTo>
                <a:lnTo>
                  <a:pt x="68210" y="44680"/>
                </a:lnTo>
                <a:lnTo>
                  <a:pt x="68320" y="44720"/>
                </a:lnTo>
                <a:lnTo>
                  <a:pt x="68400" y="44730"/>
                </a:lnTo>
                <a:lnTo>
                  <a:pt x="68640" y="44180"/>
                </a:lnTo>
                <a:lnTo>
                  <a:pt x="69920" y="44120"/>
                </a:lnTo>
                <a:lnTo>
                  <a:pt x="70390" y="43920"/>
                </a:lnTo>
                <a:lnTo>
                  <a:pt x="70670" y="43460"/>
                </a:lnTo>
                <a:lnTo>
                  <a:pt x="70970" y="42350"/>
                </a:lnTo>
                <a:lnTo>
                  <a:pt x="71340" y="42390"/>
                </a:lnTo>
                <a:lnTo>
                  <a:pt x="72100" y="42460"/>
                </a:lnTo>
                <a:lnTo>
                  <a:pt x="73160" y="42330"/>
                </a:lnTo>
                <a:lnTo>
                  <a:pt x="73410" y="42380"/>
                </a:lnTo>
                <a:lnTo>
                  <a:pt x="73570" y="42460"/>
                </a:lnTo>
                <a:lnTo>
                  <a:pt x="73740" y="42750"/>
                </a:lnTo>
                <a:lnTo>
                  <a:pt x="73930" y="42910"/>
                </a:lnTo>
                <a:lnTo>
                  <a:pt x="74190" y="43090"/>
                </a:lnTo>
                <a:lnTo>
                  <a:pt x="74810" y="43140"/>
                </a:lnTo>
                <a:lnTo>
                  <a:pt x="75130" y="43870"/>
                </a:lnTo>
                <a:lnTo>
                  <a:pt x="75130" y="44000"/>
                </a:lnTo>
                <a:lnTo>
                  <a:pt x="75100" y="44150"/>
                </a:lnTo>
                <a:lnTo>
                  <a:pt x="75010" y="44280"/>
                </a:lnTo>
                <a:lnTo>
                  <a:pt x="74780" y="45170"/>
                </a:lnTo>
                <a:lnTo>
                  <a:pt x="75530" y="45460"/>
                </a:lnTo>
                <a:lnTo>
                  <a:pt x="75870" y="45330"/>
                </a:lnTo>
                <a:lnTo>
                  <a:pt x="76150" y="44760"/>
                </a:lnTo>
                <a:lnTo>
                  <a:pt x="76380" y="44500"/>
                </a:lnTo>
                <a:lnTo>
                  <a:pt x="76590" y="44270"/>
                </a:lnTo>
                <a:lnTo>
                  <a:pt x="76890" y="43980"/>
                </a:lnTo>
                <a:lnTo>
                  <a:pt x="77250" y="43580"/>
                </a:lnTo>
                <a:lnTo>
                  <a:pt x="77640" y="42930"/>
                </a:lnTo>
                <a:lnTo>
                  <a:pt x="77720" y="42690"/>
                </a:lnTo>
                <a:lnTo>
                  <a:pt x="77720" y="42510"/>
                </a:lnTo>
                <a:lnTo>
                  <a:pt x="77620" y="42090"/>
                </a:lnTo>
                <a:lnTo>
                  <a:pt x="77650" y="41770"/>
                </a:lnTo>
                <a:lnTo>
                  <a:pt x="77700" y="41570"/>
                </a:lnTo>
                <a:lnTo>
                  <a:pt x="78170" y="40650"/>
                </a:lnTo>
                <a:lnTo>
                  <a:pt x="78240" y="40390"/>
                </a:lnTo>
                <a:lnTo>
                  <a:pt x="79270" y="40060"/>
                </a:lnTo>
                <a:lnTo>
                  <a:pt x="79660" y="40300"/>
                </a:lnTo>
                <a:lnTo>
                  <a:pt x="79670" y="40300"/>
                </a:lnTo>
                <a:lnTo>
                  <a:pt x="81850" y="39050"/>
                </a:lnTo>
                <a:lnTo>
                  <a:pt x="83070" y="39320"/>
                </a:lnTo>
                <a:lnTo>
                  <a:pt x="86740" y="38020"/>
                </a:lnTo>
                <a:lnTo>
                  <a:pt x="87340" y="36930"/>
                </a:lnTo>
                <a:lnTo>
                  <a:pt x="87900" y="36430"/>
                </a:lnTo>
                <a:lnTo>
                  <a:pt x="89160" y="36020"/>
                </a:lnTo>
                <a:lnTo>
                  <a:pt x="89850" y="35900"/>
                </a:lnTo>
                <a:lnTo>
                  <a:pt x="90250" y="35930"/>
                </a:lnTo>
                <a:lnTo>
                  <a:pt x="90310" y="35870"/>
                </a:lnTo>
                <a:lnTo>
                  <a:pt x="90330" y="35760"/>
                </a:lnTo>
                <a:lnTo>
                  <a:pt x="90380" y="34780"/>
                </a:lnTo>
                <a:lnTo>
                  <a:pt x="90330" y="34220"/>
                </a:lnTo>
                <a:lnTo>
                  <a:pt x="90390" y="33760"/>
                </a:lnTo>
                <a:lnTo>
                  <a:pt x="90530" y="33400"/>
                </a:lnTo>
                <a:lnTo>
                  <a:pt x="90660" y="33290"/>
                </a:lnTo>
                <a:lnTo>
                  <a:pt x="90790" y="33260"/>
                </a:lnTo>
                <a:lnTo>
                  <a:pt x="90920" y="33350"/>
                </a:lnTo>
                <a:lnTo>
                  <a:pt x="91010" y="33470"/>
                </a:lnTo>
                <a:lnTo>
                  <a:pt x="91070" y="33610"/>
                </a:lnTo>
                <a:lnTo>
                  <a:pt x="91210" y="34100"/>
                </a:lnTo>
                <a:lnTo>
                  <a:pt x="91280" y="34270"/>
                </a:lnTo>
                <a:lnTo>
                  <a:pt x="91430" y="34580"/>
                </a:lnTo>
                <a:lnTo>
                  <a:pt x="91470" y="34710"/>
                </a:lnTo>
                <a:lnTo>
                  <a:pt x="91540" y="34840"/>
                </a:lnTo>
                <a:lnTo>
                  <a:pt x="91670" y="34960"/>
                </a:lnTo>
                <a:lnTo>
                  <a:pt x="91880" y="35080"/>
                </a:lnTo>
                <a:lnTo>
                  <a:pt x="92130" y="35150"/>
                </a:lnTo>
                <a:lnTo>
                  <a:pt x="92370" y="35190"/>
                </a:lnTo>
                <a:lnTo>
                  <a:pt x="93140" y="35230"/>
                </a:lnTo>
                <a:lnTo>
                  <a:pt x="93200" y="35240"/>
                </a:lnTo>
                <a:lnTo>
                  <a:pt x="93210" y="3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