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Samchi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Bhutan • State Map | Fully Editable Vector Shape</a:t>
            </a:r>
          </a:p>
        </p:txBody>
      </p:sp>
      <p:sp>
        <p:nvSpPr>
          <p:cNvPr id="101" name="Samchi"/>
          <p:cNvSpPr/>
          <p:nvPr/>
        </p:nvSpPr>
        <p:spPr>
          <a:xfrm>
            <a:off x="2072487" y="1694566"/>
            <a:ext cx="8046720" cy="4200387"/>
          </a:xfrm>
          <a:custGeom>
            <a:avLst/>
            <a:gdLst/>
            <a:ahLst/>
            <a:cxnLst/>
            <a:rect l="0" t="0" r="100000" b="52200"/>
            <a:pathLst>
              <a:path w="100000" h="52200">
                <a:moveTo>
                  <a:pt x="8500" y="32070"/>
                </a:moveTo>
                <a:lnTo>
                  <a:pt x="8860" y="32200"/>
                </a:lnTo>
                <a:lnTo>
                  <a:pt x="9820" y="32460"/>
                </a:lnTo>
                <a:lnTo>
                  <a:pt x="10030" y="32580"/>
                </a:lnTo>
                <a:lnTo>
                  <a:pt x="10160" y="32680"/>
                </a:lnTo>
                <a:lnTo>
                  <a:pt x="10500" y="33340"/>
                </a:lnTo>
                <a:lnTo>
                  <a:pt x="11150" y="34070"/>
                </a:lnTo>
                <a:lnTo>
                  <a:pt x="11450" y="34030"/>
                </a:lnTo>
                <a:lnTo>
                  <a:pt x="11600" y="33910"/>
                </a:lnTo>
                <a:lnTo>
                  <a:pt x="11670" y="33840"/>
                </a:lnTo>
                <a:lnTo>
                  <a:pt x="11840" y="33730"/>
                </a:lnTo>
                <a:lnTo>
                  <a:pt x="11930" y="33720"/>
                </a:lnTo>
                <a:lnTo>
                  <a:pt x="12010" y="33770"/>
                </a:lnTo>
                <a:lnTo>
                  <a:pt x="12130" y="34060"/>
                </a:lnTo>
                <a:lnTo>
                  <a:pt x="12140" y="34200"/>
                </a:lnTo>
                <a:lnTo>
                  <a:pt x="12190" y="34330"/>
                </a:lnTo>
                <a:lnTo>
                  <a:pt x="12240" y="34450"/>
                </a:lnTo>
                <a:lnTo>
                  <a:pt x="12260" y="34530"/>
                </a:lnTo>
                <a:lnTo>
                  <a:pt x="12260" y="34600"/>
                </a:lnTo>
                <a:lnTo>
                  <a:pt x="12260" y="34660"/>
                </a:lnTo>
                <a:lnTo>
                  <a:pt x="12260" y="34730"/>
                </a:lnTo>
                <a:lnTo>
                  <a:pt x="12280" y="34840"/>
                </a:lnTo>
                <a:lnTo>
                  <a:pt x="12320" y="34970"/>
                </a:lnTo>
                <a:lnTo>
                  <a:pt x="12380" y="35110"/>
                </a:lnTo>
                <a:lnTo>
                  <a:pt x="12500" y="35320"/>
                </a:lnTo>
                <a:lnTo>
                  <a:pt x="12560" y="35440"/>
                </a:lnTo>
                <a:lnTo>
                  <a:pt x="12590" y="35560"/>
                </a:lnTo>
                <a:lnTo>
                  <a:pt x="12600" y="35670"/>
                </a:lnTo>
                <a:lnTo>
                  <a:pt x="12630" y="35770"/>
                </a:lnTo>
                <a:lnTo>
                  <a:pt x="13150" y="36010"/>
                </a:lnTo>
                <a:lnTo>
                  <a:pt x="15110" y="36200"/>
                </a:lnTo>
                <a:lnTo>
                  <a:pt x="15210" y="36410"/>
                </a:lnTo>
                <a:lnTo>
                  <a:pt x="15250" y="36590"/>
                </a:lnTo>
                <a:lnTo>
                  <a:pt x="15280" y="36690"/>
                </a:lnTo>
                <a:lnTo>
                  <a:pt x="15330" y="36770"/>
                </a:lnTo>
                <a:lnTo>
                  <a:pt x="15400" y="36860"/>
                </a:lnTo>
                <a:lnTo>
                  <a:pt x="15450" y="36960"/>
                </a:lnTo>
                <a:lnTo>
                  <a:pt x="15500" y="37060"/>
                </a:lnTo>
                <a:lnTo>
                  <a:pt x="15550" y="37170"/>
                </a:lnTo>
                <a:lnTo>
                  <a:pt x="15620" y="37430"/>
                </a:lnTo>
                <a:lnTo>
                  <a:pt x="15700" y="37550"/>
                </a:lnTo>
                <a:lnTo>
                  <a:pt x="16100" y="37580"/>
                </a:lnTo>
                <a:lnTo>
                  <a:pt x="17010" y="36760"/>
                </a:lnTo>
                <a:lnTo>
                  <a:pt x="18240" y="38360"/>
                </a:lnTo>
                <a:lnTo>
                  <a:pt x="18270" y="38330"/>
                </a:lnTo>
                <a:lnTo>
                  <a:pt x="18620" y="37780"/>
                </a:lnTo>
                <a:lnTo>
                  <a:pt x="18690" y="37540"/>
                </a:lnTo>
                <a:lnTo>
                  <a:pt x="18940" y="37000"/>
                </a:lnTo>
                <a:lnTo>
                  <a:pt x="19520" y="36740"/>
                </a:lnTo>
                <a:lnTo>
                  <a:pt x="20760" y="36980"/>
                </a:lnTo>
                <a:lnTo>
                  <a:pt x="20370" y="37210"/>
                </a:lnTo>
                <a:lnTo>
                  <a:pt x="20240" y="37440"/>
                </a:lnTo>
                <a:lnTo>
                  <a:pt x="20150" y="37800"/>
                </a:lnTo>
                <a:lnTo>
                  <a:pt x="20240" y="38390"/>
                </a:lnTo>
                <a:lnTo>
                  <a:pt x="20250" y="39170"/>
                </a:lnTo>
                <a:lnTo>
                  <a:pt x="20570" y="39230"/>
                </a:lnTo>
                <a:lnTo>
                  <a:pt x="20720" y="39300"/>
                </a:lnTo>
                <a:lnTo>
                  <a:pt x="20860" y="39420"/>
                </a:lnTo>
                <a:lnTo>
                  <a:pt x="21000" y="39570"/>
                </a:lnTo>
                <a:lnTo>
                  <a:pt x="21110" y="39800"/>
                </a:lnTo>
                <a:lnTo>
                  <a:pt x="21170" y="39950"/>
                </a:lnTo>
                <a:lnTo>
                  <a:pt x="21070" y="40610"/>
                </a:lnTo>
                <a:lnTo>
                  <a:pt x="20020" y="42050"/>
                </a:lnTo>
                <a:lnTo>
                  <a:pt x="19090" y="42710"/>
                </a:lnTo>
                <a:lnTo>
                  <a:pt x="19190" y="42980"/>
                </a:lnTo>
                <a:lnTo>
                  <a:pt x="19270" y="43040"/>
                </a:lnTo>
                <a:lnTo>
                  <a:pt x="19400" y="43050"/>
                </a:lnTo>
                <a:lnTo>
                  <a:pt x="19480" y="43010"/>
                </a:lnTo>
                <a:lnTo>
                  <a:pt x="19580" y="42990"/>
                </a:lnTo>
                <a:lnTo>
                  <a:pt x="19740" y="43040"/>
                </a:lnTo>
                <a:lnTo>
                  <a:pt x="20290" y="43340"/>
                </a:lnTo>
                <a:lnTo>
                  <a:pt x="20500" y="43500"/>
                </a:lnTo>
                <a:lnTo>
                  <a:pt x="20630" y="43970"/>
                </a:lnTo>
                <a:lnTo>
                  <a:pt x="20710" y="44140"/>
                </a:lnTo>
                <a:lnTo>
                  <a:pt x="20710" y="44280"/>
                </a:lnTo>
                <a:lnTo>
                  <a:pt x="20680" y="44390"/>
                </a:lnTo>
                <a:lnTo>
                  <a:pt x="20700" y="44460"/>
                </a:lnTo>
                <a:lnTo>
                  <a:pt x="20810" y="44490"/>
                </a:lnTo>
                <a:lnTo>
                  <a:pt x="21380" y="44360"/>
                </a:lnTo>
                <a:lnTo>
                  <a:pt x="21600" y="44370"/>
                </a:lnTo>
                <a:lnTo>
                  <a:pt x="21730" y="44400"/>
                </a:lnTo>
                <a:lnTo>
                  <a:pt x="21830" y="44880"/>
                </a:lnTo>
                <a:lnTo>
                  <a:pt x="21840" y="45530"/>
                </a:lnTo>
                <a:lnTo>
                  <a:pt x="21840" y="45540"/>
                </a:lnTo>
                <a:lnTo>
                  <a:pt x="21100" y="45020"/>
                </a:lnTo>
                <a:lnTo>
                  <a:pt x="19980" y="45320"/>
                </a:lnTo>
                <a:lnTo>
                  <a:pt x="19600" y="45300"/>
                </a:lnTo>
                <a:lnTo>
                  <a:pt x="19260" y="45340"/>
                </a:lnTo>
                <a:lnTo>
                  <a:pt x="18970" y="45570"/>
                </a:lnTo>
                <a:lnTo>
                  <a:pt x="18690" y="45860"/>
                </a:lnTo>
                <a:lnTo>
                  <a:pt x="18370" y="46070"/>
                </a:lnTo>
                <a:lnTo>
                  <a:pt x="17610" y="46270"/>
                </a:lnTo>
                <a:lnTo>
                  <a:pt x="16850" y="46350"/>
                </a:lnTo>
                <a:lnTo>
                  <a:pt x="15320" y="46260"/>
                </a:lnTo>
                <a:lnTo>
                  <a:pt x="14460" y="46020"/>
                </a:lnTo>
                <a:lnTo>
                  <a:pt x="14080" y="45580"/>
                </a:lnTo>
                <a:lnTo>
                  <a:pt x="13860" y="44960"/>
                </a:lnTo>
                <a:lnTo>
                  <a:pt x="13490" y="44200"/>
                </a:lnTo>
                <a:lnTo>
                  <a:pt x="13070" y="43720"/>
                </a:lnTo>
                <a:lnTo>
                  <a:pt x="12440" y="43250"/>
                </a:lnTo>
                <a:lnTo>
                  <a:pt x="11760" y="42940"/>
                </a:lnTo>
                <a:lnTo>
                  <a:pt x="11180" y="42980"/>
                </a:lnTo>
                <a:lnTo>
                  <a:pt x="10930" y="43170"/>
                </a:lnTo>
                <a:lnTo>
                  <a:pt x="10620" y="43250"/>
                </a:lnTo>
                <a:lnTo>
                  <a:pt x="10300" y="43220"/>
                </a:lnTo>
                <a:lnTo>
                  <a:pt x="10020" y="43050"/>
                </a:lnTo>
                <a:lnTo>
                  <a:pt x="9830" y="42740"/>
                </a:lnTo>
                <a:lnTo>
                  <a:pt x="9830" y="42450"/>
                </a:lnTo>
                <a:lnTo>
                  <a:pt x="9870" y="42130"/>
                </a:lnTo>
                <a:lnTo>
                  <a:pt x="9810" y="41760"/>
                </a:lnTo>
                <a:lnTo>
                  <a:pt x="9320" y="41170"/>
                </a:lnTo>
                <a:lnTo>
                  <a:pt x="8780" y="41240"/>
                </a:lnTo>
                <a:lnTo>
                  <a:pt x="8250" y="41680"/>
                </a:lnTo>
                <a:lnTo>
                  <a:pt x="7840" y="42260"/>
                </a:lnTo>
                <a:lnTo>
                  <a:pt x="7670" y="40750"/>
                </a:lnTo>
                <a:lnTo>
                  <a:pt x="7670" y="39090"/>
                </a:lnTo>
                <a:lnTo>
                  <a:pt x="7540" y="38310"/>
                </a:lnTo>
                <a:lnTo>
                  <a:pt x="7190" y="37620"/>
                </a:lnTo>
                <a:lnTo>
                  <a:pt x="6580" y="37160"/>
                </a:lnTo>
                <a:lnTo>
                  <a:pt x="4880" y="36260"/>
                </a:lnTo>
                <a:lnTo>
                  <a:pt x="4630" y="36070"/>
                </a:lnTo>
                <a:lnTo>
                  <a:pt x="4550" y="36010"/>
                </a:lnTo>
                <a:lnTo>
                  <a:pt x="4770" y="35130"/>
                </a:lnTo>
                <a:lnTo>
                  <a:pt x="5200" y="34130"/>
                </a:lnTo>
                <a:lnTo>
                  <a:pt x="5780" y="33270"/>
                </a:lnTo>
                <a:lnTo>
                  <a:pt x="6470" y="32800"/>
                </a:lnTo>
                <a:lnTo>
                  <a:pt x="8100" y="32370"/>
                </a:lnTo>
                <a:lnTo>
                  <a:pt x="8500" y="32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