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Punakha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Punakh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33900" y="24700"/>
                </a:moveTo>
                <a:lnTo>
                  <a:pt x="33250" y="24610"/>
                </a:lnTo>
                <a:lnTo>
                  <a:pt x="33170" y="24540"/>
                </a:lnTo>
                <a:lnTo>
                  <a:pt x="33020" y="24360"/>
                </a:lnTo>
                <a:lnTo>
                  <a:pt x="32980" y="24210"/>
                </a:lnTo>
                <a:lnTo>
                  <a:pt x="32530" y="23530"/>
                </a:lnTo>
                <a:lnTo>
                  <a:pt x="32340" y="23230"/>
                </a:lnTo>
                <a:lnTo>
                  <a:pt x="31230" y="23600"/>
                </a:lnTo>
                <a:lnTo>
                  <a:pt x="30500" y="24190"/>
                </a:lnTo>
                <a:lnTo>
                  <a:pt x="30170" y="23680"/>
                </a:lnTo>
                <a:lnTo>
                  <a:pt x="29800" y="23330"/>
                </a:lnTo>
                <a:lnTo>
                  <a:pt x="29660" y="23050"/>
                </a:lnTo>
                <a:lnTo>
                  <a:pt x="29450" y="22550"/>
                </a:lnTo>
                <a:lnTo>
                  <a:pt x="29280" y="22280"/>
                </a:lnTo>
                <a:lnTo>
                  <a:pt x="29060" y="22000"/>
                </a:lnTo>
                <a:lnTo>
                  <a:pt x="28920" y="21720"/>
                </a:lnTo>
                <a:lnTo>
                  <a:pt x="28850" y="21470"/>
                </a:lnTo>
                <a:lnTo>
                  <a:pt x="28850" y="21270"/>
                </a:lnTo>
                <a:lnTo>
                  <a:pt x="28940" y="20900"/>
                </a:lnTo>
                <a:lnTo>
                  <a:pt x="28920" y="20290"/>
                </a:lnTo>
                <a:lnTo>
                  <a:pt x="28790" y="19550"/>
                </a:lnTo>
                <a:lnTo>
                  <a:pt x="28730" y="19430"/>
                </a:lnTo>
                <a:lnTo>
                  <a:pt x="28320" y="18800"/>
                </a:lnTo>
                <a:lnTo>
                  <a:pt x="28500" y="18450"/>
                </a:lnTo>
                <a:lnTo>
                  <a:pt x="28610" y="18410"/>
                </a:lnTo>
                <a:lnTo>
                  <a:pt x="28790" y="18360"/>
                </a:lnTo>
                <a:lnTo>
                  <a:pt x="29090" y="18330"/>
                </a:lnTo>
                <a:lnTo>
                  <a:pt x="29270" y="18340"/>
                </a:lnTo>
                <a:lnTo>
                  <a:pt x="29490" y="18380"/>
                </a:lnTo>
                <a:lnTo>
                  <a:pt x="29990" y="18550"/>
                </a:lnTo>
                <a:lnTo>
                  <a:pt x="31060" y="18220"/>
                </a:lnTo>
                <a:lnTo>
                  <a:pt x="30920" y="17920"/>
                </a:lnTo>
                <a:lnTo>
                  <a:pt x="31440" y="17570"/>
                </a:lnTo>
                <a:lnTo>
                  <a:pt x="31880" y="17490"/>
                </a:lnTo>
                <a:lnTo>
                  <a:pt x="32650" y="17430"/>
                </a:lnTo>
                <a:lnTo>
                  <a:pt x="33540" y="16280"/>
                </a:lnTo>
                <a:lnTo>
                  <a:pt x="34050" y="15390"/>
                </a:lnTo>
                <a:lnTo>
                  <a:pt x="34220" y="15160"/>
                </a:lnTo>
                <a:lnTo>
                  <a:pt x="34370" y="15010"/>
                </a:lnTo>
                <a:lnTo>
                  <a:pt x="34510" y="14960"/>
                </a:lnTo>
                <a:lnTo>
                  <a:pt x="34870" y="14890"/>
                </a:lnTo>
                <a:lnTo>
                  <a:pt x="35010" y="14870"/>
                </a:lnTo>
                <a:lnTo>
                  <a:pt x="35190" y="14830"/>
                </a:lnTo>
                <a:lnTo>
                  <a:pt x="35380" y="14770"/>
                </a:lnTo>
                <a:lnTo>
                  <a:pt x="35700" y="14620"/>
                </a:lnTo>
                <a:lnTo>
                  <a:pt x="35890" y="14570"/>
                </a:lnTo>
                <a:lnTo>
                  <a:pt x="36040" y="14590"/>
                </a:lnTo>
                <a:lnTo>
                  <a:pt x="36190" y="14690"/>
                </a:lnTo>
                <a:lnTo>
                  <a:pt x="36850" y="15240"/>
                </a:lnTo>
                <a:lnTo>
                  <a:pt x="38110" y="15750"/>
                </a:lnTo>
                <a:lnTo>
                  <a:pt x="38420" y="15990"/>
                </a:lnTo>
                <a:lnTo>
                  <a:pt x="38530" y="16060"/>
                </a:lnTo>
                <a:lnTo>
                  <a:pt x="38980" y="16170"/>
                </a:lnTo>
                <a:lnTo>
                  <a:pt x="39020" y="17090"/>
                </a:lnTo>
                <a:lnTo>
                  <a:pt x="38760" y="17610"/>
                </a:lnTo>
                <a:lnTo>
                  <a:pt x="38490" y="17850"/>
                </a:lnTo>
                <a:lnTo>
                  <a:pt x="38070" y="18300"/>
                </a:lnTo>
                <a:lnTo>
                  <a:pt x="37960" y="18450"/>
                </a:lnTo>
                <a:lnTo>
                  <a:pt x="37900" y="18620"/>
                </a:lnTo>
                <a:lnTo>
                  <a:pt x="37830" y="18850"/>
                </a:lnTo>
                <a:lnTo>
                  <a:pt x="37810" y="19190"/>
                </a:lnTo>
                <a:lnTo>
                  <a:pt x="37840" y="19490"/>
                </a:lnTo>
                <a:lnTo>
                  <a:pt x="38050" y="19720"/>
                </a:lnTo>
                <a:lnTo>
                  <a:pt x="38240" y="19820"/>
                </a:lnTo>
                <a:lnTo>
                  <a:pt x="38430" y="19840"/>
                </a:lnTo>
                <a:lnTo>
                  <a:pt x="38790" y="19780"/>
                </a:lnTo>
                <a:lnTo>
                  <a:pt x="38970" y="19800"/>
                </a:lnTo>
                <a:lnTo>
                  <a:pt x="39170" y="19880"/>
                </a:lnTo>
                <a:lnTo>
                  <a:pt x="39370" y="20060"/>
                </a:lnTo>
                <a:lnTo>
                  <a:pt x="39590" y="20330"/>
                </a:lnTo>
                <a:lnTo>
                  <a:pt x="39800" y="20550"/>
                </a:lnTo>
                <a:lnTo>
                  <a:pt x="39890" y="20690"/>
                </a:lnTo>
                <a:lnTo>
                  <a:pt x="39900" y="20920"/>
                </a:lnTo>
                <a:lnTo>
                  <a:pt x="39830" y="21110"/>
                </a:lnTo>
                <a:lnTo>
                  <a:pt x="39450" y="21510"/>
                </a:lnTo>
                <a:lnTo>
                  <a:pt x="38830" y="21710"/>
                </a:lnTo>
                <a:lnTo>
                  <a:pt x="38140" y="22640"/>
                </a:lnTo>
                <a:lnTo>
                  <a:pt x="37200" y="23440"/>
                </a:lnTo>
                <a:lnTo>
                  <a:pt x="37190" y="23440"/>
                </a:lnTo>
                <a:lnTo>
                  <a:pt x="37060" y="23910"/>
                </a:lnTo>
                <a:lnTo>
                  <a:pt x="36430" y="24440"/>
                </a:lnTo>
                <a:lnTo>
                  <a:pt x="35090" y="24780"/>
                </a:lnTo>
                <a:lnTo>
                  <a:pt x="35050" y="24780"/>
                </a:lnTo>
                <a:lnTo>
                  <a:pt x="33930" y="24700"/>
                </a:lnTo>
                <a:lnTo>
                  <a:pt x="33900" y="24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