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Pemagatsel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Pemagatsel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79270" y="40060"/>
                </a:moveTo>
                <a:lnTo>
                  <a:pt x="78240" y="40390"/>
                </a:lnTo>
                <a:lnTo>
                  <a:pt x="78170" y="40650"/>
                </a:lnTo>
                <a:lnTo>
                  <a:pt x="77700" y="41570"/>
                </a:lnTo>
                <a:lnTo>
                  <a:pt x="77650" y="41770"/>
                </a:lnTo>
                <a:lnTo>
                  <a:pt x="77620" y="42090"/>
                </a:lnTo>
                <a:lnTo>
                  <a:pt x="77720" y="42510"/>
                </a:lnTo>
                <a:lnTo>
                  <a:pt x="77720" y="42690"/>
                </a:lnTo>
                <a:lnTo>
                  <a:pt x="77640" y="42930"/>
                </a:lnTo>
                <a:lnTo>
                  <a:pt x="77250" y="43580"/>
                </a:lnTo>
                <a:lnTo>
                  <a:pt x="76890" y="43980"/>
                </a:lnTo>
                <a:lnTo>
                  <a:pt x="76590" y="44270"/>
                </a:lnTo>
                <a:lnTo>
                  <a:pt x="76380" y="44500"/>
                </a:lnTo>
                <a:lnTo>
                  <a:pt x="76150" y="44760"/>
                </a:lnTo>
                <a:lnTo>
                  <a:pt x="75870" y="45330"/>
                </a:lnTo>
                <a:lnTo>
                  <a:pt x="75530" y="45460"/>
                </a:lnTo>
                <a:lnTo>
                  <a:pt x="74780" y="45170"/>
                </a:lnTo>
                <a:lnTo>
                  <a:pt x="75010" y="44280"/>
                </a:lnTo>
                <a:lnTo>
                  <a:pt x="75100" y="44150"/>
                </a:lnTo>
                <a:lnTo>
                  <a:pt x="75130" y="44000"/>
                </a:lnTo>
                <a:lnTo>
                  <a:pt x="75130" y="43870"/>
                </a:lnTo>
                <a:lnTo>
                  <a:pt x="74810" y="43140"/>
                </a:lnTo>
                <a:lnTo>
                  <a:pt x="74190" y="43090"/>
                </a:lnTo>
                <a:lnTo>
                  <a:pt x="73930" y="42910"/>
                </a:lnTo>
                <a:lnTo>
                  <a:pt x="73740" y="42750"/>
                </a:lnTo>
                <a:lnTo>
                  <a:pt x="73570" y="42460"/>
                </a:lnTo>
                <a:lnTo>
                  <a:pt x="73410" y="42380"/>
                </a:lnTo>
                <a:lnTo>
                  <a:pt x="73160" y="42330"/>
                </a:lnTo>
                <a:lnTo>
                  <a:pt x="72100" y="42460"/>
                </a:lnTo>
                <a:lnTo>
                  <a:pt x="71340" y="42390"/>
                </a:lnTo>
                <a:lnTo>
                  <a:pt x="70970" y="42350"/>
                </a:lnTo>
                <a:lnTo>
                  <a:pt x="71200" y="41530"/>
                </a:lnTo>
                <a:lnTo>
                  <a:pt x="71940" y="40210"/>
                </a:lnTo>
                <a:lnTo>
                  <a:pt x="72400" y="39640"/>
                </a:lnTo>
                <a:lnTo>
                  <a:pt x="72970" y="39190"/>
                </a:lnTo>
                <a:lnTo>
                  <a:pt x="74800" y="38360"/>
                </a:lnTo>
                <a:lnTo>
                  <a:pt x="75330" y="37930"/>
                </a:lnTo>
                <a:lnTo>
                  <a:pt x="75680" y="37380"/>
                </a:lnTo>
                <a:lnTo>
                  <a:pt x="75980" y="36680"/>
                </a:lnTo>
                <a:lnTo>
                  <a:pt x="76200" y="35950"/>
                </a:lnTo>
                <a:lnTo>
                  <a:pt x="76260" y="35650"/>
                </a:lnTo>
                <a:lnTo>
                  <a:pt x="77390" y="35790"/>
                </a:lnTo>
                <a:lnTo>
                  <a:pt x="77020" y="36430"/>
                </a:lnTo>
                <a:lnTo>
                  <a:pt x="76750" y="36770"/>
                </a:lnTo>
                <a:lnTo>
                  <a:pt x="76700" y="36990"/>
                </a:lnTo>
                <a:lnTo>
                  <a:pt x="76700" y="37130"/>
                </a:lnTo>
                <a:lnTo>
                  <a:pt x="76900" y="37410"/>
                </a:lnTo>
                <a:lnTo>
                  <a:pt x="77160" y="37880"/>
                </a:lnTo>
                <a:lnTo>
                  <a:pt x="77270" y="38010"/>
                </a:lnTo>
                <a:lnTo>
                  <a:pt x="77360" y="38080"/>
                </a:lnTo>
                <a:lnTo>
                  <a:pt x="77940" y="38470"/>
                </a:lnTo>
                <a:lnTo>
                  <a:pt x="78050" y="38570"/>
                </a:lnTo>
                <a:lnTo>
                  <a:pt x="78420" y="38750"/>
                </a:lnTo>
                <a:lnTo>
                  <a:pt x="79390" y="38760"/>
                </a:lnTo>
                <a:lnTo>
                  <a:pt x="79430" y="38800"/>
                </a:lnTo>
                <a:lnTo>
                  <a:pt x="79270" y="40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