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Paro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20780" y="34190"/>
                </a:moveTo>
                <a:lnTo>
                  <a:pt x="20540" y="33500"/>
                </a:lnTo>
                <a:lnTo>
                  <a:pt x="20500" y="33180"/>
                </a:lnTo>
                <a:lnTo>
                  <a:pt x="20270" y="32660"/>
                </a:lnTo>
                <a:lnTo>
                  <a:pt x="20320" y="32400"/>
                </a:lnTo>
                <a:lnTo>
                  <a:pt x="20430" y="32190"/>
                </a:lnTo>
                <a:lnTo>
                  <a:pt x="20590" y="32010"/>
                </a:lnTo>
                <a:lnTo>
                  <a:pt x="20750" y="31910"/>
                </a:lnTo>
                <a:lnTo>
                  <a:pt x="21150" y="31760"/>
                </a:lnTo>
                <a:lnTo>
                  <a:pt x="21320" y="31670"/>
                </a:lnTo>
                <a:lnTo>
                  <a:pt x="21660" y="31380"/>
                </a:lnTo>
                <a:lnTo>
                  <a:pt x="21890" y="31040"/>
                </a:lnTo>
                <a:lnTo>
                  <a:pt x="20760" y="29400"/>
                </a:lnTo>
                <a:lnTo>
                  <a:pt x="20340" y="28830"/>
                </a:lnTo>
                <a:lnTo>
                  <a:pt x="19620" y="27560"/>
                </a:lnTo>
                <a:lnTo>
                  <a:pt x="19310" y="27120"/>
                </a:lnTo>
                <a:lnTo>
                  <a:pt x="19220" y="26640"/>
                </a:lnTo>
                <a:lnTo>
                  <a:pt x="19040" y="26520"/>
                </a:lnTo>
                <a:lnTo>
                  <a:pt x="18850" y="26310"/>
                </a:lnTo>
                <a:lnTo>
                  <a:pt x="18520" y="26040"/>
                </a:lnTo>
                <a:lnTo>
                  <a:pt x="18270" y="25530"/>
                </a:lnTo>
                <a:lnTo>
                  <a:pt x="18190" y="25160"/>
                </a:lnTo>
                <a:lnTo>
                  <a:pt x="17700" y="23650"/>
                </a:lnTo>
                <a:lnTo>
                  <a:pt x="17570" y="23450"/>
                </a:lnTo>
                <a:lnTo>
                  <a:pt x="17420" y="23430"/>
                </a:lnTo>
                <a:lnTo>
                  <a:pt x="17300" y="23490"/>
                </a:lnTo>
                <a:lnTo>
                  <a:pt x="17200" y="23510"/>
                </a:lnTo>
                <a:lnTo>
                  <a:pt x="17100" y="23510"/>
                </a:lnTo>
                <a:lnTo>
                  <a:pt x="17020" y="23470"/>
                </a:lnTo>
                <a:lnTo>
                  <a:pt x="16690" y="23220"/>
                </a:lnTo>
                <a:lnTo>
                  <a:pt x="16540" y="23150"/>
                </a:lnTo>
                <a:lnTo>
                  <a:pt x="16410" y="23120"/>
                </a:lnTo>
                <a:lnTo>
                  <a:pt x="16200" y="23010"/>
                </a:lnTo>
                <a:lnTo>
                  <a:pt x="16210" y="23000"/>
                </a:lnTo>
                <a:lnTo>
                  <a:pt x="16200" y="22990"/>
                </a:lnTo>
                <a:lnTo>
                  <a:pt x="16200" y="22840"/>
                </a:lnTo>
                <a:lnTo>
                  <a:pt x="15960" y="22690"/>
                </a:lnTo>
                <a:lnTo>
                  <a:pt x="15870" y="22400"/>
                </a:lnTo>
                <a:lnTo>
                  <a:pt x="15480" y="22010"/>
                </a:lnTo>
                <a:lnTo>
                  <a:pt x="15240" y="21870"/>
                </a:lnTo>
                <a:lnTo>
                  <a:pt x="15230" y="21850"/>
                </a:lnTo>
                <a:lnTo>
                  <a:pt x="15300" y="21490"/>
                </a:lnTo>
                <a:lnTo>
                  <a:pt x="15910" y="20560"/>
                </a:lnTo>
                <a:lnTo>
                  <a:pt x="16000" y="20480"/>
                </a:lnTo>
                <a:lnTo>
                  <a:pt x="16320" y="20270"/>
                </a:lnTo>
                <a:lnTo>
                  <a:pt x="16570" y="20150"/>
                </a:lnTo>
                <a:lnTo>
                  <a:pt x="16660" y="20110"/>
                </a:lnTo>
                <a:lnTo>
                  <a:pt x="16790" y="19970"/>
                </a:lnTo>
                <a:lnTo>
                  <a:pt x="16790" y="19780"/>
                </a:lnTo>
                <a:lnTo>
                  <a:pt x="16780" y="19750"/>
                </a:lnTo>
                <a:lnTo>
                  <a:pt x="16780" y="19680"/>
                </a:lnTo>
                <a:lnTo>
                  <a:pt x="16950" y="19410"/>
                </a:lnTo>
                <a:lnTo>
                  <a:pt x="16980" y="19370"/>
                </a:lnTo>
                <a:lnTo>
                  <a:pt x="17080" y="19230"/>
                </a:lnTo>
                <a:lnTo>
                  <a:pt x="17190" y="19010"/>
                </a:lnTo>
                <a:lnTo>
                  <a:pt x="17200" y="18970"/>
                </a:lnTo>
                <a:lnTo>
                  <a:pt x="17310" y="18630"/>
                </a:lnTo>
                <a:lnTo>
                  <a:pt x="17400" y="18550"/>
                </a:lnTo>
                <a:lnTo>
                  <a:pt x="17460" y="18500"/>
                </a:lnTo>
                <a:lnTo>
                  <a:pt x="17590" y="18490"/>
                </a:lnTo>
                <a:lnTo>
                  <a:pt x="17750" y="18480"/>
                </a:lnTo>
                <a:lnTo>
                  <a:pt x="17850" y="18420"/>
                </a:lnTo>
                <a:lnTo>
                  <a:pt x="17970" y="18150"/>
                </a:lnTo>
                <a:lnTo>
                  <a:pt x="17910" y="18000"/>
                </a:lnTo>
                <a:lnTo>
                  <a:pt x="17910" y="17970"/>
                </a:lnTo>
                <a:lnTo>
                  <a:pt x="18050" y="18040"/>
                </a:lnTo>
                <a:lnTo>
                  <a:pt x="18460" y="18150"/>
                </a:lnTo>
                <a:lnTo>
                  <a:pt x="18580" y="18220"/>
                </a:lnTo>
                <a:lnTo>
                  <a:pt x="18750" y="18390"/>
                </a:lnTo>
                <a:lnTo>
                  <a:pt x="18840" y="18450"/>
                </a:lnTo>
                <a:lnTo>
                  <a:pt x="19400" y="18650"/>
                </a:lnTo>
                <a:lnTo>
                  <a:pt x="19610" y="18680"/>
                </a:lnTo>
                <a:lnTo>
                  <a:pt x="19840" y="18630"/>
                </a:lnTo>
                <a:lnTo>
                  <a:pt x="20130" y="18440"/>
                </a:lnTo>
                <a:lnTo>
                  <a:pt x="20430" y="18290"/>
                </a:lnTo>
                <a:lnTo>
                  <a:pt x="21090" y="18250"/>
                </a:lnTo>
                <a:lnTo>
                  <a:pt x="21370" y="18200"/>
                </a:lnTo>
                <a:lnTo>
                  <a:pt x="21760" y="17960"/>
                </a:lnTo>
                <a:lnTo>
                  <a:pt x="22280" y="17790"/>
                </a:lnTo>
                <a:lnTo>
                  <a:pt x="22220" y="18680"/>
                </a:lnTo>
                <a:lnTo>
                  <a:pt x="22230" y="18880"/>
                </a:lnTo>
                <a:lnTo>
                  <a:pt x="22280" y="19270"/>
                </a:lnTo>
                <a:lnTo>
                  <a:pt x="22320" y="19440"/>
                </a:lnTo>
                <a:lnTo>
                  <a:pt x="22720" y="20040"/>
                </a:lnTo>
                <a:lnTo>
                  <a:pt x="21980" y="20900"/>
                </a:lnTo>
                <a:lnTo>
                  <a:pt x="22400" y="20840"/>
                </a:lnTo>
                <a:lnTo>
                  <a:pt x="22590" y="20900"/>
                </a:lnTo>
                <a:lnTo>
                  <a:pt x="22830" y="21050"/>
                </a:lnTo>
                <a:lnTo>
                  <a:pt x="23310" y="21510"/>
                </a:lnTo>
                <a:lnTo>
                  <a:pt x="23920" y="22350"/>
                </a:lnTo>
                <a:lnTo>
                  <a:pt x="24310" y="23130"/>
                </a:lnTo>
                <a:lnTo>
                  <a:pt x="24600" y="23390"/>
                </a:lnTo>
                <a:lnTo>
                  <a:pt x="24900" y="23530"/>
                </a:lnTo>
                <a:lnTo>
                  <a:pt x="24690" y="24010"/>
                </a:lnTo>
                <a:lnTo>
                  <a:pt x="24630" y="24390"/>
                </a:lnTo>
                <a:lnTo>
                  <a:pt x="24600" y="25100"/>
                </a:lnTo>
                <a:lnTo>
                  <a:pt x="24400" y="26470"/>
                </a:lnTo>
                <a:lnTo>
                  <a:pt x="24360" y="27610"/>
                </a:lnTo>
                <a:lnTo>
                  <a:pt x="24550" y="27940"/>
                </a:lnTo>
                <a:lnTo>
                  <a:pt x="24780" y="28050"/>
                </a:lnTo>
                <a:lnTo>
                  <a:pt x="24890" y="28080"/>
                </a:lnTo>
                <a:lnTo>
                  <a:pt x="25230" y="28210"/>
                </a:lnTo>
                <a:lnTo>
                  <a:pt x="25340" y="28330"/>
                </a:lnTo>
                <a:lnTo>
                  <a:pt x="25400" y="28570"/>
                </a:lnTo>
                <a:lnTo>
                  <a:pt x="25440" y="28870"/>
                </a:lnTo>
                <a:lnTo>
                  <a:pt x="25240" y="29700"/>
                </a:lnTo>
                <a:lnTo>
                  <a:pt x="25930" y="30120"/>
                </a:lnTo>
                <a:lnTo>
                  <a:pt x="26100" y="30310"/>
                </a:lnTo>
                <a:lnTo>
                  <a:pt x="26200" y="30450"/>
                </a:lnTo>
                <a:lnTo>
                  <a:pt x="26230" y="31160"/>
                </a:lnTo>
                <a:lnTo>
                  <a:pt x="26240" y="31260"/>
                </a:lnTo>
                <a:lnTo>
                  <a:pt x="26170" y="32010"/>
                </a:lnTo>
                <a:lnTo>
                  <a:pt x="26070" y="32310"/>
                </a:lnTo>
                <a:lnTo>
                  <a:pt x="25890" y="32710"/>
                </a:lnTo>
                <a:lnTo>
                  <a:pt x="25510" y="33870"/>
                </a:lnTo>
                <a:lnTo>
                  <a:pt x="25490" y="34140"/>
                </a:lnTo>
                <a:lnTo>
                  <a:pt x="25510" y="34360"/>
                </a:lnTo>
                <a:lnTo>
                  <a:pt x="25540" y="34470"/>
                </a:lnTo>
                <a:lnTo>
                  <a:pt x="25580" y="34570"/>
                </a:lnTo>
                <a:lnTo>
                  <a:pt x="25600" y="34660"/>
                </a:lnTo>
                <a:lnTo>
                  <a:pt x="25590" y="34770"/>
                </a:lnTo>
                <a:lnTo>
                  <a:pt x="25560" y="34860"/>
                </a:lnTo>
                <a:lnTo>
                  <a:pt x="25300" y="34970"/>
                </a:lnTo>
                <a:lnTo>
                  <a:pt x="24470" y="34850"/>
                </a:lnTo>
                <a:lnTo>
                  <a:pt x="24250" y="34780"/>
                </a:lnTo>
                <a:lnTo>
                  <a:pt x="23790" y="34530"/>
                </a:lnTo>
                <a:lnTo>
                  <a:pt x="23440" y="34380"/>
                </a:lnTo>
                <a:lnTo>
                  <a:pt x="22680" y="34240"/>
                </a:lnTo>
                <a:lnTo>
                  <a:pt x="20780" y="3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