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Mongar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Mongar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74360" y="22890"/>
                </a:moveTo>
                <a:lnTo>
                  <a:pt x="74850" y="23780"/>
                </a:lnTo>
                <a:lnTo>
                  <a:pt x="76740" y="26310"/>
                </a:lnTo>
                <a:lnTo>
                  <a:pt x="77080" y="27140"/>
                </a:lnTo>
                <a:lnTo>
                  <a:pt x="77110" y="27250"/>
                </a:lnTo>
                <a:lnTo>
                  <a:pt x="77050" y="27520"/>
                </a:lnTo>
                <a:lnTo>
                  <a:pt x="76610" y="28370"/>
                </a:lnTo>
                <a:lnTo>
                  <a:pt x="76740" y="28740"/>
                </a:lnTo>
                <a:lnTo>
                  <a:pt x="76470" y="29020"/>
                </a:lnTo>
                <a:lnTo>
                  <a:pt x="77110" y="29440"/>
                </a:lnTo>
                <a:lnTo>
                  <a:pt x="77490" y="29800"/>
                </a:lnTo>
                <a:lnTo>
                  <a:pt x="78220" y="30210"/>
                </a:lnTo>
                <a:lnTo>
                  <a:pt x="78350" y="30330"/>
                </a:lnTo>
                <a:lnTo>
                  <a:pt x="78410" y="30460"/>
                </a:lnTo>
                <a:lnTo>
                  <a:pt x="78420" y="30580"/>
                </a:lnTo>
                <a:lnTo>
                  <a:pt x="78590" y="30880"/>
                </a:lnTo>
                <a:lnTo>
                  <a:pt x="78640" y="31020"/>
                </a:lnTo>
                <a:lnTo>
                  <a:pt x="78670" y="31130"/>
                </a:lnTo>
                <a:lnTo>
                  <a:pt x="78670" y="31240"/>
                </a:lnTo>
                <a:lnTo>
                  <a:pt x="78740" y="31620"/>
                </a:lnTo>
                <a:lnTo>
                  <a:pt x="77650" y="32170"/>
                </a:lnTo>
                <a:lnTo>
                  <a:pt x="76600" y="33200"/>
                </a:lnTo>
                <a:lnTo>
                  <a:pt x="76400" y="33720"/>
                </a:lnTo>
                <a:lnTo>
                  <a:pt x="76330" y="35280"/>
                </a:lnTo>
                <a:lnTo>
                  <a:pt x="76260" y="35650"/>
                </a:lnTo>
                <a:lnTo>
                  <a:pt x="76200" y="35950"/>
                </a:lnTo>
                <a:lnTo>
                  <a:pt x="75980" y="36680"/>
                </a:lnTo>
                <a:lnTo>
                  <a:pt x="75680" y="37380"/>
                </a:lnTo>
                <a:lnTo>
                  <a:pt x="75330" y="37930"/>
                </a:lnTo>
                <a:lnTo>
                  <a:pt x="74800" y="38360"/>
                </a:lnTo>
                <a:lnTo>
                  <a:pt x="72970" y="39190"/>
                </a:lnTo>
                <a:lnTo>
                  <a:pt x="72400" y="39640"/>
                </a:lnTo>
                <a:lnTo>
                  <a:pt x="71940" y="40210"/>
                </a:lnTo>
                <a:lnTo>
                  <a:pt x="71200" y="41530"/>
                </a:lnTo>
                <a:lnTo>
                  <a:pt x="70970" y="42350"/>
                </a:lnTo>
                <a:lnTo>
                  <a:pt x="70490" y="42310"/>
                </a:lnTo>
                <a:lnTo>
                  <a:pt x="70180" y="42510"/>
                </a:lnTo>
                <a:lnTo>
                  <a:pt x="70050" y="42500"/>
                </a:lnTo>
                <a:lnTo>
                  <a:pt x="69820" y="42390"/>
                </a:lnTo>
                <a:lnTo>
                  <a:pt x="69610" y="42200"/>
                </a:lnTo>
                <a:lnTo>
                  <a:pt x="69420" y="41910"/>
                </a:lnTo>
                <a:lnTo>
                  <a:pt x="69150" y="41710"/>
                </a:lnTo>
                <a:lnTo>
                  <a:pt x="68950" y="41610"/>
                </a:lnTo>
                <a:lnTo>
                  <a:pt x="68720" y="41570"/>
                </a:lnTo>
                <a:lnTo>
                  <a:pt x="68490" y="41380"/>
                </a:lnTo>
                <a:lnTo>
                  <a:pt x="68340" y="41220"/>
                </a:lnTo>
                <a:lnTo>
                  <a:pt x="68090" y="39840"/>
                </a:lnTo>
                <a:lnTo>
                  <a:pt x="67760" y="39510"/>
                </a:lnTo>
                <a:lnTo>
                  <a:pt x="67640" y="39420"/>
                </a:lnTo>
                <a:lnTo>
                  <a:pt x="66620" y="39110"/>
                </a:lnTo>
                <a:lnTo>
                  <a:pt x="65730" y="37150"/>
                </a:lnTo>
                <a:lnTo>
                  <a:pt x="65680" y="36330"/>
                </a:lnTo>
                <a:lnTo>
                  <a:pt x="65860" y="35800"/>
                </a:lnTo>
                <a:lnTo>
                  <a:pt x="66040" y="35350"/>
                </a:lnTo>
                <a:lnTo>
                  <a:pt x="66070" y="35160"/>
                </a:lnTo>
                <a:lnTo>
                  <a:pt x="66120" y="34670"/>
                </a:lnTo>
                <a:lnTo>
                  <a:pt x="66080" y="34180"/>
                </a:lnTo>
                <a:lnTo>
                  <a:pt x="65810" y="33810"/>
                </a:lnTo>
                <a:lnTo>
                  <a:pt x="65800" y="33300"/>
                </a:lnTo>
                <a:lnTo>
                  <a:pt x="65770" y="33180"/>
                </a:lnTo>
                <a:lnTo>
                  <a:pt x="65700" y="33000"/>
                </a:lnTo>
                <a:lnTo>
                  <a:pt x="65300" y="32630"/>
                </a:lnTo>
                <a:lnTo>
                  <a:pt x="65200" y="32570"/>
                </a:lnTo>
                <a:lnTo>
                  <a:pt x="64940" y="31910"/>
                </a:lnTo>
                <a:lnTo>
                  <a:pt x="64680" y="30910"/>
                </a:lnTo>
                <a:lnTo>
                  <a:pt x="64470" y="30420"/>
                </a:lnTo>
                <a:lnTo>
                  <a:pt x="64130" y="29370"/>
                </a:lnTo>
                <a:lnTo>
                  <a:pt x="64530" y="28960"/>
                </a:lnTo>
                <a:lnTo>
                  <a:pt x="64620" y="28910"/>
                </a:lnTo>
                <a:lnTo>
                  <a:pt x="65170" y="28730"/>
                </a:lnTo>
                <a:lnTo>
                  <a:pt x="66560" y="29020"/>
                </a:lnTo>
                <a:lnTo>
                  <a:pt x="68060" y="27700"/>
                </a:lnTo>
                <a:lnTo>
                  <a:pt x="68640" y="27500"/>
                </a:lnTo>
                <a:lnTo>
                  <a:pt x="69110" y="27530"/>
                </a:lnTo>
                <a:lnTo>
                  <a:pt x="69620" y="27630"/>
                </a:lnTo>
                <a:lnTo>
                  <a:pt x="69810" y="27740"/>
                </a:lnTo>
                <a:lnTo>
                  <a:pt x="70430" y="28730"/>
                </a:lnTo>
                <a:lnTo>
                  <a:pt x="72610" y="27550"/>
                </a:lnTo>
                <a:lnTo>
                  <a:pt x="72970" y="26630"/>
                </a:lnTo>
                <a:lnTo>
                  <a:pt x="73010" y="26080"/>
                </a:lnTo>
                <a:lnTo>
                  <a:pt x="72970" y="25940"/>
                </a:lnTo>
                <a:lnTo>
                  <a:pt x="72770" y="25680"/>
                </a:lnTo>
                <a:lnTo>
                  <a:pt x="72610" y="25310"/>
                </a:lnTo>
                <a:lnTo>
                  <a:pt x="72830" y="24790"/>
                </a:lnTo>
                <a:lnTo>
                  <a:pt x="73100" y="24500"/>
                </a:lnTo>
                <a:lnTo>
                  <a:pt x="73760" y="23960"/>
                </a:lnTo>
                <a:lnTo>
                  <a:pt x="73790" y="23710"/>
                </a:lnTo>
                <a:lnTo>
                  <a:pt x="73760" y="23210"/>
                </a:lnTo>
                <a:lnTo>
                  <a:pt x="73840" y="23070"/>
                </a:lnTo>
                <a:lnTo>
                  <a:pt x="73980" y="22990"/>
                </a:lnTo>
                <a:lnTo>
                  <a:pt x="74090" y="22970"/>
                </a:lnTo>
                <a:lnTo>
                  <a:pt x="74360" y="2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