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Lhuntshi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Lhuntshi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77800" y="10410"/>
                </a:moveTo>
                <a:lnTo>
                  <a:pt x="77320" y="10930"/>
                </a:lnTo>
                <a:lnTo>
                  <a:pt x="76920" y="11300"/>
                </a:lnTo>
                <a:lnTo>
                  <a:pt x="76780" y="11370"/>
                </a:lnTo>
                <a:lnTo>
                  <a:pt x="76650" y="11390"/>
                </a:lnTo>
                <a:lnTo>
                  <a:pt x="76380" y="11310"/>
                </a:lnTo>
                <a:lnTo>
                  <a:pt x="76260" y="11300"/>
                </a:lnTo>
                <a:lnTo>
                  <a:pt x="76100" y="11390"/>
                </a:lnTo>
                <a:lnTo>
                  <a:pt x="75230" y="12430"/>
                </a:lnTo>
                <a:lnTo>
                  <a:pt x="75100" y="12530"/>
                </a:lnTo>
                <a:lnTo>
                  <a:pt x="74970" y="12570"/>
                </a:lnTo>
                <a:lnTo>
                  <a:pt x="74850" y="12590"/>
                </a:lnTo>
                <a:lnTo>
                  <a:pt x="74730" y="12630"/>
                </a:lnTo>
                <a:lnTo>
                  <a:pt x="74650" y="12780"/>
                </a:lnTo>
                <a:lnTo>
                  <a:pt x="74610" y="12950"/>
                </a:lnTo>
                <a:lnTo>
                  <a:pt x="74630" y="13310"/>
                </a:lnTo>
                <a:lnTo>
                  <a:pt x="74560" y="15850"/>
                </a:lnTo>
                <a:lnTo>
                  <a:pt x="74440" y="16370"/>
                </a:lnTo>
                <a:lnTo>
                  <a:pt x="74440" y="16710"/>
                </a:lnTo>
                <a:lnTo>
                  <a:pt x="74380" y="17220"/>
                </a:lnTo>
                <a:lnTo>
                  <a:pt x="74260" y="17570"/>
                </a:lnTo>
                <a:lnTo>
                  <a:pt x="74140" y="17800"/>
                </a:lnTo>
                <a:lnTo>
                  <a:pt x="74090" y="18020"/>
                </a:lnTo>
                <a:lnTo>
                  <a:pt x="74110" y="18230"/>
                </a:lnTo>
                <a:lnTo>
                  <a:pt x="74300" y="18930"/>
                </a:lnTo>
                <a:lnTo>
                  <a:pt x="74310" y="19160"/>
                </a:lnTo>
                <a:lnTo>
                  <a:pt x="74180" y="19910"/>
                </a:lnTo>
                <a:lnTo>
                  <a:pt x="74300" y="21760"/>
                </a:lnTo>
                <a:lnTo>
                  <a:pt x="74030" y="22410"/>
                </a:lnTo>
                <a:lnTo>
                  <a:pt x="74360" y="22890"/>
                </a:lnTo>
                <a:lnTo>
                  <a:pt x="74090" y="22970"/>
                </a:lnTo>
                <a:lnTo>
                  <a:pt x="73980" y="22990"/>
                </a:lnTo>
                <a:lnTo>
                  <a:pt x="73840" y="23070"/>
                </a:lnTo>
                <a:lnTo>
                  <a:pt x="73760" y="23210"/>
                </a:lnTo>
                <a:lnTo>
                  <a:pt x="73790" y="23710"/>
                </a:lnTo>
                <a:lnTo>
                  <a:pt x="73760" y="23960"/>
                </a:lnTo>
                <a:lnTo>
                  <a:pt x="73100" y="24500"/>
                </a:lnTo>
                <a:lnTo>
                  <a:pt x="72830" y="24790"/>
                </a:lnTo>
                <a:lnTo>
                  <a:pt x="72610" y="25310"/>
                </a:lnTo>
                <a:lnTo>
                  <a:pt x="72770" y="25680"/>
                </a:lnTo>
                <a:lnTo>
                  <a:pt x="72970" y="25940"/>
                </a:lnTo>
                <a:lnTo>
                  <a:pt x="73010" y="26080"/>
                </a:lnTo>
                <a:lnTo>
                  <a:pt x="72970" y="26630"/>
                </a:lnTo>
                <a:lnTo>
                  <a:pt x="72610" y="27550"/>
                </a:lnTo>
                <a:lnTo>
                  <a:pt x="70430" y="28730"/>
                </a:lnTo>
                <a:lnTo>
                  <a:pt x="69810" y="27740"/>
                </a:lnTo>
                <a:lnTo>
                  <a:pt x="69620" y="27630"/>
                </a:lnTo>
                <a:lnTo>
                  <a:pt x="69110" y="27530"/>
                </a:lnTo>
                <a:lnTo>
                  <a:pt x="68640" y="27500"/>
                </a:lnTo>
                <a:lnTo>
                  <a:pt x="68060" y="27700"/>
                </a:lnTo>
                <a:lnTo>
                  <a:pt x="66560" y="29020"/>
                </a:lnTo>
                <a:lnTo>
                  <a:pt x="65170" y="28730"/>
                </a:lnTo>
                <a:lnTo>
                  <a:pt x="64750" y="27880"/>
                </a:lnTo>
                <a:lnTo>
                  <a:pt x="64760" y="27730"/>
                </a:lnTo>
                <a:lnTo>
                  <a:pt x="64800" y="27530"/>
                </a:lnTo>
                <a:lnTo>
                  <a:pt x="64920" y="27390"/>
                </a:lnTo>
                <a:lnTo>
                  <a:pt x="65050" y="27220"/>
                </a:lnTo>
                <a:lnTo>
                  <a:pt x="65470" y="26290"/>
                </a:lnTo>
                <a:lnTo>
                  <a:pt x="65050" y="25720"/>
                </a:lnTo>
                <a:lnTo>
                  <a:pt x="64740" y="25500"/>
                </a:lnTo>
                <a:lnTo>
                  <a:pt x="64600" y="25310"/>
                </a:lnTo>
                <a:lnTo>
                  <a:pt x="64540" y="25140"/>
                </a:lnTo>
                <a:lnTo>
                  <a:pt x="64570" y="25010"/>
                </a:lnTo>
                <a:lnTo>
                  <a:pt x="64640" y="24850"/>
                </a:lnTo>
                <a:lnTo>
                  <a:pt x="64650" y="24660"/>
                </a:lnTo>
                <a:lnTo>
                  <a:pt x="64590" y="23940"/>
                </a:lnTo>
                <a:lnTo>
                  <a:pt x="64350" y="23390"/>
                </a:lnTo>
                <a:lnTo>
                  <a:pt x="64360" y="23280"/>
                </a:lnTo>
                <a:lnTo>
                  <a:pt x="64400" y="23080"/>
                </a:lnTo>
                <a:lnTo>
                  <a:pt x="64640" y="22280"/>
                </a:lnTo>
                <a:lnTo>
                  <a:pt x="64830" y="21640"/>
                </a:lnTo>
                <a:lnTo>
                  <a:pt x="64790" y="20930"/>
                </a:lnTo>
                <a:lnTo>
                  <a:pt x="64680" y="20240"/>
                </a:lnTo>
                <a:lnTo>
                  <a:pt x="64600" y="19930"/>
                </a:lnTo>
                <a:lnTo>
                  <a:pt x="64510" y="19710"/>
                </a:lnTo>
                <a:lnTo>
                  <a:pt x="63750" y="18970"/>
                </a:lnTo>
                <a:lnTo>
                  <a:pt x="63630" y="18890"/>
                </a:lnTo>
                <a:lnTo>
                  <a:pt x="63500" y="18860"/>
                </a:lnTo>
                <a:lnTo>
                  <a:pt x="63080" y="18800"/>
                </a:lnTo>
                <a:lnTo>
                  <a:pt x="62900" y="18710"/>
                </a:lnTo>
                <a:lnTo>
                  <a:pt x="62840" y="18610"/>
                </a:lnTo>
                <a:lnTo>
                  <a:pt x="62840" y="17900"/>
                </a:lnTo>
                <a:lnTo>
                  <a:pt x="62570" y="16710"/>
                </a:lnTo>
                <a:lnTo>
                  <a:pt x="62480" y="16510"/>
                </a:lnTo>
                <a:lnTo>
                  <a:pt x="62310" y="16440"/>
                </a:lnTo>
                <a:lnTo>
                  <a:pt x="62050" y="16270"/>
                </a:lnTo>
                <a:lnTo>
                  <a:pt x="61930" y="16220"/>
                </a:lnTo>
                <a:lnTo>
                  <a:pt x="61740" y="16170"/>
                </a:lnTo>
                <a:lnTo>
                  <a:pt x="61630" y="16100"/>
                </a:lnTo>
                <a:lnTo>
                  <a:pt x="61470" y="15930"/>
                </a:lnTo>
                <a:lnTo>
                  <a:pt x="61260" y="15620"/>
                </a:lnTo>
                <a:lnTo>
                  <a:pt x="60870" y="15220"/>
                </a:lnTo>
                <a:lnTo>
                  <a:pt x="60480" y="15040"/>
                </a:lnTo>
                <a:lnTo>
                  <a:pt x="60420" y="14250"/>
                </a:lnTo>
                <a:lnTo>
                  <a:pt x="60010" y="13290"/>
                </a:lnTo>
                <a:lnTo>
                  <a:pt x="59860" y="13120"/>
                </a:lnTo>
                <a:lnTo>
                  <a:pt x="59720" y="13060"/>
                </a:lnTo>
                <a:lnTo>
                  <a:pt x="59420" y="12990"/>
                </a:lnTo>
                <a:lnTo>
                  <a:pt x="59250" y="12930"/>
                </a:lnTo>
                <a:lnTo>
                  <a:pt x="59060" y="12830"/>
                </a:lnTo>
                <a:lnTo>
                  <a:pt x="58750" y="12550"/>
                </a:lnTo>
                <a:lnTo>
                  <a:pt x="58640" y="12390"/>
                </a:lnTo>
                <a:lnTo>
                  <a:pt x="58620" y="12250"/>
                </a:lnTo>
                <a:lnTo>
                  <a:pt x="58750" y="11990"/>
                </a:lnTo>
                <a:lnTo>
                  <a:pt x="58780" y="11770"/>
                </a:lnTo>
                <a:lnTo>
                  <a:pt x="58850" y="11620"/>
                </a:lnTo>
                <a:lnTo>
                  <a:pt x="58980" y="11480"/>
                </a:lnTo>
                <a:lnTo>
                  <a:pt x="59240" y="11310"/>
                </a:lnTo>
                <a:lnTo>
                  <a:pt x="59320" y="11170"/>
                </a:lnTo>
                <a:lnTo>
                  <a:pt x="59380" y="10950"/>
                </a:lnTo>
                <a:lnTo>
                  <a:pt x="59350" y="10220"/>
                </a:lnTo>
                <a:lnTo>
                  <a:pt x="59260" y="9920"/>
                </a:lnTo>
                <a:lnTo>
                  <a:pt x="59230" y="9670"/>
                </a:lnTo>
                <a:lnTo>
                  <a:pt x="59230" y="9360"/>
                </a:lnTo>
                <a:lnTo>
                  <a:pt x="59360" y="8390"/>
                </a:lnTo>
                <a:lnTo>
                  <a:pt x="60270" y="8630"/>
                </a:lnTo>
                <a:lnTo>
                  <a:pt x="61130" y="8680"/>
                </a:lnTo>
                <a:lnTo>
                  <a:pt x="61560" y="9180"/>
                </a:lnTo>
                <a:lnTo>
                  <a:pt x="62290" y="9780"/>
                </a:lnTo>
                <a:lnTo>
                  <a:pt x="63620" y="10420"/>
                </a:lnTo>
                <a:lnTo>
                  <a:pt x="65110" y="11240"/>
                </a:lnTo>
                <a:lnTo>
                  <a:pt x="66630" y="11820"/>
                </a:lnTo>
                <a:lnTo>
                  <a:pt x="70020" y="12980"/>
                </a:lnTo>
                <a:lnTo>
                  <a:pt x="70000" y="12860"/>
                </a:lnTo>
                <a:lnTo>
                  <a:pt x="69860" y="12320"/>
                </a:lnTo>
                <a:lnTo>
                  <a:pt x="70070" y="12110"/>
                </a:lnTo>
                <a:lnTo>
                  <a:pt x="70260" y="11900"/>
                </a:lnTo>
                <a:lnTo>
                  <a:pt x="70380" y="11700"/>
                </a:lnTo>
                <a:lnTo>
                  <a:pt x="70410" y="11380"/>
                </a:lnTo>
                <a:lnTo>
                  <a:pt x="70370" y="11070"/>
                </a:lnTo>
                <a:lnTo>
                  <a:pt x="70360" y="10980"/>
                </a:lnTo>
                <a:lnTo>
                  <a:pt x="70670" y="10900"/>
                </a:lnTo>
                <a:lnTo>
                  <a:pt x="70970" y="10700"/>
                </a:lnTo>
                <a:lnTo>
                  <a:pt x="71080" y="10530"/>
                </a:lnTo>
                <a:lnTo>
                  <a:pt x="71310" y="10410"/>
                </a:lnTo>
                <a:lnTo>
                  <a:pt x="71520" y="10360"/>
                </a:lnTo>
                <a:lnTo>
                  <a:pt x="71680" y="10320"/>
                </a:lnTo>
                <a:lnTo>
                  <a:pt x="71800" y="10310"/>
                </a:lnTo>
                <a:lnTo>
                  <a:pt x="71930" y="10400"/>
                </a:lnTo>
                <a:lnTo>
                  <a:pt x="72160" y="10570"/>
                </a:lnTo>
                <a:lnTo>
                  <a:pt x="72350" y="10720"/>
                </a:lnTo>
                <a:lnTo>
                  <a:pt x="72900" y="10780"/>
                </a:lnTo>
                <a:lnTo>
                  <a:pt x="73000" y="10700"/>
                </a:lnTo>
                <a:lnTo>
                  <a:pt x="73170" y="10480"/>
                </a:lnTo>
                <a:lnTo>
                  <a:pt x="73320" y="10310"/>
                </a:lnTo>
                <a:lnTo>
                  <a:pt x="73380" y="10140"/>
                </a:lnTo>
                <a:lnTo>
                  <a:pt x="73400" y="10080"/>
                </a:lnTo>
                <a:lnTo>
                  <a:pt x="73410" y="9970"/>
                </a:lnTo>
                <a:lnTo>
                  <a:pt x="73500" y="9730"/>
                </a:lnTo>
                <a:lnTo>
                  <a:pt x="73650" y="9520"/>
                </a:lnTo>
                <a:lnTo>
                  <a:pt x="73730" y="9400"/>
                </a:lnTo>
                <a:lnTo>
                  <a:pt x="73790" y="9290"/>
                </a:lnTo>
                <a:lnTo>
                  <a:pt x="73940" y="9180"/>
                </a:lnTo>
                <a:lnTo>
                  <a:pt x="74140" y="9190"/>
                </a:lnTo>
                <a:lnTo>
                  <a:pt x="74270" y="9040"/>
                </a:lnTo>
                <a:lnTo>
                  <a:pt x="74410" y="8840"/>
                </a:lnTo>
                <a:lnTo>
                  <a:pt x="74430" y="8680"/>
                </a:lnTo>
                <a:lnTo>
                  <a:pt x="74340" y="8540"/>
                </a:lnTo>
                <a:lnTo>
                  <a:pt x="74320" y="8370"/>
                </a:lnTo>
                <a:lnTo>
                  <a:pt x="74330" y="8270"/>
                </a:lnTo>
                <a:lnTo>
                  <a:pt x="74360" y="8350"/>
                </a:lnTo>
                <a:lnTo>
                  <a:pt x="75230" y="9150"/>
                </a:lnTo>
                <a:lnTo>
                  <a:pt x="77320" y="10240"/>
                </a:lnTo>
                <a:lnTo>
                  <a:pt x="77800" y="1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