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Bhutan • State Map | Fully Editable Vector Shape</a:t>
            </a:r>
          </a:p>
        </p:txBody>
      </p:sp>
      <p:sp>
        <p:nvSpPr>
          <p:cNvPr id="101" name="Ha"/>
          <p:cNvSpPr/>
          <p:nvPr/>
        </p:nvSpPr>
        <p:spPr>
          <a:xfrm>
            <a:off x="2072487" y="1694566"/>
            <a:ext cx="8046720" cy="4200387"/>
          </a:xfrm>
          <a:custGeom>
            <a:avLst/>
            <a:gdLst/>
            <a:ahLst/>
            <a:cxnLst/>
            <a:rect l="0" t="0" r="100000" b="52200"/>
            <a:pathLst>
              <a:path w="100000" h="52200">
                <a:moveTo>
                  <a:pt x="8500" y="32070"/>
                </a:moveTo>
                <a:lnTo>
                  <a:pt x="8730" y="31890"/>
                </a:lnTo>
                <a:lnTo>
                  <a:pt x="8940" y="31000"/>
                </a:lnTo>
                <a:lnTo>
                  <a:pt x="9560" y="30530"/>
                </a:lnTo>
                <a:lnTo>
                  <a:pt x="10440" y="30610"/>
                </a:lnTo>
                <a:lnTo>
                  <a:pt x="10900" y="31510"/>
                </a:lnTo>
                <a:lnTo>
                  <a:pt x="11930" y="31720"/>
                </a:lnTo>
                <a:lnTo>
                  <a:pt x="13660" y="32450"/>
                </a:lnTo>
                <a:lnTo>
                  <a:pt x="13760" y="32370"/>
                </a:lnTo>
                <a:lnTo>
                  <a:pt x="13730" y="32150"/>
                </a:lnTo>
                <a:lnTo>
                  <a:pt x="13760" y="31880"/>
                </a:lnTo>
                <a:lnTo>
                  <a:pt x="13890" y="31760"/>
                </a:lnTo>
                <a:lnTo>
                  <a:pt x="14250" y="31540"/>
                </a:lnTo>
                <a:lnTo>
                  <a:pt x="14740" y="31260"/>
                </a:lnTo>
                <a:lnTo>
                  <a:pt x="14770" y="31230"/>
                </a:lnTo>
                <a:lnTo>
                  <a:pt x="14890" y="31020"/>
                </a:lnTo>
                <a:lnTo>
                  <a:pt x="15400" y="30510"/>
                </a:lnTo>
                <a:lnTo>
                  <a:pt x="16090" y="30140"/>
                </a:lnTo>
                <a:lnTo>
                  <a:pt x="16120" y="29890"/>
                </a:lnTo>
                <a:lnTo>
                  <a:pt x="16160" y="29680"/>
                </a:lnTo>
                <a:lnTo>
                  <a:pt x="16340" y="29490"/>
                </a:lnTo>
                <a:lnTo>
                  <a:pt x="16650" y="29210"/>
                </a:lnTo>
                <a:lnTo>
                  <a:pt x="16740" y="29120"/>
                </a:lnTo>
                <a:lnTo>
                  <a:pt x="16730" y="28990"/>
                </a:lnTo>
                <a:lnTo>
                  <a:pt x="16450" y="28760"/>
                </a:lnTo>
                <a:lnTo>
                  <a:pt x="16270" y="28590"/>
                </a:lnTo>
                <a:lnTo>
                  <a:pt x="16220" y="28360"/>
                </a:lnTo>
                <a:lnTo>
                  <a:pt x="16220" y="28100"/>
                </a:lnTo>
                <a:lnTo>
                  <a:pt x="16160" y="27950"/>
                </a:lnTo>
                <a:lnTo>
                  <a:pt x="15910" y="27680"/>
                </a:lnTo>
                <a:lnTo>
                  <a:pt x="15570" y="27400"/>
                </a:lnTo>
                <a:lnTo>
                  <a:pt x="15520" y="27360"/>
                </a:lnTo>
                <a:lnTo>
                  <a:pt x="15500" y="27210"/>
                </a:lnTo>
                <a:lnTo>
                  <a:pt x="15430" y="27100"/>
                </a:lnTo>
                <a:lnTo>
                  <a:pt x="15370" y="27070"/>
                </a:lnTo>
                <a:lnTo>
                  <a:pt x="15250" y="27090"/>
                </a:lnTo>
                <a:lnTo>
                  <a:pt x="15130" y="27130"/>
                </a:lnTo>
                <a:lnTo>
                  <a:pt x="15070" y="27140"/>
                </a:lnTo>
                <a:lnTo>
                  <a:pt x="15020" y="27100"/>
                </a:lnTo>
                <a:lnTo>
                  <a:pt x="14850" y="26680"/>
                </a:lnTo>
                <a:lnTo>
                  <a:pt x="14700" y="26410"/>
                </a:lnTo>
                <a:lnTo>
                  <a:pt x="14370" y="26140"/>
                </a:lnTo>
                <a:lnTo>
                  <a:pt x="14380" y="25640"/>
                </a:lnTo>
                <a:lnTo>
                  <a:pt x="14400" y="25520"/>
                </a:lnTo>
                <a:lnTo>
                  <a:pt x="14500" y="25350"/>
                </a:lnTo>
                <a:lnTo>
                  <a:pt x="14600" y="25200"/>
                </a:lnTo>
                <a:lnTo>
                  <a:pt x="14610" y="25070"/>
                </a:lnTo>
                <a:lnTo>
                  <a:pt x="14600" y="24920"/>
                </a:lnTo>
                <a:lnTo>
                  <a:pt x="14570" y="24450"/>
                </a:lnTo>
                <a:lnTo>
                  <a:pt x="14610" y="24220"/>
                </a:lnTo>
                <a:lnTo>
                  <a:pt x="14740" y="24120"/>
                </a:lnTo>
                <a:lnTo>
                  <a:pt x="14930" y="24060"/>
                </a:lnTo>
                <a:lnTo>
                  <a:pt x="15150" y="24020"/>
                </a:lnTo>
                <a:lnTo>
                  <a:pt x="15390" y="23910"/>
                </a:lnTo>
                <a:lnTo>
                  <a:pt x="15670" y="23700"/>
                </a:lnTo>
                <a:lnTo>
                  <a:pt x="15950" y="23400"/>
                </a:lnTo>
                <a:lnTo>
                  <a:pt x="16150" y="23100"/>
                </a:lnTo>
                <a:lnTo>
                  <a:pt x="16200" y="23010"/>
                </a:lnTo>
                <a:lnTo>
                  <a:pt x="16410" y="23120"/>
                </a:lnTo>
                <a:lnTo>
                  <a:pt x="16540" y="23150"/>
                </a:lnTo>
                <a:lnTo>
                  <a:pt x="16690" y="23220"/>
                </a:lnTo>
                <a:lnTo>
                  <a:pt x="17020" y="23470"/>
                </a:lnTo>
                <a:lnTo>
                  <a:pt x="17100" y="23510"/>
                </a:lnTo>
                <a:lnTo>
                  <a:pt x="17200" y="23510"/>
                </a:lnTo>
                <a:lnTo>
                  <a:pt x="17300" y="23490"/>
                </a:lnTo>
                <a:lnTo>
                  <a:pt x="17420" y="23430"/>
                </a:lnTo>
                <a:lnTo>
                  <a:pt x="17570" y="23450"/>
                </a:lnTo>
                <a:lnTo>
                  <a:pt x="17700" y="23650"/>
                </a:lnTo>
                <a:lnTo>
                  <a:pt x="18190" y="25160"/>
                </a:lnTo>
                <a:lnTo>
                  <a:pt x="18270" y="25530"/>
                </a:lnTo>
                <a:lnTo>
                  <a:pt x="18520" y="26040"/>
                </a:lnTo>
                <a:lnTo>
                  <a:pt x="18850" y="26310"/>
                </a:lnTo>
                <a:lnTo>
                  <a:pt x="19040" y="26520"/>
                </a:lnTo>
                <a:lnTo>
                  <a:pt x="19220" y="26640"/>
                </a:lnTo>
                <a:lnTo>
                  <a:pt x="19310" y="27120"/>
                </a:lnTo>
                <a:lnTo>
                  <a:pt x="19620" y="27560"/>
                </a:lnTo>
                <a:lnTo>
                  <a:pt x="20340" y="28830"/>
                </a:lnTo>
                <a:lnTo>
                  <a:pt x="20760" y="29400"/>
                </a:lnTo>
                <a:lnTo>
                  <a:pt x="21890" y="31040"/>
                </a:lnTo>
                <a:lnTo>
                  <a:pt x="21660" y="31380"/>
                </a:lnTo>
                <a:lnTo>
                  <a:pt x="21320" y="31670"/>
                </a:lnTo>
                <a:lnTo>
                  <a:pt x="21150" y="31760"/>
                </a:lnTo>
                <a:lnTo>
                  <a:pt x="20750" y="31910"/>
                </a:lnTo>
                <a:lnTo>
                  <a:pt x="20590" y="32010"/>
                </a:lnTo>
                <a:lnTo>
                  <a:pt x="20430" y="32190"/>
                </a:lnTo>
                <a:lnTo>
                  <a:pt x="20320" y="32400"/>
                </a:lnTo>
                <a:lnTo>
                  <a:pt x="20270" y="32660"/>
                </a:lnTo>
                <a:lnTo>
                  <a:pt x="20500" y="33180"/>
                </a:lnTo>
                <a:lnTo>
                  <a:pt x="20540" y="33500"/>
                </a:lnTo>
                <a:lnTo>
                  <a:pt x="20780" y="34190"/>
                </a:lnTo>
                <a:lnTo>
                  <a:pt x="21000" y="34810"/>
                </a:lnTo>
                <a:lnTo>
                  <a:pt x="21120" y="34980"/>
                </a:lnTo>
                <a:lnTo>
                  <a:pt x="21310" y="35170"/>
                </a:lnTo>
                <a:lnTo>
                  <a:pt x="21370" y="35330"/>
                </a:lnTo>
                <a:lnTo>
                  <a:pt x="21340" y="35540"/>
                </a:lnTo>
                <a:lnTo>
                  <a:pt x="21100" y="35880"/>
                </a:lnTo>
                <a:lnTo>
                  <a:pt x="20800" y="36420"/>
                </a:lnTo>
                <a:lnTo>
                  <a:pt x="20760" y="36980"/>
                </a:lnTo>
                <a:lnTo>
                  <a:pt x="19520" y="36740"/>
                </a:lnTo>
                <a:lnTo>
                  <a:pt x="18940" y="37000"/>
                </a:lnTo>
                <a:lnTo>
                  <a:pt x="18690" y="37540"/>
                </a:lnTo>
                <a:lnTo>
                  <a:pt x="18620" y="37780"/>
                </a:lnTo>
                <a:lnTo>
                  <a:pt x="18270" y="38330"/>
                </a:lnTo>
                <a:lnTo>
                  <a:pt x="18240" y="38360"/>
                </a:lnTo>
                <a:lnTo>
                  <a:pt x="17010" y="36760"/>
                </a:lnTo>
                <a:lnTo>
                  <a:pt x="16100" y="37580"/>
                </a:lnTo>
                <a:lnTo>
                  <a:pt x="15700" y="37550"/>
                </a:lnTo>
                <a:lnTo>
                  <a:pt x="15620" y="37430"/>
                </a:lnTo>
                <a:lnTo>
                  <a:pt x="15550" y="37170"/>
                </a:lnTo>
                <a:lnTo>
                  <a:pt x="15500" y="37060"/>
                </a:lnTo>
                <a:lnTo>
                  <a:pt x="15450" y="36960"/>
                </a:lnTo>
                <a:lnTo>
                  <a:pt x="15400" y="36860"/>
                </a:lnTo>
                <a:lnTo>
                  <a:pt x="15330" y="36770"/>
                </a:lnTo>
                <a:lnTo>
                  <a:pt x="15280" y="36690"/>
                </a:lnTo>
                <a:lnTo>
                  <a:pt x="15250" y="36590"/>
                </a:lnTo>
                <a:lnTo>
                  <a:pt x="15210" y="36410"/>
                </a:lnTo>
                <a:lnTo>
                  <a:pt x="15110" y="36200"/>
                </a:lnTo>
                <a:lnTo>
                  <a:pt x="13150" y="36010"/>
                </a:lnTo>
                <a:lnTo>
                  <a:pt x="12630" y="35770"/>
                </a:lnTo>
                <a:lnTo>
                  <a:pt x="12600" y="35670"/>
                </a:lnTo>
                <a:lnTo>
                  <a:pt x="12590" y="35560"/>
                </a:lnTo>
                <a:lnTo>
                  <a:pt x="12560" y="35440"/>
                </a:lnTo>
                <a:lnTo>
                  <a:pt x="12500" y="35320"/>
                </a:lnTo>
                <a:lnTo>
                  <a:pt x="12380" y="35110"/>
                </a:lnTo>
                <a:lnTo>
                  <a:pt x="12320" y="34970"/>
                </a:lnTo>
                <a:lnTo>
                  <a:pt x="12280" y="34840"/>
                </a:lnTo>
                <a:lnTo>
                  <a:pt x="12260" y="34730"/>
                </a:lnTo>
                <a:lnTo>
                  <a:pt x="12260" y="34660"/>
                </a:lnTo>
                <a:lnTo>
                  <a:pt x="12260" y="34600"/>
                </a:lnTo>
                <a:lnTo>
                  <a:pt x="12260" y="34530"/>
                </a:lnTo>
                <a:lnTo>
                  <a:pt x="12240" y="34450"/>
                </a:lnTo>
                <a:lnTo>
                  <a:pt x="12190" y="34330"/>
                </a:lnTo>
                <a:lnTo>
                  <a:pt x="12140" y="34200"/>
                </a:lnTo>
                <a:lnTo>
                  <a:pt x="12130" y="34060"/>
                </a:lnTo>
                <a:lnTo>
                  <a:pt x="12010" y="33770"/>
                </a:lnTo>
                <a:lnTo>
                  <a:pt x="11930" y="33720"/>
                </a:lnTo>
                <a:lnTo>
                  <a:pt x="11840" y="33730"/>
                </a:lnTo>
                <a:lnTo>
                  <a:pt x="11670" y="33840"/>
                </a:lnTo>
                <a:lnTo>
                  <a:pt x="11600" y="33910"/>
                </a:lnTo>
                <a:lnTo>
                  <a:pt x="11450" y="34030"/>
                </a:lnTo>
                <a:lnTo>
                  <a:pt x="11150" y="34070"/>
                </a:lnTo>
                <a:lnTo>
                  <a:pt x="10500" y="33340"/>
                </a:lnTo>
                <a:lnTo>
                  <a:pt x="10160" y="32680"/>
                </a:lnTo>
                <a:lnTo>
                  <a:pt x="10030" y="32580"/>
                </a:lnTo>
                <a:lnTo>
                  <a:pt x="9820" y="32460"/>
                </a:lnTo>
                <a:lnTo>
                  <a:pt x="8860" y="32200"/>
                </a:lnTo>
                <a:lnTo>
                  <a:pt x="8500" y="32070"/>
                </a:lnTo>
                <a:close/>
                <a:moveTo>
                  <a:pt x="15240" y="21870"/>
                </a:moveTo>
                <a:lnTo>
                  <a:pt x="15480" y="22010"/>
                </a:lnTo>
                <a:lnTo>
                  <a:pt x="15870" y="22400"/>
                </a:lnTo>
                <a:lnTo>
                  <a:pt x="15960" y="22690"/>
                </a:lnTo>
                <a:lnTo>
                  <a:pt x="16200" y="22840"/>
                </a:lnTo>
                <a:lnTo>
                  <a:pt x="16200" y="22990"/>
                </a:lnTo>
                <a:lnTo>
                  <a:pt x="15940" y="22730"/>
                </a:lnTo>
                <a:lnTo>
                  <a:pt x="15820" y="22370"/>
                </a:lnTo>
                <a:lnTo>
                  <a:pt x="15480" y="22090"/>
                </a:lnTo>
                <a:lnTo>
                  <a:pt x="15320" y="22000"/>
                </a:lnTo>
                <a:lnTo>
                  <a:pt x="15240" y="21880"/>
                </a:lnTo>
                <a:lnTo>
                  <a:pt x="15240" y="218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