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Geylegphug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Bhutan • State Map | Fully Editable Vector Shape</a:t>
            </a:r>
          </a:p>
        </p:txBody>
      </p:sp>
      <p:sp>
        <p:nvSpPr>
          <p:cNvPr id="101" name="Geylegphug"/>
          <p:cNvSpPr/>
          <p:nvPr/>
        </p:nvSpPr>
        <p:spPr>
          <a:xfrm>
            <a:off x="2072487" y="1694566"/>
            <a:ext cx="8046720" cy="4200387"/>
          </a:xfrm>
          <a:custGeom>
            <a:avLst/>
            <a:gdLst/>
            <a:ahLst/>
            <a:cxnLst/>
            <a:rect l="0" t="0" r="100000" b="52200"/>
            <a:pathLst>
              <a:path w="100000" h="52200">
                <a:moveTo>
                  <a:pt x="32280" y="49670"/>
                </a:moveTo>
                <a:lnTo>
                  <a:pt x="32280" y="49660"/>
                </a:lnTo>
                <a:lnTo>
                  <a:pt x="32290" y="49550"/>
                </a:lnTo>
                <a:lnTo>
                  <a:pt x="32300" y="49230"/>
                </a:lnTo>
                <a:lnTo>
                  <a:pt x="32250" y="49120"/>
                </a:lnTo>
                <a:lnTo>
                  <a:pt x="32090" y="48950"/>
                </a:lnTo>
                <a:lnTo>
                  <a:pt x="31880" y="48640"/>
                </a:lnTo>
                <a:lnTo>
                  <a:pt x="31770" y="48010"/>
                </a:lnTo>
                <a:lnTo>
                  <a:pt x="32050" y="47270"/>
                </a:lnTo>
                <a:lnTo>
                  <a:pt x="32290" y="47110"/>
                </a:lnTo>
                <a:lnTo>
                  <a:pt x="32470" y="46670"/>
                </a:lnTo>
                <a:lnTo>
                  <a:pt x="32960" y="46530"/>
                </a:lnTo>
                <a:lnTo>
                  <a:pt x="33090" y="46510"/>
                </a:lnTo>
                <a:lnTo>
                  <a:pt x="33280" y="46510"/>
                </a:lnTo>
                <a:lnTo>
                  <a:pt x="33390" y="46530"/>
                </a:lnTo>
                <a:lnTo>
                  <a:pt x="33750" y="46690"/>
                </a:lnTo>
                <a:lnTo>
                  <a:pt x="33800" y="46510"/>
                </a:lnTo>
                <a:lnTo>
                  <a:pt x="33840" y="46430"/>
                </a:lnTo>
                <a:lnTo>
                  <a:pt x="33880" y="46320"/>
                </a:lnTo>
                <a:lnTo>
                  <a:pt x="33890" y="46190"/>
                </a:lnTo>
                <a:lnTo>
                  <a:pt x="33860" y="45940"/>
                </a:lnTo>
                <a:lnTo>
                  <a:pt x="33940" y="45880"/>
                </a:lnTo>
                <a:lnTo>
                  <a:pt x="34100" y="45870"/>
                </a:lnTo>
                <a:lnTo>
                  <a:pt x="34460" y="46030"/>
                </a:lnTo>
                <a:lnTo>
                  <a:pt x="34640" y="46180"/>
                </a:lnTo>
                <a:lnTo>
                  <a:pt x="34910" y="46480"/>
                </a:lnTo>
                <a:lnTo>
                  <a:pt x="35100" y="46560"/>
                </a:lnTo>
                <a:lnTo>
                  <a:pt x="35350" y="46560"/>
                </a:lnTo>
                <a:lnTo>
                  <a:pt x="36050" y="46290"/>
                </a:lnTo>
                <a:lnTo>
                  <a:pt x="36210" y="46200"/>
                </a:lnTo>
                <a:lnTo>
                  <a:pt x="36360" y="45820"/>
                </a:lnTo>
                <a:lnTo>
                  <a:pt x="36400" y="45980"/>
                </a:lnTo>
                <a:lnTo>
                  <a:pt x="36420" y="46050"/>
                </a:lnTo>
                <a:lnTo>
                  <a:pt x="36440" y="46140"/>
                </a:lnTo>
                <a:lnTo>
                  <a:pt x="36490" y="46210"/>
                </a:lnTo>
                <a:lnTo>
                  <a:pt x="36570" y="46260"/>
                </a:lnTo>
                <a:lnTo>
                  <a:pt x="36670" y="46240"/>
                </a:lnTo>
                <a:lnTo>
                  <a:pt x="36760" y="46150"/>
                </a:lnTo>
                <a:lnTo>
                  <a:pt x="36870" y="45910"/>
                </a:lnTo>
                <a:lnTo>
                  <a:pt x="36940" y="45650"/>
                </a:lnTo>
                <a:lnTo>
                  <a:pt x="36970" y="45430"/>
                </a:lnTo>
                <a:lnTo>
                  <a:pt x="36960" y="45150"/>
                </a:lnTo>
                <a:lnTo>
                  <a:pt x="37030" y="45090"/>
                </a:lnTo>
                <a:lnTo>
                  <a:pt x="37150" y="45100"/>
                </a:lnTo>
                <a:lnTo>
                  <a:pt x="37380" y="45280"/>
                </a:lnTo>
                <a:lnTo>
                  <a:pt x="37460" y="45490"/>
                </a:lnTo>
                <a:lnTo>
                  <a:pt x="37530" y="45720"/>
                </a:lnTo>
                <a:lnTo>
                  <a:pt x="37540" y="45920"/>
                </a:lnTo>
                <a:lnTo>
                  <a:pt x="37610" y="46050"/>
                </a:lnTo>
                <a:lnTo>
                  <a:pt x="37740" y="46140"/>
                </a:lnTo>
                <a:lnTo>
                  <a:pt x="37890" y="46170"/>
                </a:lnTo>
                <a:lnTo>
                  <a:pt x="38000" y="46150"/>
                </a:lnTo>
                <a:lnTo>
                  <a:pt x="38030" y="46040"/>
                </a:lnTo>
                <a:lnTo>
                  <a:pt x="37970" y="46030"/>
                </a:lnTo>
                <a:lnTo>
                  <a:pt x="37900" y="45990"/>
                </a:lnTo>
                <a:lnTo>
                  <a:pt x="37840" y="45940"/>
                </a:lnTo>
                <a:lnTo>
                  <a:pt x="37940" y="45790"/>
                </a:lnTo>
                <a:lnTo>
                  <a:pt x="38040" y="45670"/>
                </a:lnTo>
                <a:lnTo>
                  <a:pt x="39040" y="44990"/>
                </a:lnTo>
                <a:lnTo>
                  <a:pt x="39290" y="45290"/>
                </a:lnTo>
                <a:lnTo>
                  <a:pt x="39340" y="45640"/>
                </a:lnTo>
                <a:lnTo>
                  <a:pt x="39640" y="46080"/>
                </a:lnTo>
                <a:lnTo>
                  <a:pt x="39810" y="46200"/>
                </a:lnTo>
                <a:lnTo>
                  <a:pt x="40170" y="46270"/>
                </a:lnTo>
                <a:lnTo>
                  <a:pt x="40790" y="46390"/>
                </a:lnTo>
                <a:lnTo>
                  <a:pt x="41000" y="46290"/>
                </a:lnTo>
                <a:lnTo>
                  <a:pt x="41150" y="46140"/>
                </a:lnTo>
                <a:lnTo>
                  <a:pt x="41280" y="45960"/>
                </a:lnTo>
                <a:lnTo>
                  <a:pt x="41620" y="45720"/>
                </a:lnTo>
                <a:lnTo>
                  <a:pt x="41900" y="45610"/>
                </a:lnTo>
                <a:lnTo>
                  <a:pt x="42390" y="45510"/>
                </a:lnTo>
                <a:lnTo>
                  <a:pt x="42560" y="45440"/>
                </a:lnTo>
                <a:lnTo>
                  <a:pt x="42660" y="45330"/>
                </a:lnTo>
                <a:lnTo>
                  <a:pt x="42660" y="45110"/>
                </a:lnTo>
                <a:lnTo>
                  <a:pt x="42650" y="45030"/>
                </a:lnTo>
                <a:lnTo>
                  <a:pt x="42630" y="44960"/>
                </a:lnTo>
                <a:lnTo>
                  <a:pt x="42600" y="44890"/>
                </a:lnTo>
                <a:lnTo>
                  <a:pt x="42600" y="44790"/>
                </a:lnTo>
                <a:lnTo>
                  <a:pt x="42620" y="44670"/>
                </a:lnTo>
                <a:lnTo>
                  <a:pt x="43580" y="43210"/>
                </a:lnTo>
                <a:lnTo>
                  <a:pt x="44010" y="42930"/>
                </a:lnTo>
                <a:lnTo>
                  <a:pt x="44200" y="42590"/>
                </a:lnTo>
                <a:lnTo>
                  <a:pt x="44220" y="42290"/>
                </a:lnTo>
                <a:lnTo>
                  <a:pt x="44440" y="41870"/>
                </a:lnTo>
                <a:lnTo>
                  <a:pt x="44900" y="41390"/>
                </a:lnTo>
                <a:lnTo>
                  <a:pt x="45330" y="40700"/>
                </a:lnTo>
                <a:lnTo>
                  <a:pt x="45280" y="39660"/>
                </a:lnTo>
                <a:lnTo>
                  <a:pt x="45700" y="39230"/>
                </a:lnTo>
                <a:lnTo>
                  <a:pt x="45960" y="38490"/>
                </a:lnTo>
                <a:lnTo>
                  <a:pt x="46020" y="38190"/>
                </a:lnTo>
                <a:lnTo>
                  <a:pt x="46070" y="37590"/>
                </a:lnTo>
                <a:lnTo>
                  <a:pt x="46160" y="37400"/>
                </a:lnTo>
                <a:lnTo>
                  <a:pt x="46540" y="36990"/>
                </a:lnTo>
                <a:lnTo>
                  <a:pt x="46750" y="36810"/>
                </a:lnTo>
                <a:lnTo>
                  <a:pt x="47180" y="36510"/>
                </a:lnTo>
                <a:lnTo>
                  <a:pt x="47500" y="36340"/>
                </a:lnTo>
                <a:lnTo>
                  <a:pt x="47890" y="36080"/>
                </a:lnTo>
                <a:lnTo>
                  <a:pt x="47380" y="35420"/>
                </a:lnTo>
                <a:lnTo>
                  <a:pt x="47390" y="34940"/>
                </a:lnTo>
                <a:lnTo>
                  <a:pt x="47650" y="34620"/>
                </a:lnTo>
                <a:lnTo>
                  <a:pt x="48030" y="34230"/>
                </a:lnTo>
                <a:lnTo>
                  <a:pt x="49740" y="35200"/>
                </a:lnTo>
                <a:lnTo>
                  <a:pt x="50610" y="35920"/>
                </a:lnTo>
                <a:lnTo>
                  <a:pt x="50950" y="36130"/>
                </a:lnTo>
                <a:lnTo>
                  <a:pt x="51160" y="36370"/>
                </a:lnTo>
                <a:lnTo>
                  <a:pt x="51320" y="36480"/>
                </a:lnTo>
                <a:lnTo>
                  <a:pt x="51450" y="36540"/>
                </a:lnTo>
                <a:lnTo>
                  <a:pt x="51570" y="36570"/>
                </a:lnTo>
                <a:lnTo>
                  <a:pt x="51680" y="36580"/>
                </a:lnTo>
                <a:lnTo>
                  <a:pt x="51800" y="36570"/>
                </a:lnTo>
                <a:lnTo>
                  <a:pt x="51950" y="36570"/>
                </a:lnTo>
                <a:lnTo>
                  <a:pt x="52110" y="36590"/>
                </a:lnTo>
                <a:lnTo>
                  <a:pt x="52510" y="36730"/>
                </a:lnTo>
                <a:lnTo>
                  <a:pt x="52910" y="36780"/>
                </a:lnTo>
                <a:lnTo>
                  <a:pt x="53070" y="37260"/>
                </a:lnTo>
                <a:lnTo>
                  <a:pt x="53550" y="37750"/>
                </a:lnTo>
                <a:lnTo>
                  <a:pt x="54000" y="38100"/>
                </a:lnTo>
                <a:lnTo>
                  <a:pt x="54700" y="38490"/>
                </a:lnTo>
                <a:lnTo>
                  <a:pt x="55090" y="38650"/>
                </a:lnTo>
                <a:lnTo>
                  <a:pt x="55240" y="38690"/>
                </a:lnTo>
                <a:lnTo>
                  <a:pt x="55380" y="38690"/>
                </a:lnTo>
                <a:lnTo>
                  <a:pt x="55520" y="38640"/>
                </a:lnTo>
                <a:lnTo>
                  <a:pt x="55750" y="38520"/>
                </a:lnTo>
                <a:lnTo>
                  <a:pt x="55980" y="38420"/>
                </a:lnTo>
                <a:lnTo>
                  <a:pt x="56610" y="38760"/>
                </a:lnTo>
                <a:lnTo>
                  <a:pt x="56860" y="39050"/>
                </a:lnTo>
                <a:lnTo>
                  <a:pt x="56980" y="39240"/>
                </a:lnTo>
                <a:lnTo>
                  <a:pt x="57020" y="39560"/>
                </a:lnTo>
                <a:lnTo>
                  <a:pt x="57080" y="39830"/>
                </a:lnTo>
                <a:lnTo>
                  <a:pt x="57240" y="40020"/>
                </a:lnTo>
                <a:lnTo>
                  <a:pt x="57300" y="40180"/>
                </a:lnTo>
                <a:lnTo>
                  <a:pt x="57300" y="40500"/>
                </a:lnTo>
                <a:lnTo>
                  <a:pt x="57330" y="40680"/>
                </a:lnTo>
                <a:lnTo>
                  <a:pt x="57400" y="40920"/>
                </a:lnTo>
                <a:lnTo>
                  <a:pt x="57430" y="41060"/>
                </a:lnTo>
                <a:lnTo>
                  <a:pt x="57370" y="41300"/>
                </a:lnTo>
                <a:lnTo>
                  <a:pt x="57210" y="41550"/>
                </a:lnTo>
                <a:lnTo>
                  <a:pt x="57330" y="42030"/>
                </a:lnTo>
                <a:lnTo>
                  <a:pt x="57590" y="42160"/>
                </a:lnTo>
                <a:lnTo>
                  <a:pt x="58400" y="42290"/>
                </a:lnTo>
                <a:lnTo>
                  <a:pt x="58530" y="42380"/>
                </a:lnTo>
                <a:lnTo>
                  <a:pt x="58720" y="42540"/>
                </a:lnTo>
                <a:lnTo>
                  <a:pt x="58940" y="42900"/>
                </a:lnTo>
                <a:lnTo>
                  <a:pt x="59110" y="43100"/>
                </a:lnTo>
                <a:lnTo>
                  <a:pt x="59230" y="43170"/>
                </a:lnTo>
                <a:lnTo>
                  <a:pt x="59390" y="43200"/>
                </a:lnTo>
                <a:lnTo>
                  <a:pt x="59500" y="43280"/>
                </a:lnTo>
                <a:lnTo>
                  <a:pt x="59640" y="43460"/>
                </a:lnTo>
                <a:lnTo>
                  <a:pt x="59900" y="43620"/>
                </a:lnTo>
                <a:lnTo>
                  <a:pt x="60100" y="43980"/>
                </a:lnTo>
                <a:lnTo>
                  <a:pt x="60160" y="44170"/>
                </a:lnTo>
                <a:lnTo>
                  <a:pt x="60440" y="44720"/>
                </a:lnTo>
                <a:lnTo>
                  <a:pt x="60500" y="44870"/>
                </a:lnTo>
                <a:lnTo>
                  <a:pt x="60610" y="45510"/>
                </a:lnTo>
                <a:lnTo>
                  <a:pt x="60790" y="45910"/>
                </a:lnTo>
                <a:lnTo>
                  <a:pt x="60940" y="46070"/>
                </a:lnTo>
                <a:lnTo>
                  <a:pt x="61090" y="46150"/>
                </a:lnTo>
                <a:lnTo>
                  <a:pt x="61540" y="46040"/>
                </a:lnTo>
                <a:lnTo>
                  <a:pt x="62540" y="46140"/>
                </a:lnTo>
                <a:lnTo>
                  <a:pt x="62790" y="46200"/>
                </a:lnTo>
                <a:lnTo>
                  <a:pt x="62930" y="46220"/>
                </a:lnTo>
                <a:lnTo>
                  <a:pt x="63930" y="46140"/>
                </a:lnTo>
                <a:lnTo>
                  <a:pt x="64020" y="46110"/>
                </a:lnTo>
                <a:lnTo>
                  <a:pt x="64120" y="46050"/>
                </a:lnTo>
                <a:lnTo>
                  <a:pt x="64580" y="45840"/>
                </a:lnTo>
                <a:lnTo>
                  <a:pt x="64840" y="47040"/>
                </a:lnTo>
                <a:lnTo>
                  <a:pt x="64780" y="47100"/>
                </a:lnTo>
                <a:lnTo>
                  <a:pt x="64700" y="47150"/>
                </a:lnTo>
                <a:lnTo>
                  <a:pt x="64540" y="47200"/>
                </a:lnTo>
                <a:lnTo>
                  <a:pt x="64490" y="47300"/>
                </a:lnTo>
                <a:lnTo>
                  <a:pt x="64480" y="47310"/>
                </a:lnTo>
                <a:lnTo>
                  <a:pt x="58330" y="47670"/>
                </a:lnTo>
                <a:lnTo>
                  <a:pt x="54830" y="47270"/>
                </a:lnTo>
                <a:lnTo>
                  <a:pt x="51780" y="45680"/>
                </a:lnTo>
                <a:lnTo>
                  <a:pt x="49270" y="43880"/>
                </a:lnTo>
                <a:lnTo>
                  <a:pt x="48360" y="43740"/>
                </a:lnTo>
                <a:lnTo>
                  <a:pt x="47810" y="43920"/>
                </a:lnTo>
                <a:lnTo>
                  <a:pt x="47420" y="44230"/>
                </a:lnTo>
                <a:lnTo>
                  <a:pt x="47060" y="44600"/>
                </a:lnTo>
                <a:lnTo>
                  <a:pt x="46620" y="44940"/>
                </a:lnTo>
                <a:lnTo>
                  <a:pt x="46120" y="45100"/>
                </a:lnTo>
                <a:lnTo>
                  <a:pt x="45120" y="45060"/>
                </a:lnTo>
                <a:lnTo>
                  <a:pt x="44630" y="45110"/>
                </a:lnTo>
                <a:lnTo>
                  <a:pt x="43720" y="45700"/>
                </a:lnTo>
                <a:lnTo>
                  <a:pt x="43040" y="47520"/>
                </a:lnTo>
                <a:lnTo>
                  <a:pt x="42360" y="48140"/>
                </a:lnTo>
                <a:lnTo>
                  <a:pt x="41330" y="48430"/>
                </a:lnTo>
                <a:lnTo>
                  <a:pt x="38250" y="48730"/>
                </a:lnTo>
                <a:lnTo>
                  <a:pt x="36540" y="49190"/>
                </a:lnTo>
                <a:lnTo>
                  <a:pt x="35950" y="49250"/>
                </a:lnTo>
                <a:lnTo>
                  <a:pt x="35680" y="49210"/>
                </a:lnTo>
                <a:lnTo>
                  <a:pt x="35130" y="49040"/>
                </a:lnTo>
                <a:lnTo>
                  <a:pt x="35090" y="49030"/>
                </a:lnTo>
                <a:lnTo>
                  <a:pt x="34880" y="49000"/>
                </a:lnTo>
                <a:lnTo>
                  <a:pt x="34780" y="48950"/>
                </a:lnTo>
                <a:lnTo>
                  <a:pt x="34560" y="48750"/>
                </a:lnTo>
                <a:lnTo>
                  <a:pt x="34450" y="48740"/>
                </a:lnTo>
                <a:lnTo>
                  <a:pt x="34310" y="48860"/>
                </a:lnTo>
                <a:lnTo>
                  <a:pt x="34250" y="49020"/>
                </a:lnTo>
                <a:lnTo>
                  <a:pt x="34240" y="49160"/>
                </a:lnTo>
                <a:lnTo>
                  <a:pt x="34230" y="49220"/>
                </a:lnTo>
                <a:lnTo>
                  <a:pt x="34230" y="49290"/>
                </a:lnTo>
                <a:lnTo>
                  <a:pt x="34190" y="49470"/>
                </a:lnTo>
                <a:lnTo>
                  <a:pt x="34100" y="49670"/>
                </a:lnTo>
                <a:lnTo>
                  <a:pt x="33970" y="49810"/>
                </a:lnTo>
                <a:lnTo>
                  <a:pt x="33870" y="49820"/>
                </a:lnTo>
                <a:lnTo>
                  <a:pt x="33610" y="49710"/>
                </a:lnTo>
                <a:lnTo>
                  <a:pt x="33510" y="49680"/>
                </a:lnTo>
                <a:lnTo>
                  <a:pt x="32430" y="49690"/>
                </a:lnTo>
                <a:lnTo>
                  <a:pt x="32280" y="49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