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Gas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8320" y="18800"/>
                </a:moveTo>
                <a:lnTo>
                  <a:pt x="27300" y="18210"/>
                </a:lnTo>
                <a:lnTo>
                  <a:pt x="27200" y="18120"/>
                </a:lnTo>
                <a:lnTo>
                  <a:pt x="27090" y="17980"/>
                </a:lnTo>
                <a:lnTo>
                  <a:pt x="27040" y="17740"/>
                </a:lnTo>
                <a:lnTo>
                  <a:pt x="26850" y="17250"/>
                </a:lnTo>
                <a:lnTo>
                  <a:pt x="26780" y="16890"/>
                </a:lnTo>
                <a:lnTo>
                  <a:pt x="26190" y="16850"/>
                </a:lnTo>
                <a:lnTo>
                  <a:pt x="26000" y="16950"/>
                </a:lnTo>
                <a:lnTo>
                  <a:pt x="25940" y="17050"/>
                </a:lnTo>
                <a:lnTo>
                  <a:pt x="25770" y="17280"/>
                </a:lnTo>
                <a:lnTo>
                  <a:pt x="25580" y="17580"/>
                </a:lnTo>
                <a:lnTo>
                  <a:pt x="25480" y="17610"/>
                </a:lnTo>
                <a:lnTo>
                  <a:pt x="25390" y="17600"/>
                </a:lnTo>
                <a:lnTo>
                  <a:pt x="25300" y="17560"/>
                </a:lnTo>
                <a:lnTo>
                  <a:pt x="25220" y="17510"/>
                </a:lnTo>
                <a:lnTo>
                  <a:pt x="25150" y="17460"/>
                </a:lnTo>
                <a:lnTo>
                  <a:pt x="25080" y="17390"/>
                </a:lnTo>
                <a:lnTo>
                  <a:pt x="25020" y="17310"/>
                </a:lnTo>
                <a:lnTo>
                  <a:pt x="24960" y="17220"/>
                </a:lnTo>
                <a:lnTo>
                  <a:pt x="24910" y="17140"/>
                </a:lnTo>
                <a:lnTo>
                  <a:pt x="24850" y="16940"/>
                </a:lnTo>
                <a:lnTo>
                  <a:pt x="25070" y="16680"/>
                </a:lnTo>
                <a:lnTo>
                  <a:pt x="25220" y="16030"/>
                </a:lnTo>
                <a:lnTo>
                  <a:pt x="25240" y="15790"/>
                </a:lnTo>
                <a:lnTo>
                  <a:pt x="25230" y="15580"/>
                </a:lnTo>
                <a:lnTo>
                  <a:pt x="25180" y="15410"/>
                </a:lnTo>
                <a:lnTo>
                  <a:pt x="25140" y="15170"/>
                </a:lnTo>
                <a:lnTo>
                  <a:pt x="25200" y="15010"/>
                </a:lnTo>
                <a:lnTo>
                  <a:pt x="25330" y="14770"/>
                </a:lnTo>
                <a:lnTo>
                  <a:pt x="26260" y="13540"/>
                </a:lnTo>
                <a:lnTo>
                  <a:pt x="26390" y="13410"/>
                </a:lnTo>
                <a:lnTo>
                  <a:pt x="26540" y="13310"/>
                </a:lnTo>
                <a:lnTo>
                  <a:pt x="26680" y="13240"/>
                </a:lnTo>
                <a:lnTo>
                  <a:pt x="26870" y="13100"/>
                </a:lnTo>
                <a:lnTo>
                  <a:pt x="26890" y="13010"/>
                </a:lnTo>
                <a:lnTo>
                  <a:pt x="26810" y="12950"/>
                </a:lnTo>
                <a:lnTo>
                  <a:pt x="26150" y="12820"/>
                </a:lnTo>
                <a:lnTo>
                  <a:pt x="25790" y="12680"/>
                </a:lnTo>
                <a:lnTo>
                  <a:pt x="25620" y="12390"/>
                </a:lnTo>
                <a:lnTo>
                  <a:pt x="25460" y="11360"/>
                </a:lnTo>
                <a:lnTo>
                  <a:pt x="25130" y="10920"/>
                </a:lnTo>
                <a:lnTo>
                  <a:pt x="24390" y="10500"/>
                </a:lnTo>
                <a:lnTo>
                  <a:pt x="24160" y="10410"/>
                </a:lnTo>
                <a:lnTo>
                  <a:pt x="24000" y="10390"/>
                </a:lnTo>
                <a:lnTo>
                  <a:pt x="24010" y="10370"/>
                </a:lnTo>
                <a:lnTo>
                  <a:pt x="24020" y="10330"/>
                </a:lnTo>
                <a:lnTo>
                  <a:pt x="24040" y="10220"/>
                </a:lnTo>
                <a:lnTo>
                  <a:pt x="24050" y="10080"/>
                </a:lnTo>
                <a:lnTo>
                  <a:pt x="24110" y="9880"/>
                </a:lnTo>
                <a:lnTo>
                  <a:pt x="24240" y="9810"/>
                </a:lnTo>
                <a:lnTo>
                  <a:pt x="24270" y="9800"/>
                </a:lnTo>
                <a:lnTo>
                  <a:pt x="24530" y="9690"/>
                </a:lnTo>
                <a:lnTo>
                  <a:pt x="24590" y="9610"/>
                </a:lnTo>
                <a:lnTo>
                  <a:pt x="24550" y="9390"/>
                </a:lnTo>
                <a:lnTo>
                  <a:pt x="24510" y="9350"/>
                </a:lnTo>
                <a:lnTo>
                  <a:pt x="24270" y="9100"/>
                </a:lnTo>
                <a:lnTo>
                  <a:pt x="24290" y="9000"/>
                </a:lnTo>
                <a:lnTo>
                  <a:pt x="24500" y="8790"/>
                </a:lnTo>
                <a:lnTo>
                  <a:pt x="24680" y="8580"/>
                </a:lnTo>
                <a:lnTo>
                  <a:pt x="25140" y="8080"/>
                </a:lnTo>
                <a:lnTo>
                  <a:pt x="25160" y="8040"/>
                </a:lnTo>
                <a:lnTo>
                  <a:pt x="25260" y="8000"/>
                </a:lnTo>
                <a:lnTo>
                  <a:pt x="25790" y="7570"/>
                </a:lnTo>
                <a:lnTo>
                  <a:pt x="26040" y="7250"/>
                </a:lnTo>
                <a:lnTo>
                  <a:pt x="26720" y="6700"/>
                </a:lnTo>
                <a:lnTo>
                  <a:pt x="26920" y="6400"/>
                </a:lnTo>
                <a:lnTo>
                  <a:pt x="27060" y="6300"/>
                </a:lnTo>
                <a:lnTo>
                  <a:pt x="27260" y="6230"/>
                </a:lnTo>
                <a:lnTo>
                  <a:pt x="27350" y="6070"/>
                </a:lnTo>
                <a:lnTo>
                  <a:pt x="27600" y="5820"/>
                </a:lnTo>
                <a:lnTo>
                  <a:pt x="27790" y="5560"/>
                </a:lnTo>
                <a:lnTo>
                  <a:pt x="28030" y="5490"/>
                </a:lnTo>
                <a:lnTo>
                  <a:pt x="31280" y="4900"/>
                </a:lnTo>
                <a:lnTo>
                  <a:pt x="32310" y="4430"/>
                </a:lnTo>
                <a:lnTo>
                  <a:pt x="32570" y="3950"/>
                </a:lnTo>
                <a:lnTo>
                  <a:pt x="32780" y="3840"/>
                </a:lnTo>
                <a:lnTo>
                  <a:pt x="33040" y="3420"/>
                </a:lnTo>
                <a:lnTo>
                  <a:pt x="32970" y="3340"/>
                </a:lnTo>
                <a:lnTo>
                  <a:pt x="32890" y="3310"/>
                </a:lnTo>
                <a:lnTo>
                  <a:pt x="32990" y="3060"/>
                </a:lnTo>
                <a:lnTo>
                  <a:pt x="33080" y="2990"/>
                </a:lnTo>
                <a:lnTo>
                  <a:pt x="33160" y="2950"/>
                </a:lnTo>
                <a:lnTo>
                  <a:pt x="33160" y="2910"/>
                </a:lnTo>
                <a:lnTo>
                  <a:pt x="33400" y="2710"/>
                </a:lnTo>
                <a:lnTo>
                  <a:pt x="33660" y="2540"/>
                </a:lnTo>
                <a:lnTo>
                  <a:pt x="33710" y="2580"/>
                </a:lnTo>
                <a:lnTo>
                  <a:pt x="34200" y="2370"/>
                </a:lnTo>
                <a:lnTo>
                  <a:pt x="35080" y="2420"/>
                </a:lnTo>
                <a:lnTo>
                  <a:pt x="35760" y="2790"/>
                </a:lnTo>
                <a:lnTo>
                  <a:pt x="36340" y="3350"/>
                </a:lnTo>
                <a:lnTo>
                  <a:pt x="37150" y="3730"/>
                </a:lnTo>
                <a:lnTo>
                  <a:pt x="38240" y="3590"/>
                </a:lnTo>
                <a:lnTo>
                  <a:pt x="39960" y="4520"/>
                </a:lnTo>
                <a:lnTo>
                  <a:pt x="41050" y="4860"/>
                </a:lnTo>
                <a:lnTo>
                  <a:pt x="42130" y="4920"/>
                </a:lnTo>
                <a:lnTo>
                  <a:pt x="42160" y="4860"/>
                </a:lnTo>
                <a:lnTo>
                  <a:pt x="42180" y="4800"/>
                </a:lnTo>
                <a:lnTo>
                  <a:pt x="42210" y="4660"/>
                </a:lnTo>
                <a:lnTo>
                  <a:pt x="42210" y="4460"/>
                </a:lnTo>
                <a:lnTo>
                  <a:pt x="42210" y="4170"/>
                </a:lnTo>
                <a:lnTo>
                  <a:pt x="42250" y="4130"/>
                </a:lnTo>
                <a:lnTo>
                  <a:pt x="42260" y="4130"/>
                </a:lnTo>
                <a:lnTo>
                  <a:pt x="42780" y="4130"/>
                </a:lnTo>
                <a:lnTo>
                  <a:pt x="43110" y="4160"/>
                </a:lnTo>
                <a:lnTo>
                  <a:pt x="43350" y="4210"/>
                </a:lnTo>
                <a:lnTo>
                  <a:pt x="43390" y="3960"/>
                </a:lnTo>
                <a:lnTo>
                  <a:pt x="43450" y="3550"/>
                </a:lnTo>
                <a:lnTo>
                  <a:pt x="43980" y="3470"/>
                </a:lnTo>
                <a:lnTo>
                  <a:pt x="44740" y="4220"/>
                </a:lnTo>
                <a:lnTo>
                  <a:pt x="45440" y="4820"/>
                </a:lnTo>
                <a:lnTo>
                  <a:pt x="46820" y="4800"/>
                </a:lnTo>
                <a:lnTo>
                  <a:pt x="47930" y="5150"/>
                </a:lnTo>
                <a:lnTo>
                  <a:pt x="48240" y="5250"/>
                </a:lnTo>
                <a:lnTo>
                  <a:pt x="49230" y="5990"/>
                </a:lnTo>
                <a:lnTo>
                  <a:pt x="50380" y="6690"/>
                </a:lnTo>
                <a:lnTo>
                  <a:pt x="51560" y="6830"/>
                </a:lnTo>
                <a:lnTo>
                  <a:pt x="51930" y="7030"/>
                </a:lnTo>
                <a:lnTo>
                  <a:pt x="51780" y="7860"/>
                </a:lnTo>
                <a:lnTo>
                  <a:pt x="50560" y="7890"/>
                </a:lnTo>
                <a:lnTo>
                  <a:pt x="50380" y="8020"/>
                </a:lnTo>
                <a:lnTo>
                  <a:pt x="49970" y="8340"/>
                </a:lnTo>
                <a:lnTo>
                  <a:pt x="49900" y="8970"/>
                </a:lnTo>
                <a:lnTo>
                  <a:pt x="49730" y="9360"/>
                </a:lnTo>
                <a:lnTo>
                  <a:pt x="49440" y="9810"/>
                </a:lnTo>
                <a:lnTo>
                  <a:pt x="49190" y="10040"/>
                </a:lnTo>
                <a:lnTo>
                  <a:pt x="48340" y="10550"/>
                </a:lnTo>
                <a:lnTo>
                  <a:pt x="48170" y="10840"/>
                </a:lnTo>
                <a:lnTo>
                  <a:pt x="48130" y="11100"/>
                </a:lnTo>
                <a:lnTo>
                  <a:pt x="48180" y="11270"/>
                </a:lnTo>
                <a:lnTo>
                  <a:pt x="48160" y="11510"/>
                </a:lnTo>
                <a:lnTo>
                  <a:pt x="48180" y="11650"/>
                </a:lnTo>
                <a:lnTo>
                  <a:pt x="48250" y="11790"/>
                </a:lnTo>
                <a:lnTo>
                  <a:pt x="48300" y="11940"/>
                </a:lnTo>
                <a:lnTo>
                  <a:pt x="48330" y="12080"/>
                </a:lnTo>
                <a:lnTo>
                  <a:pt x="48330" y="12380"/>
                </a:lnTo>
                <a:lnTo>
                  <a:pt x="48370" y="12570"/>
                </a:lnTo>
                <a:lnTo>
                  <a:pt x="48380" y="12740"/>
                </a:lnTo>
                <a:lnTo>
                  <a:pt x="48310" y="12900"/>
                </a:lnTo>
                <a:lnTo>
                  <a:pt x="48160" y="13020"/>
                </a:lnTo>
                <a:lnTo>
                  <a:pt x="47870" y="13040"/>
                </a:lnTo>
                <a:lnTo>
                  <a:pt x="47700" y="13070"/>
                </a:lnTo>
                <a:lnTo>
                  <a:pt x="47540" y="13080"/>
                </a:lnTo>
                <a:lnTo>
                  <a:pt x="47170" y="12970"/>
                </a:lnTo>
                <a:lnTo>
                  <a:pt x="46990" y="12980"/>
                </a:lnTo>
                <a:lnTo>
                  <a:pt x="46830" y="13040"/>
                </a:lnTo>
                <a:lnTo>
                  <a:pt x="46670" y="13190"/>
                </a:lnTo>
                <a:lnTo>
                  <a:pt x="46540" y="13280"/>
                </a:lnTo>
                <a:lnTo>
                  <a:pt x="46380" y="13290"/>
                </a:lnTo>
                <a:lnTo>
                  <a:pt x="46150" y="13140"/>
                </a:lnTo>
                <a:lnTo>
                  <a:pt x="45780" y="12810"/>
                </a:lnTo>
                <a:lnTo>
                  <a:pt x="45250" y="11930"/>
                </a:lnTo>
                <a:lnTo>
                  <a:pt x="45190" y="11750"/>
                </a:lnTo>
                <a:lnTo>
                  <a:pt x="45190" y="11670"/>
                </a:lnTo>
                <a:lnTo>
                  <a:pt x="45210" y="11590"/>
                </a:lnTo>
                <a:lnTo>
                  <a:pt x="45240" y="11510"/>
                </a:lnTo>
                <a:lnTo>
                  <a:pt x="45200" y="11360"/>
                </a:lnTo>
                <a:lnTo>
                  <a:pt x="45110" y="11190"/>
                </a:lnTo>
                <a:lnTo>
                  <a:pt x="44660" y="10800"/>
                </a:lnTo>
                <a:lnTo>
                  <a:pt x="44220" y="10820"/>
                </a:lnTo>
                <a:lnTo>
                  <a:pt x="43330" y="10880"/>
                </a:lnTo>
                <a:lnTo>
                  <a:pt x="43200" y="10910"/>
                </a:lnTo>
                <a:lnTo>
                  <a:pt x="43080" y="11000"/>
                </a:lnTo>
                <a:lnTo>
                  <a:pt x="42960" y="11170"/>
                </a:lnTo>
                <a:lnTo>
                  <a:pt x="42770" y="11690"/>
                </a:lnTo>
                <a:lnTo>
                  <a:pt x="41620" y="13670"/>
                </a:lnTo>
                <a:lnTo>
                  <a:pt x="41520" y="13900"/>
                </a:lnTo>
                <a:lnTo>
                  <a:pt x="41340" y="14140"/>
                </a:lnTo>
                <a:lnTo>
                  <a:pt x="41100" y="14390"/>
                </a:lnTo>
                <a:lnTo>
                  <a:pt x="40560" y="14690"/>
                </a:lnTo>
                <a:lnTo>
                  <a:pt x="40260" y="14800"/>
                </a:lnTo>
                <a:lnTo>
                  <a:pt x="39700" y="14890"/>
                </a:lnTo>
                <a:lnTo>
                  <a:pt x="39570" y="14930"/>
                </a:lnTo>
                <a:lnTo>
                  <a:pt x="39450" y="14960"/>
                </a:lnTo>
                <a:lnTo>
                  <a:pt x="39320" y="14960"/>
                </a:lnTo>
                <a:lnTo>
                  <a:pt x="39210" y="15080"/>
                </a:lnTo>
                <a:lnTo>
                  <a:pt x="39130" y="15180"/>
                </a:lnTo>
                <a:lnTo>
                  <a:pt x="38980" y="16170"/>
                </a:lnTo>
                <a:lnTo>
                  <a:pt x="38530" y="16060"/>
                </a:lnTo>
                <a:lnTo>
                  <a:pt x="38420" y="15990"/>
                </a:lnTo>
                <a:lnTo>
                  <a:pt x="38110" y="15750"/>
                </a:lnTo>
                <a:lnTo>
                  <a:pt x="36850" y="15240"/>
                </a:lnTo>
                <a:lnTo>
                  <a:pt x="36190" y="14690"/>
                </a:lnTo>
                <a:lnTo>
                  <a:pt x="36040" y="14590"/>
                </a:lnTo>
                <a:lnTo>
                  <a:pt x="35890" y="14570"/>
                </a:lnTo>
                <a:lnTo>
                  <a:pt x="35700" y="14620"/>
                </a:lnTo>
                <a:lnTo>
                  <a:pt x="35380" y="14770"/>
                </a:lnTo>
                <a:lnTo>
                  <a:pt x="35190" y="14830"/>
                </a:lnTo>
                <a:lnTo>
                  <a:pt x="35010" y="14870"/>
                </a:lnTo>
                <a:lnTo>
                  <a:pt x="34870" y="14890"/>
                </a:lnTo>
                <a:lnTo>
                  <a:pt x="34510" y="14960"/>
                </a:lnTo>
                <a:lnTo>
                  <a:pt x="34370" y="15010"/>
                </a:lnTo>
                <a:lnTo>
                  <a:pt x="34220" y="15160"/>
                </a:lnTo>
                <a:lnTo>
                  <a:pt x="34050" y="15390"/>
                </a:lnTo>
                <a:lnTo>
                  <a:pt x="33540" y="16280"/>
                </a:lnTo>
                <a:lnTo>
                  <a:pt x="32650" y="17430"/>
                </a:lnTo>
                <a:lnTo>
                  <a:pt x="31880" y="17490"/>
                </a:lnTo>
                <a:lnTo>
                  <a:pt x="31440" y="17570"/>
                </a:lnTo>
                <a:lnTo>
                  <a:pt x="30920" y="17920"/>
                </a:lnTo>
                <a:lnTo>
                  <a:pt x="31060" y="18220"/>
                </a:lnTo>
                <a:lnTo>
                  <a:pt x="29990" y="18550"/>
                </a:lnTo>
                <a:lnTo>
                  <a:pt x="29490" y="18380"/>
                </a:lnTo>
                <a:lnTo>
                  <a:pt x="29270" y="18340"/>
                </a:lnTo>
                <a:lnTo>
                  <a:pt x="29090" y="18330"/>
                </a:lnTo>
                <a:lnTo>
                  <a:pt x="28790" y="18360"/>
                </a:lnTo>
                <a:lnTo>
                  <a:pt x="28610" y="18410"/>
                </a:lnTo>
                <a:lnTo>
                  <a:pt x="28500" y="18450"/>
                </a:lnTo>
                <a:lnTo>
                  <a:pt x="28320" y="1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