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Dag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2470" y="46670"/>
                </a:moveTo>
                <a:lnTo>
                  <a:pt x="32630" y="46530"/>
                </a:lnTo>
                <a:lnTo>
                  <a:pt x="32690" y="46440"/>
                </a:lnTo>
                <a:lnTo>
                  <a:pt x="32870" y="46080"/>
                </a:lnTo>
                <a:lnTo>
                  <a:pt x="32920" y="45860"/>
                </a:lnTo>
                <a:lnTo>
                  <a:pt x="32990" y="45490"/>
                </a:lnTo>
                <a:lnTo>
                  <a:pt x="33020" y="45090"/>
                </a:lnTo>
                <a:lnTo>
                  <a:pt x="33000" y="44790"/>
                </a:lnTo>
                <a:lnTo>
                  <a:pt x="32870" y="44390"/>
                </a:lnTo>
                <a:lnTo>
                  <a:pt x="32560" y="43940"/>
                </a:lnTo>
                <a:lnTo>
                  <a:pt x="32510" y="43820"/>
                </a:lnTo>
                <a:lnTo>
                  <a:pt x="32530" y="43440"/>
                </a:lnTo>
                <a:lnTo>
                  <a:pt x="32990" y="42490"/>
                </a:lnTo>
                <a:lnTo>
                  <a:pt x="32640" y="41140"/>
                </a:lnTo>
                <a:lnTo>
                  <a:pt x="32510" y="40750"/>
                </a:lnTo>
                <a:lnTo>
                  <a:pt x="31970" y="39680"/>
                </a:lnTo>
                <a:lnTo>
                  <a:pt x="30270" y="39670"/>
                </a:lnTo>
                <a:lnTo>
                  <a:pt x="30340" y="39260"/>
                </a:lnTo>
                <a:lnTo>
                  <a:pt x="30400" y="39120"/>
                </a:lnTo>
                <a:lnTo>
                  <a:pt x="30440" y="38950"/>
                </a:lnTo>
                <a:lnTo>
                  <a:pt x="30290" y="38640"/>
                </a:lnTo>
                <a:lnTo>
                  <a:pt x="29650" y="38420"/>
                </a:lnTo>
                <a:lnTo>
                  <a:pt x="29130" y="36900"/>
                </a:lnTo>
                <a:lnTo>
                  <a:pt x="28730" y="36310"/>
                </a:lnTo>
                <a:lnTo>
                  <a:pt x="28990" y="35490"/>
                </a:lnTo>
                <a:lnTo>
                  <a:pt x="29090" y="34780"/>
                </a:lnTo>
                <a:lnTo>
                  <a:pt x="29230" y="34410"/>
                </a:lnTo>
                <a:lnTo>
                  <a:pt x="29360" y="34180"/>
                </a:lnTo>
                <a:lnTo>
                  <a:pt x="29500" y="34080"/>
                </a:lnTo>
                <a:lnTo>
                  <a:pt x="29650" y="34000"/>
                </a:lnTo>
                <a:lnTo>
                  <a:pt x="29950" y="33880"/>
                </a:lnTo>
                <a:lnTo>
                  <a:pt x="30120" y="33780"/>
                </a:lnTo>
                <a:lnTo>
                  <a:pt x="30350" y="33550"/>
                </a:lnTo>
                <a:lnTo>
                  <a:pt x="30530" y="33250"/>
                </a:lnTo>
                <a:lnTo>
                  <a:pt x="30750" y="32600"/>
                </a:lnTo>
                <a:lnTo>
                  <a:pt x="31060" y="32660"/>
                </a:lnTo>
                <a:lnTo>
                  <a:pt x="32630" y="32330"/>
                </a:lnTo>
                <a:lnTo>
                  <a:pt x="33200" y="32650"/>
                </a:lnTo>
                <a:lnTo>
                  <a:pt x="34010" y="32590"/>
                </a:lnTo>
                <a:lnTo>
                  <a:pt x="34230" y="32670"/>
                </a:lnTo>
                <a:lnTo>
                  <a:pt x="34630" y="32930"/>
                </a:lnTo>
                <a:lnTo>
                  <a:pt x="34960" y="33260"/>
                </a:lnTo>
                <a:lnTo>
                  <a:pt x="35550" y="33740"/>
                </a:lnTo>
                <a:lnTo>
                  <a:pt x="35810" y="34050"/>
                </a:lnTo>
                <a:lnTo>
                  <a:pt x="36010" y="34350"/>
                </a:lnTo>
                <a:lnTo>
                  <a:pt x="36080" y="34500"/>
                </a:lnTo>
                <a:lnTo>
                  <a:pt x="36220" y="34870"/>
                </a:lnTo>
                <a:lnTo>
                  <a:pt x="36560" y="35500"/>
                </a:lnTo>
                <a:lnTo>
                  <a:pt x="37200" y="36360"/>
                </a:lnTo>
                <a:lnTo>
                  <a:pt x="38320" y="36490"/>
                </a:lnTo>
                <a:lnTo>
                  <a:pt x="39370" y="36950"/>
                </a:lnTo>
                <a:lnTo>
                  <a:pt x="39790" y="37020"/>
                </a:lnTo>
                <a:lnTo>
                  <a:pt x="40500" y="37460"/>
                </a:lnTo>
                <a:lnTo>
                  <a:pt x="40630" y="38460"/>
                </a:lnTo>
                <a:lnTo>
                  <a:pt x="40480" y="38970"/>
                </a:lnTo>
                <a:lnTo>
                  <a:pt x="40690" y="39250"/>
                </a:lnTo>
                <a:lnTo>
                  <a:pt x="40660" y="39930"/>
                </a:lnTo>
                <a:lnTo>
                  <a:pt x="40540" y="40880"/>
                </a:lnTo>
                <a:lnTo>
                  <a:pt x="40540" y="40980"/>
                </a:lnTo>
                <a:lnTo>
                  <a:pt x="40530" y="41860"/>
                </a:lnTo>
                <a:lnTo>
                  <a:pt x="40270" y="42670"/>
                </a:lnTo>
                <a:lnTo>
                  <a:pt x="39850" y="43150"/>
                </a:lnTo>
                <a:lnTo>
                  <a:pt x="39600" y="43620"/>
                </a:lnTo>
                <a:lnTo>
                  <a:pt x="39120" y="43890"/>
                </a:lnTo>
                <a:lnTo>
                  <a:pt x="39030" y="44100"/>
                </a:lnTo>
                <a:lnTo>
                  <a:pt x="39040" y="44240"/>
                </a:lnTo>
                <a:lnTo>
                  <a:pt x="38990" y="44520"/>
                </a:lnTo>
                <a:lnTo>
                  <a:pt x="38990" y="44640"/>
                </a:lnTo>
                <a:lnTo>
                  <a:pt x="39040" y="44910"/>
                </a:lnTo>
                <a:lnTo>
                  <a:pt x="39040" y="44990"/>
                </a:lnTo>
                <a:lnTo>
                  <a:pt x="38040" y="45670"/>
                </a:lnTo>
                <a:lnTo>
                  <a:pt x="37940" y="45790"/>
                </a:lnTo>
                <a:lnTo>
                  <a:pt x="37840" y="45940"/>
                </a:lnTo>
                <a:lnTo>
                  <a:pt x="37900" y="45990"/>
                </a:lnTo>
                <a:lnTo>
                  <a:pt x="37970" y="46030"/>
                </a:lnTo>
                <a:lnTo>
                  <a:pt x="38030" y="46040"/>
                </a:lnTo>
                <a:lnTo>
                  <a:pt x="38000" y="46150"/>
                </a:lnTo>
                <a:lnTo>
                  <a:pt x="37890" y="46170"/>
                </a:lnTo>
                <a:lnTo>
                  <a:pt x="37740" y="46140"/>
                </a:lnTo>
                <a:lnTo>
                  <a:pt x="37610" y="46050"/>
                </a:lnTo>
                <a:lnTo>
                  <a:pt x="37540" y="45920"/>
                </a:lnTo>
                <a:lnTo>
                  <a:pt x="37530" y="45720"/>
                </a:lnTo>
                <a:lnTo>
                  <a:pt x="37460" y="45490"/>
                </a:lnTo>
                <a:lnTo>
                  <a:pt x="37380" y="45280"/>
                </a:lnTo>
                <a:lnTo>
                  <a:pt x="37150" y="45100"/>
                </a:lnTo>
                <a:lnTo>
                  <a:pt x="37030" y="45090"/>
                </a:lnTo>
                <a:lnTo>
                  <a:pt x="36960" y="45150"/>
                </a:lnTo>
                <a:lnTo>
                  <a:pt x="36970" y="45430"/>
                </a:lnTo>
                <a:lnTo>
                  <a:pt x="36940" y="45650"/>
                </a:lnTo>
                <a:lnTo>
                  <a:pt x="36870" y="45910"/>
                </a:lnTo>
                <a:lnTo>
                  <a:pt x="36760" y="46150"/>
                </a:lnTo>
                <a:lnTo>
                  <a:pt x="36670" y="46240"/>
                </a:lnTo>
                <a:lnTo>
                  <a:pt x="36570" y="46260"/>
                </a:lnTo>
                <a:lnTo>
                  <a:pt x="36490" y="46210"/>
                </a:lnTo>
                <a:lnTo>
                  <a:pt x="36440" y="46140"/>
                </a:lnTo>
                <a:lnTo>
                  <a:pt x="36420" y="46050"/>
                </a:lnTo>
                <a:lnTo>
                  <a:pt x="36400" y="45980"/>
                </a:lnTo>
                <a:lnTo>
                  <a:pt x="36360" y="45820"/>
                </a:lnTo>
                <a:lnTo>
                  <a:pt x="36210" y="46200"/>
                </a:lnTo>
                <a:lnTo>
                  <a:pt x="36050" y="46290"/>
                </a:lnTo>
                <a:lnTo>
                  <a:pt x="35350" y="46560"/>
                </a:lnTo>
                <a:lnTo>
                  <a:pt x="35100" y="46560"/>
                </a:lnTo>
                <a:lnTo>
                  <a:pt x="34910" y="46480"/>
                </a:lnTo>
                <a:lnTo>
                  <a:pt x="34640" y="46180"/>
                </a:lnTo>
                <a:lnTo>
                  <a:pt x="34460" y="46030"/>
                </a:lnTo>
                <a:lnTo>
                  <a:pt x="34100" y="45870"/>
                </a:lnTo>
                <a:lnTo>
                  <a:pt x="33940" y="45880"/>
                </a:lnTo>
                <a:lnTo>
                  <a:pt x="33860" y="45940"/>
                </a:lnTo>
                <a:lnTo>
                  <a:pt x="33890" y="46190"/>
                </a:lnTo>
                <a:lnTo>
                  <a:pt x="33880" y="46320"/>
                </a:lnTo>
                <a:lnTo>
                  <a:pt x="33840" y="46430"/>
                </a:lnTo>
                <a:lnTo>
                  <a:pt x="33800" y="46510"/>
                </a:lnTo>
                <a:lnTo>
                  <a:pt x="33750" y="46690"/>
                </a:lnTo>
                <a:lnTo>
                  <a:pt x="33390" y="46530"/>
                </a:lnTo>
                <a:lnTo>
                  <a:pt x="33280" y="46510"/>
                </a:lnTo>
                <a:lnTo>
                  <a:pt x="33090" y="46510"/>
                </a:lnTo>
                <a:lnTo>
                  <a:pt x="32960" y="46530"/>
                </a:lnTo>
                <a:lnTo>
                  <a:pt x="32470" y="4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