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Chirang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Chir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47380" y="35420"/>
                </a:moveTo>
                <a:lnTo>
                  <a:pt x="47890" y="36080"/>
                </a:lnTo>
                <a:lnTo>
                  <a:pt x="47500" y="36340"/>
                </a:lnTo>
                <a:lnTo>
                  <a:pt x="47180" y="36510"/>
                </a:lnTo>
                <a:lnTo>
                  <a:pt x="46750" y="36810"/>
                </a:lnTo>
                <a:lnTo>
                  <a:pt x="46540" y="36990"/>
                </a:lnTo>
                <a:lnTo>
                  <a:pt x="46160" y="37400"/>
                </a:lnTo>
                <a:lnTo>
                  <a:pt x="46070" y="37590"/>
                </a:lnTo>
                <a:lnTo>
                  <a:pt x="46020" y="38190"/>
                </a:lnTo>
                <a:lnTo>
                  <a:pt x="45960" y="38490"/>
                </a:lnTo>
                <a:lnTo>
                  <a:pt x="45700" y="39230"/>
                </a:lnTo>
                <a:lnTo>
                  <a:pt x="45280" y="39660"/>
                </a:lnTo>
                <a:lnTo>
                  <a:pt x="45330" y="40700"/>
                </a:lnTo>
                <a:lnTo>
                  <a:pt x="44900" y="41390"/>
                </a:lnTo>
                <a:lnTo>
                  <a:pt x="44440" y="41870"/>
                </a:lnTo>
                <a:lnTo>
                  <a:pt x="44220" y="42290"/>
                </a:lnTo>
                <a:lnTo>
                  <a:pt x="44200" y="42590"/>
                </a:lnTo>
                <a:lnTo>
                  <a:pt x="44010" y="42930"/>
                </a:lnTo>
                <a:lnTo>
                  <a:pt x="43580" y="43210"/>
                </a:lnTo>
                <a:lnTo>
                  <a:pt x="42620" y="44670"/>
                </a:lnTo>
                <a:lnTo>
                  <a:pt x="42600" y="44790"/>
                </a:lnTo>
                <a:lnTo>
                  <a:pt x="42600" y="44890"/>
                </a:lnTo>
                <a:lnTo>
                  <a:pt x="42630" y="44960"/>
                </a:lnTo>
                <a:lnTo>
                  <a:pt x="42650" y="45030"/>
                </a:lnTo>
                <a:lnTo>
                  <a:pt x="42660" y="45110"/>
                </a:lnTo>
                <a:lnTo>
                  <a:pt x="42660" y="45330"/>
                </a:lnTo>
                <a:lnTo>
                  <a:pt x="42560" y="45440"/>
                </a:lnTo>
                <a:lnTo>
                  <a:pt x="42390" y="45510"/>
                </a:lnTo>
                <a:lnTo>
                  <a:pt x="41900" y="45610"/>
                </a:lnTo>
                <a:lnTo>
                  <a:pt x="41620" y="45720"/>
                </a:lnTo>
                <a:lnTo>
                  <a:pt x="41280" y="45960"/>
                </a:lnTo>
                <a:lnTo>
                  <a:pt x="41150" y="46140"/>
                </a:lnTo>
                <a:lnTo>
                  <a:pt x="41000" y="46290"/>
                </a:lnTo>
                <a:lnTo>
                  <a:pt x="40790" y="46390"/>
                </a:lnTo>
                <a:lnTo>
                  <a:pt x="40170" y="46270"/>
                </a:lnTo>
                <a:lnTo>
                  <a:pt x="39810" y="46200"/>
                </a:lnTo>
                <a:lnTo>
                  <a:pt x="39640" y="46080"/>
                </a:lnTo>
                <a:lnTo>
                  <a:pt x="39340" y="45640"/>
                </a:lnTo>
                <a:lnTo>
                  <a:pt x="39290" y="45290"/>
                </a:lnTo>
                <a:lnTo>
                  <a:pt x="39040" y="44990"/>
                </a:lnTo>
                <a:lnTo>
                  <a:pt x="39040" y="44910"/>
                </a:lnTo>
                <a:lnTo>
                  <a:pt x="38990" y="44640"/>
                </a:lnTo>
                <a:lnTo>
                  <a:pt x="38990" y="44520"/>
                </a:lnTo>
                <a:lnTo>
                  <a:pt x="39040" y="44240"/>
                </a:lnTo>
                <a:lnTo>
                  <a:pt x="39030" y="44100"/>
                </a:lnTo>
                <a:lnTo>
                  <a:pt x="39120" y="43890"/>
                </a:lnTo>
                <a:lnTo>
                  <a:pt x="39600" y="43620"/>
                </a:lnTo>
                <a:lnTo>
                  <a:pt x="39850" y="43150"/>
                </a:lnTo>
                <a:lnTo>
                  <a:pt x="40270" y="42670"/>
                </a:lnTo>
                <a:lnTo>
                  <a:pt x="40530" y="41860"/>
                </a:lnTo>
                <a:lnTo>
                  <a:pt x="40540" y="40980"/>
                </a:lnTo>
                <a:lnTo>
                  <a:pt x="40540" y="40880"/>
                </a:lnTo>
                <a:lnTo>
                  <a:pt x="40660" y="39930"/>
                </a:lnTo>
                <a:lnTo>
                  <a:pt x="40690" y="39250"/>
                </a:lnTo>
                <a:lnTo>
                  <a:pt x="40480" y="38970"/>
                </a:lnTo>
                <a:lnTo>
                  <a:pt x="40630" y="38460"/>
                </a:lnTo>
                <a:lnTo>
                  <a:pt x="40500" y="37460"/>
                </a:lnTo>
                <a:lnTo>
                  <a:pt x="40460" y="35370"/>
                </a:lnTo>
                <a:lnTo>
                  <a:pt x="41020" y="35220"/>
                </a:lnTo>
                <a:lnTo>
                  <a:pt x="42410" y="35840"/>
                </a:lnTo>
                <a:lnTo>
                  <a:pt x="42780" y="35900"/>
                </a:lnTo>
                <a:lnTo>
                  <a:pt x="43730" y="35820"/>
                </a:lnTo>
                <a:lnTo>
                  <a:pt x="44130" y="35690"/>
                </a:lnTo>
                <a:lnTo>
                  <a:pt x="44260" y="35690"/>
                </a:lnTo>
                <a:lnTo>
                  <a:pt x="44370" y="35740"/>
                </a:lnTo>
                <a:lnTo>
                  <a:pt x="44760" y="36080"/>
                </a:lnTo>
                <a:lnTo>
                  <a:pt x="45050" y="36240"/>
                </a:lnTo>
                <a:lnTo>
                  <a:pt x="45310" y="36490"/>
                </a:lnTo>
                <a:lnTo>
                  <a:pt x="46090" y="36060"/>
                </a:lnTo>
                <a:lnTo>
                  <a:pt x="46690" y="35870"/>
                </a:lnTo>
                <a:lnTo>
                  <a:pt x="47380" y="35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