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Chhukha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Chhukh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20760" y="36980"/>
                </a:moveTo>
                <a:lnTo>
                  <a:pt x="20800" y="36420"/>
                </a:lnTo>
                <a:lnTo>
                  <a:pt x="21100" y="35880"/>
                </a:lnTo>
                <a:lnTo>
                  <a:pt x="21340" y="35540"/>
                </a:lnTo>
                <a:lnTo>
                  <a:pt x="21370" y="35330"/>
                </a:lnTo>
                <a:lnTo>
                  <a:pt x="21310" y="35170"/>
                </a:lnTo>
                <a:lnTo>
                  <a:pt x="21120" y="34980"/>
                </a:lnTo>
                <a:lnTo>
                  <a:pt x="21000" y="34810"/>
                </a:lnTo>
                <a:lnTo>
                  <a:pt x="20780" y="34190"/>
                </a:lnTo>
                <a:lnTo>
                  <a:pt x="22680" y="34240"/>
                </a:lnTo>
                <a:lnTo>
                  <a:pt x="23440" y="34380"/>
                </a:lnTo>
                <a:lnTo>
                  <a:pt x="23790" y="34530"/>
                </a:lnTo>
                <a:lnTo>
                  <a:pt x="24250" y="34780"/>
                </a:lnTo>
                <a:lnTo>
                  <a:pt x="24470" y="34850"/>
                </a:lnTo>
                <a:lnTo>
                  <a:pt x="25300" y="34970"/>
                </a:lnTo>
                <a:lnTo>
                  <a:pt x="25560" y="34860"/>
                </a:lnTo>
                <a:lnTo>
                  <a:pt x="25590" y="34770"/>
                </a:lnTo>
                <a:lnTo>
                  <a:pt x="25600" y="34660"/>
                </a:lnTo>
                <a:lnTo>
                  <a:pt x="25580" y="34570"/>
                </a:lnTo>
                <a:lnTo>
                  <a:pt x="25540" y="34470"/>
                </a:lnTo>
                <a:lnTo>
                  <a:pt x="25510" y="34360"/>
                </a:lnTo>
                <a:lnTo>
                  <a:pt x="25490" y="34140"/>
                </a:lnTo>
                <a:lnTo>
                  <a:pt x="25510" y="33870"/>
                </a:lnTo>
                <a:lnTo>
                  <a:pt x="25890" y="32710"/>
                </a:lnTo>
                <a:lnTo>
                  <a:pt x="26070" y="32310"/>
                </a:lnTo>
                <a:lnTo>
                  <a:pt x="26170" y="32010"/>
                </a:lnTo>
                <a:lnTo>
                  <a:pt x="26240" y="31260"/>
                </a:lnTo>
                <a:lnTo>
                  <a:pt x="26690" y="31600"/>
                </a:lnTo>
                <a:lnTo>
                  <a:pt x="26860" y="31940"/>
                </a:lnTo>
                <a:lnTo>
                  <a:pt x="26970" y="32270"/>
                </a:lnTo>
                <a:lnTo>
                  <a:pt x="27060" y="32690"/>
                </a:lnTo>
                <a:lnTo>
                  <a:pt x="27150" y="32810"/>
                </a:lnTo>
                <a:lnTo>
                  <a:pt x="27260" y="32850"/>
                </a:lnTo>
                <a:lnTo>
                  <a:pt x="27450" y="32790"/>
                </a:lnTo>
                <a:lnTo>
                  <a:pt x="28300" y="33030"/>
                </a:lnTo>
                <a:lnTo>
                  <a:pt x="28440" y="33120"/>
                </a:lnTo>
                <a:lnTo>
                  <a:pt x="28500" y="33370"/>
                </a:lnTo>
                <a:lnTo>
                  <a:pt x="26970" y="34440"/>
                </a:lnTo>
                <a:lnTo>
                  <a:pt x="26410" y="35180"/>
                </a:lnTo>
                <a:lnTo>
                  <a:pt x="26440" y="35430"/>
                </a:lnTo>
                <a:lnTo>
                  <a:pt x="27140" y="35820"/>
                </a:lnTo>
                <a:lnTo>
                  <a:pt x="27440" y="36050"/>
                </a:lnTo>
                <a:lnTo>
                  <a:pt x="28110" y="36390"/>
                </a:lnTo>
                <a:lnTo>
                  <a:pt x="28730" y="36310"/>
                </a:lnTo>
                <a:lnTo>
                  <a:pt x="29130" y="36900"/>
                </a:lnTo>
                <a:lnTo>
                  <a:pt x="29650" y="38420"/>
                </a:lnTo>
                <a:lnTo>
                  <a:pt x="30290" y="38640"/>
                </a:lnTo>
                <a:lnTo>
                  <a:pt x="30440" y="38950"/>
                </a:lnTo>
                <a:lnTo>
                  <a:pt x="30400" y="39120"/>
                </a:lnTo>
                <a:lnTo>
                  <a:pt x="30340" y="39260"/>
                </a:lnTo>
                <a:lnTo>
                  <a:pt x="30270" y="39670"/>
                </a:lnTo>
                <a:lnTo>
                  <a:pt x="31970" y="39680"/>
                </a:lnTo>
                <a:lnTo>
                  <a:pt x="32510" y="40750"/>
                </a:lnTo>
                <a:lnTo>
                  <a:pt x="32640" y="41140"/>
                </a:lnTo>
                <a:lnTo>
                  <a:pt x="32990" y="42490"/>
                </a:lnTo>
                <a:lnTo>
                  <a:pt x="32530" y="43440"/>
                </a:lnTo>
                <a:lnTo>
                  <a:pt x="32510" y="43820"/>
                </a:lnTo>
                <a:lnTo>
                  <a:pt x="32560" y="43940"/>
                </a:lnTo>
                <a:lnTo>
                  <a:pt x="32870" y="44390"/>
                </a:lnTo>
                <a:lnTo>
                  <a:pt x="33000" y="44790"/>
                </a:lnTo>
                <a:lnTo>
                  <a:pt x="33020" y="45090"/>
                </a:lnTo>
                <a:lnTo>
                  <a:pt x="32990" y="45490"/>
                </a:lnTo>
                <a:lnTo>
                  <a:pt x="32920" y="45860"/>
                </a:lnTo>
                <a:lnTo>
                  <a:pt x="32870" y="46080"/>
                </a:lnTo>
                <a:lnTo>
                  <a:pt x="32690" y="46440"/>
                </a:lnTo>
                <a:lnTo>
                  <a:pt x="32630" y="46530"/>
                </a:lnTo>
                <a:lnTo>
                  <a:pt x="32470" y="46670"/>
                </a:lnTo>
                <a:lnTo>
                  <a:pt x="32290" y="47110"/>
                </a:lnTo>
                <a:lnTo>
                  <a:pt x="32050" y="47270"/>
                </a:lnTo>
                <a:lnTo>
                  <a:pt x="31770" y="48010"/>
                </a:lnTo>
                <a:lnTo>
                  <a:pt x="31880" y="48640"/>
                </a:lnTo>
                <a:lnTo>
                  <a:pt x="32090" y="48950"/>
                </a:lnTo>
                <a:lnTo>
                  <a:pt x="32250" y="49120"/>
                </a:lnTo>
                <a:lnTo>
                  <a:pt x="32300" y="49230"/>
                </a:lnTo>
                <a:lnTo>
                  <a:pt x="32290" y="49550"/>
                </a:lnTo>
                <a:lnTo>
                  <a:pt x="32280" y="49660"/>
                </a:lnTo>
                <a:lnTo>
                  <a:pt x="32280" y="49670"/>
                </a:lnTo>
                <a:lnTo>
                  <a:pt x="31850" y="49600"/>
                </a:lnTo>
                <a:lnTo>
                  <a:pt x="30400" y="48950"/>
                </a:lnTo>
                <a:lnTo>
                  <a:pt x="29800" y="48930"/>
                </a:lnTo>
                <a:lnTo>
                  <a:pt x="28860" y="49320"/>
                </a:lnTo>
                <a:lnTo>
                  <a:pt x="28360" y="49330"/>
                </a:lnTo>
                <a:lnTo>
                  <a:pt x="28020" y="49060"/>
                </a:lnTo>
                <a:lnTo>
                  <a:pt x="28460" y="48230"/>
                </a:lnTo>
                <a:lnTo>
                  <a:pt x="28400" y="47700"/>
                </a:lnTo>
                <a:lnTo>
                  <a:pt x="27720" y="47150"/>
                </a:lnTo>
                <a:lnTo>
                  <a:pt x="26640" y="46740"/>
                </a:lnTo>
                <a:lnTo>
                  <a:pt x="25530" y="46560"/>
                </a:lnTo>
                <a:lnTo>
                  <a:pt x="23840" y="46760"/>
                </a:lnTo>
                <a:lnTo>
                  <a:pt x="22880" y="46260"/>
                </a:lnTo>
                <a:lnTo>
                  <a:pt x="21840" y="45540"/>
                </a:lnTo>
                <a:lnTo>
                  <a:pt x="21840" y="45530"/>
                </a:lnTo>
                <a:lnTo>
                  <a:pt x="21830" y="44880"/>
                </a:lnTo>
                <a:lnTo>
                  <a:pt x="21730" y="44400"/>
                </a:lnTo>
                <a:lnTo>
                  <a:pt x="21600" y="44370"/>
                </a:lnTo>
                <a:lnTo>
                  <a:pt x="21380" y="44360"/>
                </a:lnTo>
                <a:lnTo>
                  <a:pt x="20810" y="44490"/>
                </a:lnTo>
                <a:lnTo>
                  <a:pt x="20700" y="44460"/>
                </a:lnTo>
                <a:lnTo>
                  <a:pt x="20680" y="44390"/>
                </a:lnTo>
                <a:lnTo>
                  <a:pt x="20710" y="44280"/>
                </a:lnTo>
                <a:lnTo>
                  <a:pt x="20710" y="44140"/>
                </a:lnTo>
                <a:lnTo>
                  <a:pt x="20630" y="43970"/>
                </a:lnTo>
                <a:lnTo>
                  <a:pt x="20500" y="43500"/>
                </a:lnTo>
                <a:lnTo>
                  <a:pt x="20290" y="43340"/>
                </a:lnTo>
                <a:lnTo>
                  <a:pt x="19740" y="43040"/>
                </a:lnTo>
                <a:lnTo>
                  <a:pt x="19580" y="42990"/>
                </a:lnTo>
                <a:lnTo>
                  <a:pt x="19480" y="43010"/>
                </a:lnTo>
                <a:lnTo>
                  <a:pt x="19400" y="43050"/>
                </a:lnTo>
                <a:lnTo>
                  <a:pt x="19270" y="43040"/>
                </a:lnTo>
                <a:lnTo>
                  <a:pt x="19190" y="42980"/>
                </a:lnTo>
                <a:lnTo>
                  <a:pt x="19090" y="42710"/>
                </a:lnTo>
                <a:lnTo>
                  <a:pt x="20020" y="42050"/>
                </a:lnTo>
                <a:lnTo>
                  <a:pt x="21070" y="40610"/>
                </a:lnTo>
                <a:lnTo>
                  <a:pt x="21170" y="39950"/>
                </a:lnTo>
                <a:lnTo>
                  <a:pt x="21110" y="39800"/>
                </a:lnTo>
                <a:lnTo>
                  <a:pt x="21000" y="39570"/>
                </a:lnTo>
                <a:lnTo>
                  <a:pt x="20860" y="39420"/>
                </a:lnTo>
                <a:lnTo>
                  <a:pt x="20720" y="39300"/>
                </a:lnTo>
                <a:lnTo>
                  <a:pt x="20570" y="39230"/>
                </a:lnTo>
                <a:lnTo>
                  <a:pt x="20250" y="39170"/>
                </a:lnTo>
                <a:lnTo>
                  <a:pt x="20240" y="38390"/>
                </a:lnTo>
                <a:lnTo>
                  <a:pt x="20150" y="37800"/>
                </a:lnTo>
                <a:lnTo>
                  <a:pt x="20240" y="37440"/>
                </a:lnTo>
                <a:lnTo>
                  <a:pt x="20370" y="37210"/>
                </a:lnTo>
                <a:lnTo>
                  <a:pt x="20760" y="3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