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Bumthang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Bumthan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59360" y="8390"/>
                </a:moveTo>
                <a:lnTo>
                  <a:pt x="59230" y="9360"/>
                </a:lnTo>
                <a:lnTo>
                  <a:pt x="59230" y="9670"/>
                </a:lnTo>
                <a:lnTo>
                  <a:pt x="59260" y="9920"/>
                </a:lnTo>
                <a:lnTo>
                  <a:pt x="59350" y="10220"/>
                </a:lnTo>
                <a:lnTo>
                  <a:pt x="59380" y="10950"/>
                </a:lnTo>
                <a:lnTo>
                  <a:pt x="59320" y="11170"/>
                </a:lnTo>
                <a:lnTo>
                  <a:pt x="59240" y="11310"/>
                </a:lnTo>
                <a:lnTo>
                  <a:pt x="58980" y="11480"/>
                </a:lnTo>
                <a:lnTo>
                  <a:pt x="58850" y="11620"/>
                </a:lnTo>
                <a:lnTo>
                  <a:pt x="58780" y="11770"/>
                </a:lnTo>
                <a:lnTo>
                  <a:pt x="58750" y="11990"/>
                </a:lnTo>
                <a:lnTo>
                  <a:pt x="58620" y="12250"/>
                </a:lnTo>
                <a:lnTo>
                  <a:pt x="58640" y="12390"/>
                </a:lnTo>
                <a:lnTo>
                  <a:pt x="58750" y="12550"/>
                </a:lnTo>
                <a:lnTo>
                  <a:pt x="59060" y="12830"/>
                </a:lnTo>
                <a:lnTo>
                  <a:pt x="59250" y="12930"/>
                </a:lnTo>
                <a:lnTo>
                  <a:pt x="59420" y="12990"/>
                </a:lnTo>
                <a:lnTo>
                  <a:pt x="59720" y="13060"/>
                </a:lnTo>
                <a:lnTo>
                  <a:pt x="59860" y="13120"/>
                </a:lnTo>
                <a:lnTo>
                  <a:pt x="60010" y="13290"/>
                </a:lnTo>
                <a:lnTo>
                  <a:pt x="60420" y="14250"/>
                </a:lnTo>
                <a:lnTo>
                  <a:pt x="60480" y="15040"/>
                </a:lnTo>
                <a:lnTo>
                  <a:pt x="60870" y="15220"/>
                </a:lnTo>
                <a:lnTo>
                  <a:pt x="61260" y="15620"/>
                </a:lnTo>
                <a:lnTo>
                  <a:pt x="61470" y="15930"/>
                </a:lnTo>
                <a:lnTo>
                  <a:pt x="61630" y="16100"/>
                </a:lnTo>
                <a:lnTo>
                  <a:pt x="61740" y="16170"/>
                </a:lnTo>
                <a:lnTo>
                  <a:pt x="61930" y="16220"/>
                </a:lnTo>
                <a:lnTo>
                  <a:pt x="62050" y="16270"/>
                </a:lnTo>
                <a:lnTo>
                  <a:pt x="62310" y="16440"/>
                </a:lnTo>
                <a:lnTo>
                  <a:pt x="62480" y="16510"/>
                </a:lnTo>
                <a:lnTo>
                  <a:pt x="62570" y="16710"/>
                </a:lnTo>
                <a:lnTo>
                  <a:pt x="62840" y="17900"/>
                </a:lnTo>
                <a:lnTo>
                  <a:pt x="62840" y="18610"/>
                </a:lnTo>
                <a:lnTo>
                  <a:pt x="62900" y="18710"/>
                </a:lnTo>
                <a:lnTo>
                  <a:pt x="63080" y="18800"/>
                </a:lnTo>
                <a:lnTo>
                  <a:pt x="63500" y="18860"/>
                </a:lnTo>
                <a:lnTo>
                  <a:pt x="63630" y="18890"/>
                </a:lnTo>
                <a:lnTo>
                  <a:pt x="63750" y="18970"/>
                </a:lnTo>
                <a:lnTo>
                  <a:pt x="64510" y="19710"/>
                </a:lnTo>
                <a:lnTo>
                  <a:pt x="64600" y="19930"/>
                </a:lnTo>
                <a:lnTo>
                  <a:pt x="64680" y="20240"/>
                </a:lnTo>
                <a:lnTo>
                  <a:pt x="64790" y="20930"/>
                </a:lnTo>
                <a:lnTo>
                  <a:pt x="64830" y="21640"/>
                </a:lnTo>
                <a:lnTo>
                  <a:pt x="64640" y="22280"/>
                </a:lnTo>
                <a:lnTo>
                  <a:pt x="64400" y="23080"/>
                </a:lnTo>
                <a:lnTo>
                  <a:pt x="64360" y="23280"/>
                </a:lnTo>
                <a:lnTo>
                  <a:pt x="64350" y="23390"/>
                </a:lnTo>
                <a:lnTo>
                  <a:pt x="64590" y="23940"/>
                </a:lnTo>
                <a:lnTo>
                  <a:pt x="64650" y="24660"/>
                </a:lnTo>
                <a:lnTo>
                  <a:pt x="64640" y="24850"/>
                </a:lnTo>
                <a:lnTo>
                  <a:pt x="64570" y="25010"/>
                </a:lnTo>
                <a:lnTo>
                  <a:pt x="64540" y="25140"/>
                </a:lnTo>
                <a:lnTo>
                  <a:pt x="64600" y="25310"/>
                </a:lnTo>
                <a:lnTo>
                  <a:pt x="64740" y="25500"/>
                </a:lnTo>
                <a:lnTo>
                  <a:pt x="65050" y="25720"/>
                </a:lnTo>
                <a:lnTo>
                  <a:pt x="65470" y="26290"/>
                </a:lnTo>
                <a:lnTo>
                  <a:pt x="65050" y="27220"/>
                </a:lnTo>
                <a:lnTo>
                  <a:pt x="64920" y="27390"/>
                </a:lnTo>
                <a:lnTo>
                  <a:pt x="64800" y="27530"/>
                </a:lnTo>
                <a:lnTo>
                  <a:pt x="64760" y="27730"/>
                </a:lnTo>
                <a:lnTo>
                  <a:pt x="64750" y="27880"/>
                </a:lnTo>
                <a:lnTo>
                  <a:pt x="65170" y="28730"/>
                </a:lnTo>
                <a:lnTo>
                  <a:pt x="64620" y="28910"/>
                </a:lnTo>
                <a:lnTo>
                  <a:pt x="64530" y="28960"/>
                </a:lnTo>
                <a:lnTo>
                  <a:pt x="64130" y="29370"/>
                </a:lnTo>
                <a:lnTo>
                  <a:pt x="64050" y="29670"/>
                </a:lnTo>
                <a:lnTo>
                  <a:pt x="63980" y="29750"/>
                </a:lnTo>
                <a:lnTo>
                  <a:pt x="63800" y="29850"/>
                </a:lnTo>
                <a:lnTo>
                  <a:pt x="63600" y="29940"/>
                </a:lnTo>
                <a:lnTo>
                  <a:pt x="62980" y="29970"/>
                </a:lnTo>
                <a:lnTo>
                  <a:pt x="62630" y="30240"/>
                </a:lnTo>
                <a:lnTo>
                  <a:pt x="62310" y="30290"/>
                </a:lnTo>
                <a:lnTo>
                  <a:pt x="61470" y="30680"/>
                </a:lnTo>
                <a:lnTo>
                  <a:pt x="60610" y="30270"/>
                </a:lnTo>
                <a:lnTo>
                  <a:pt x="60290" y="29920"/>
                </a:lnTo>
                <a:lnTo>
                  <a:pt x="60230" y="29780"/>
                </a:lnTo>
                <a:lnTo>
                  <a:pt x="60170" y="29680"/>
                </a:lnTo>
                <a:lnTo>
                  <a:pt x="59930" y="29490"/>
                </a:lnTo>
                <a:lnTo>
                  <a:pt x="59710" y="29240"/>
                </a:lnTo>
                <a:lnTo>
                  <a:pt x="59590" y="29150"/>
                </a:lnTo>
                <a:lnTo>
                  <a:pt x="59440" y="29110"/>
                </a:lnTo>
                <a:lnTo>
                  <a:pt x="59300" y="29090"/>
                </a:lnTo>
                <a:lnTo>
                  <a:pt x="59150" y="29100"/>
                </a:lnTo>
                <a:lnTo>
                  <a:pt x="58980" y="29120"/>
                </a:lnTo>
                <a:lnTo>
                  <a:pt x="58800" y="29220"/>
                </a:lnTo>
                <a:lnTo>
                  <a:pt x="58650" y="29320"/>
                </a:lnTo>
                <a:lnTo>
                  <a:pt x="58520" y="29980"/>
                </a:lnTo>
                <a:lnTo>
                  <a:pt x="57040" y="28350"/>
                </a:lnTo>
                <a:lnTo>
                  <a:pt x="56490" y="27950"/>
                </a:lnTo>
                <a:lnTo>
                  <a:pt x="56280" y="27850"/>
                </a:lnTo>
                <a:lnTo>
                  <a:pt x="55930" y="27730"/>
                </a:lnTo>
                <a:lnTo>
                  <a:pt x="55680" y="27620"/>
                </a:lnTo>
                <a:lnTo>
                  <a:pt x="55540" y="27520"/>
                </a:lnTo>
                <a:lnTo>
                  <a:pt x="55420" y="27340"/>
                </a:lnTo>
                <a:lnTo>
                  <a:pt x="55330" y="27260"/>
                </a:lnTo>
                <a:lnTo>
                  <a:pt x="55220" y="27200"/>
                </a:lnTo>
                <a:lnTo>
                  <a:pt x="54950" y="27140"/>
                </a:lnTo>
                <a:lnTo>
                  <a:pt x="54280" y="26900"/>
                </a:lnTo>
                <a:lnTo>
                  <a:pt x="54060" y="26290"/>
                </a:lnTo>
                <a:lnTo>
                  <a:pt x="54210" y="25910"/>
                </a:lnTo>
                <a:lnTo>
                  <a:pt x="54090" y="25130"/>
                </a:lnTo>
                <a:lnTo>
                  <a:pt x="53460" y="22960"/>
                </a:lnTo>
                <a:lnTo>
                  <a:pt x="53240" y="22820"/>
                </a:lnTo>
                <a:lnTo>
                  <a:pt x="53140" y="22440"/>
                </a:lnTo>
                <a:lnTo>
                  <a:pt x="53030" y="21600"/>
                </a:lnTo>
                <a:lnTo>
                  <a:pt x="52970" y="21510"/>
                </a:lnTo>
                <a:lnTo>
                  <a:pt x="52840" y="21410"/>
                </a:lnTo>
                <a:lnTo>
                  <a:pt x="52810" y="21280"/>
                </a:lnTo>
                <a:lnTo>
                  <a:pt x="52800" y="21050"/>
                </a:lnTo>
                <a:lnTo>
                  <a:pt x="52850" y="20680"/>
                </a:lnTo>
                <a:lnTo>
                  <a:pt x="52860" y="20440"/>
                </a:lnTo>
                <a:lnTo>
                  <a:pt x="52880" y="20260"/>
                </a:lnTo>
                <a:lnTo>
                  <a:pt x="53080" y="19600"/>
                </a:lnTo>
                <a:lnTo>
                  <a:pt x="53150" y="18800"/>
                </a:lnTo>
                <a:lnTo>
                  <a:pt x="53150" y="18440"/>
                </a:lnTo>
                <a:lnTo>
                  <a:pt x="53120" y="18170"/>
                </a:lnTo>
                <a:lnTo>
                  <a:pt x="53060" y="18030"/>
                </a:lnTo>
                <a:lnTo>
                  <a:pt x="53000" y="17910"/>
                </a:lnTo>
                <a:lnTo>
                  <a:pt x="52680" y="17440"/>
                </a:lnTo>
                <a:lnTo>
                  <a:pt x="52610" y="17360"/>
                </a:lnTo>
                <a:lnTo>
                  <a:pt x="52480" y="17280"/>
                </a:lnTo>
                <a:lnTo>
                  <a:pt x="52330" y="17230"/>
                </a:lnTo>
                <a:lnTo>
                  <a:pt x="52180" y="17220"/>
                </a:lnTo>
                <a:lnTo>
                  <a:pt x="52060" y="17240"/>
                </a:lnTo>
                <a:lnTo>
                  <a:pt x="51970" y="17260"/>
                </a:lnTo>
                <a:lnTo>
                  <a:pt x="51880" y="17260"/>
                </a:lnTo>
                <a:lnTo>
                  <a:pt x="51800" y="17200"/>
                </a:lnTo>
                <a:lnTo>
                  <a:pt x="51730" y="17110"/>
                </a:lnTo>
                <a:lnTo>
                  <a:pt x="51500" y="16940"/>
                </a:lnTo>
                <a:lnTo>
                  <a:pt x="51300" y="15720"/>
                </a:lnTo>
                <a:lnTo>
                  <a:pt x="51330" y="15590"/>
                </a:lnTo>
                <a:lnTo>
                  <a:pt x="51400" y="15440"/>
                </a:lnTo>
                <a:lnTo>
                  <a:pt x="51490" y="15450"/>
                </a:lnTo>
                <a:lnTo>
                  <a:pt x="51630" y="15360"/>
                </a:lnTo>
                <a:lnTo>
                  <a:pt x="51800" y="15130"/>
                </a:lnTo>
                <a:lnTo>
                  <a:pt x="52100" y="14540"/>
                </a:lnTo>
                <a:lnTo>
                  <a:pt x="52240" y="13660"/>
                </a:lnTo>
                <a:lnTo>
                  <a:pt x="52210" y="13360"/>
                </a:lnTo>
                <a:lnTo>
                  <a:pt x="52180" y="13180"/>
                </a:lnTo>
                <a:lnTo>
                  <a:pt x="52120" y="13060"/>
                </a:lnTo>
                <a:lnTo>
                  <a:pt x="52050" y="12950"/>
                </a:lnTo>
                <a:lnTo>
                  <a:pt x="51980" y="12830"/>
                </a:lnTo>
                <a:lnTo>
                  <a:pt x="51930" y="12610"/>
                </a:lnTo>
                <a:lnTo>
                  <a:pt x="51890" y="12470"/>
                </a:lnTo>
                <a:lnTo>
                  <a:pt x="51810" y="12350"/>
                </a:lnTo>
                <a:lnTo>
                  <a:pt x="51740" y="12290"/>
                </a:lnTo>
                <a:lnTo>
                  <a:pt x="51650" y="12260"/>
                </a:lnTo>
                <a:lnTo>
                  <a:pt x="51320" y="12180"/>
                </a:lnTo>
                <a:lnTo>
                  <a:pt x="51260" y="12130"/>
                </a:lnTo>
                <a:lnTo>
                  <a:pt x="51190" y="12020"/>
                </a:lnTo>
                <a:lnTo>
                  <a:pt x="51110" y="11820"/>
                </a:lnTo>
                <a:lnTo>
                  <a:pt x="51040" y="11580"/>
                </a:lnTo>
                <a:lnTo>
                  <a:pt x="50970" y="11440"/>
                </a:lnTo>
                <a:lnTo>
                  <a:pt x="50880" y="11330"/>
                </a:lnTo>
                <a:lnTo>
                  <a:pt x="50860" y="11260"/>
                </a:lnTo>
                <a:lnTo>
                  <a:pt x="50870" y="11190"/>
                </a:lnTo>
                <a:lnTo>
                  <a:pt x="50900" y="11130"/>
                </a:lnTo>
                <a:lnTo>
                  <a:pt x="50970" y="11060"/>
                </a:lnTo>
                <a:lnTo>
                  <a:pt x="51040" y="10940"/>
                </a:lnTo>
                <a:lnTo>
                  <a:pt x="51120" y="10790"/>
                </a:lnTo>
                <a:lnTo>
                  <a:pt x="51190" y="10510"/>
                </a:lnTo>
                <a:lnTo>
                  <a:pt x="51190" y="10300"/>
                </a:lnTo>
                <a:lnTo>
                  <a:pt x="51130" y="10080"/>
                </a:lnTo>
                <a:lnTo>
                  <a:pt x="50530" y="9310"/>
                </a:lnTo>
                <a:lnTo>
                  <a:pt x="50960" y="8590"/>
                </a:lnTo>
                <a:lnTo>
                  <a:pt x="51780" y="7860"/>
                </a:lnTo>
                <a:lnTo>
                  <a:pt x="52250" y="7800"/>
                </a:lnTo>
                <a:lnTo>
                  <a:pt x="52720" y="7810"/>
                </a:lnTo>
                <a:lnTo>
                  <a:pt x="54490" y="8060"/>
                </a:lnTo>
                <a:lnTo>
                  <a:pt x="54850" y="7980"/>
                </a:lnTo>
                <a:lnTo>
                  <a:pt x="54970" y="7990"/>
                </a:lnTo>
                <a:lnTo>
                  <a:pt x="55670" y="7940"/>
                </a:lnTo>
                <a:lnTo>
                  <a:pt x="56590" y="8070"/>
                </a:lnTo>
                <a:lnTo>
                  <a:pt x="57250" y="7620"/>
                </a:lnTo>
                <a:lnTo>
                  <a:pt x="57540" y="7490"/>
                </a:lnTo>
                <a:lnTo>
                  <a:pt x="58590" y="8190"/>
                </a:lnTo>
                <a:lnTo>
                  <a:pt x="59360" y="8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