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Bhutan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ashi Yangtse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85660" y="26600"/>
                </a:moveTo>
                <a:lnTo>
                  <a:pt x="85660" y="26650"/>
                </a:lnTo>
                <a:lnTo>
                  <a:pt x="85590" y="26820"/>
                </a:lnTo>
                <a:lnTo>
                  <a:pt x="85440" y="27010"/>
                </a:lnTo>
                <a:lnTo>
                  <a:pt x="85230" y="27110"/>
                </a:lnTo>
                <a:lnTo>
                  <a:pt x="84490" y="27220"/>
                </a:lnTo>
                <a:lnTo>
                  <a:pt x="83550" y="27610"/>
                </a:lnTo>
                <a:lnTo>
                  <a:pt x="81960" y="28120"/>
                </a:lnTo>
                <a:lnTo>
                  <a:pt x="81660" y="28140"/>
                </a:lnTo>
                <a:lnTo>
                  <a:pt x="81040" y="28870"/>
                </a:lnTo>
                <a:lnTo>
                  <a:pt x="80920" y="28980"/>
                </a:lnTo>
                <a:lnTo>
                  <a:pt x="80260" y="29240"/>
                </a:lnTo>
                <a:lnTo>
                  <a:pt x="80170" y="29360"/>
                </a:lnTo>
                <a:lnTo>
                  <a:pt x="77660" y="28490"/>
                </a:lnTo>
                <a:lnTo>
                  <a:pt x="76610" y="28370"/>
                </a:lnTo>
                <a:lnTo>
                  <a:pt x="77050" y="27520"/>
                </a:lnTo>
                <a:lnTo>
                  <a:pt x="77110" y="27250"/>
                </a:lnTo>
                <a:lnTo>
                  <a:pt x="77080" y="27140"/>
                </a:lnTo>
                <a:lnTo>
                  <a:pt x="76740" y="26310"/>
                </a:lnTo>
                <a:lnTo>
                  <a:pt x="74850" y="23780"/>
                </a:lnTo>
                <a:lnTo>
                  <a:pt x="74360" y="22890"/>
                </a:lnTo>
                <a:lnTo>
                  <a:pt x="74030" y="22410"/>
                </a:lnTo>
                <a:lnTo>
                  <a:pt x="74300" y="21760"/>
                </a:lnTo>
                <a:lnTo>
                  <a:pt x="74180" y="19910"/>
                </a:lnTo>
                <a:lnTo>
                  <a:pt x="74310" y="19160"/>
                </a:lnTo>
                <a:lnTo>
                  <a:pt x="74300" y="18930"/>
                </a:lnTo>
                <a:lnTo>
                  <a:pt x="74110" y="18230"/>
                </a:lnTo>
                <a:lnTo>
                  <a:pt x="74090" y="18020"/>
                </a:lnTo>
                <a:lnTo>
                  <a:pt x="74140" y="17800"/>
                </a:lnTo>
                <a:lnTo>
                  <a:pt x="74260" y="17570"/>
                </a:lnTo>
                <a:lnTo>
                  <a:pt x="74380" y="17220"/>
                </a:lnTo>
                <a:lnTo>
                  <a:pt x="74440" y="16710"/>
                </a:lnTo>
                <a:lnTo>
                  <a:pt x="74440" y="16370"/>
                </a:lnTo>
                <a:lnTo>
                  <a:pt x="74560" y="15850"/>
                </a:lnTo>
                <a:lnTo>
                  <a:pt x="74630" y="13310"/>
                </a:lnTo>
                <a:lnTo>
                  <a:pt x="74610" y="12950"/>
                </a:lnTo>
                <a:lnTo>
                  <a:pt x="74650" y="12780"/>
                </a:lnTo>
                <a:lnTo>
                  <a:pt x="74730" y="12630"/>
                </a:lnTo>
                <a:lnTo>
                  <a:pt x="74850" y="12590"/>
                </a:lnTo>
                <a:lnTo>
                  <a:pt x="74970" y="12570"/>
                </a:lnTo>
                <a:lnTo>
                  <a:pt x="75100" y="12530"/>
                </a:lnTo>
                <a:lnTo>
                  <a:pt x="75230" y="12430"/>
                </a:lnTo>
                <a:lnTo>
                  <a:pt x="76100" y="11390"/>
                </a:lnTo>
                <a:lnTo>
                  <a:pt x="76260" y="11300"/>
                </a:lnTo>
                <a:lnTo>
                  <a:pt x="76380" y="11310"/>
                </a:lnTo>
                <a:lnTo>
                  <a:pt x="76650" y="11390"/>
                </a:lnTo>
                <a:lnTo>
                  <a:pt x="76780" y="11370"/>
                </a:lnTo>
                <a:lnTo>
                  <a:pt x="76920" y="11300"/>
                </a:lnTo>
                <a:lnTo>
                  <a:pt x="77320" y="10930"/>
                </a:lnTo>
                <a:lnTo>
                  <a:pt x="77800" y="10410"/>
                </a:lnTo>
                <a:lnTo>
                  <a:pt x="78070" y="10500"/>
                </a:lnTo>
                <a:lnTo>
                  <a:pt x="78460" y="10560"/>
                </a:lnTo>
                <a:lnTo>
                  <a:pt x="78730" y="10560"/>
                </a:lnTo>
                <a:lnTo>
                  <a:pt x="78820" y="10690"/>
                </a:lnTo>
                <a:lnTo>
                  <a:pt x="78840" y="10720"/>
                </a:lnTo>
                <a:lnTo>
                  <a:pt x="79210" y="10850"/>
                </a:lnTo>
                <a:lnTo>
                  <a:pt x="79210" y="10900"/>
                </a:lnTo>
                <a:lnTo>
                  <a:pt x="79130" y="11130"/>
                </a:lnTo>
                <a:lnTo>
                  <a:pt x="79260" y="11310"/>
                </a:lnTo>
                <a:lnTo>
                  <a:pt x="80040" y="12240"/>
                </a:lnTo>
                <a:lnTo>
                  <a:pt x="80960" y="12550"/>
                </a:lnTo>
                <a:lnTo>
                  <a:pt x="81560" y="13070"/>
                </a:lnTo>
                <a:lnTo>
                  <a:pt x="81600" y="13050"/>
                </a:lnTo>
                <a:lnTo>
                  <a:pt x="81900" y="13020"/>
                </a:lnTo>
                <a:lnTo>
                  <a:pt x="82140" y="13080"/>
                </a:lnTo>
                <a:lnTo>
                  <a:pt x="82510" y="13290"/>
                </a:lnTo>
                <a:lnTo>
                  <a:pt x="82600" y="13430"/>
                </a:lnTo>
                <a:lnTo>
                  <a:pt x="83370" y="13570"/>
                </a:lnTo>
                <a:lnTo>
                  <a:pt x="83230" y="13840"/>
                </a:lnTo>
                <a:lnTo>
                  <a:pt x="82990" y="14600"/>
                </a:lnTo>
                <a:lnTo>
                  <a:pt x="81260" y="14640"/>
                </a:lnTo>
                <a:lnTo>
                  <a:pt x="81310" y="15560"/>
                </a:lnTo>
                <a:lnTo>
                  <a:pt x="82370" y="15880"/>
                </a:lnTo>
                <a:lnTo>
                  <a:pt x="83190" y="16740"/>
                </a:lnTo>
                <a:lnTo>
                  <a:pt x="83170" y="17840"/>
                </a:lnTo>
                <a:lnTo>
                  <a:pt x="82950" y="18760"/>
                </a:lnTo>
                <a:lnTo>
                  <a:pt x="81680" y="20550"/>
                </a:lnTo>
                <a:lnTo>
                  <a:pt x="81500" y="21720"/>
                </a:lnTo>
                <a:lnTo>
                  <a:pt x="82090" y="23960"/>
                </a:lnTo>
                <a:lnTo>
                  <a:pt x="82350" y="24390"/>
                </a:lnTo>
                <a:lnTo>
                  <a:pt x="83120" y="25020"/>
                </a:lnTo>
                <a:lnTo>
                  <a:pt x="83350" y="25530"/>
                </a:lnTo>
                <a:lnTo>
                  <a:pt x="83780" y="26010"/>
                </a:lnTo>
                <a:lnTo>
                  <a:pt x="84400" y="26200"/>
                </a:lnTo>
                <a:lnTo>
                  <a:pt x="85060" y="26330"/>
                </a:lnTo>
                <a:lnTo>
                  <a:pt x="85660" y="26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Lhuntshi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77800" y="10410"/>
                </a:moveTo>
                <a:lnTo>
                  <a:pt x="77320" y="10930"/>
                </a:lnTo>
                <a:lnTo>
                  <a:pt x="76920" y="11300"/>
                </a:lnTo>
                <a:lnTo>
                  <a:pt x="76780" y="11370"/>
                </a:lnTo>
                <a:lnTo>
                  <a:pt x="76650" y="11390"/>
                </a:lnTo>
                <a:lnTo>
                  <a:pt x="76380" y="11310"/>
                </a:lnTo>
                <a:lnTo>
                  <a:pt x="76260" y="11300"/>
                </a:lnTo>
                <a:lnTo>
                  <a:pt x="76100" y="11390"/>
                </a:lnTo>
                <a:lnTo>
                  <a:pt x="75230" y="12430"/>
                </a:lnTo>
                <a:lnTo>
                  <a:pt x="75100" y="12530"/>
                </a:lnTo>
                <a:lnTo>
                  <a:pt x="74970" y="12570"/>
                </a:lnTo>
                <a:lnTo>
                  <a:pt x="74850" y="12590"/>
                </a:lnTo>
                <a:lnTo>
                  <a:pt x="74730" y="12630"/>
                </a:lnTo>
                <a:lnTo>
                  <a:pt x="74650" y="12780"/>
                </a:lnTo>
                <a:lnTo>
                  <a:pt x="74610" y="12950"/>
                </a:lnTo>
                <a:lnTo>
                  <a:pt x="74630" y="13310"/>
                </a:lnTo>
                <a:lnTo>
                  <a:pt x="74560" y="15850"/>
                </a:lnTo>
                <a:lnTo>
                  <a:pt x="74440" y="16370"/>
                </a:lnTo>
                <a:lnTo>
                  <a:pt x="74440" y="16710"/>
                </a:lnTo>
                <a:lnTo>
                  <a:pt x="74380" y="17220"/>
                </a:lnTo>
                <a:lnTo>
                  <a:pt x="74260" y="17570"/>
                </a:lnTo>
                <a:lnTo>
                  <a:pt x="74140" y="17800"/>
                </a:lnTo>
                <a:lnTo>
                  <a:pt x="74090" y="18020"/>
                </a:lnTo>
                <a:lnTo>
                  <a:pt x="74110" y="18230"/>
                </a:lnTo>
                <a:lnTo>
                  <a:pt x="74300" y="18930"/>
                </a:lnTo>
                <a:lnTo>
                  <a:pt x="74310" y="19160"/>
                </a:lnTo>
                <a:lnTo>
                  <a:pt x="74180" y="19910"/>
                </a:lnTo>
                <a:lnTo>
                  <a:pt x="74300" y="21760"/>
                </a:lnTo>
                <a:lnTo>
                  <a:pt x="74030" y="22410"/>
                </a:lnTo>
                <a:lnTo>
                  <a:pt x="74360" y="22890"/>
                </a:lnTo>
                <a:lnTo>
                  <a:pt x="74090" y="22970"/>
                </a:lnTo>
                <a:lnTo>
                  <a:pt x="73980" y="22990"/>
                </a:lnTo>
                <a:lnTo>
                  <a:pt x="73840" y="23070"/>
                </a:lnTo>
                <a:lnTo>
                  <a:pt x="73760" y="23210"/>
                </a:lnTo>
                <a:lnTo>
                  <a:pt x="73790" y="23710"/>
                </a:lnTo>
                <a:lnTo>
                  <a:pt x="73760" y="23960"/>
                </a:lnTo>
                <a:lnTo>
                  <a:pt x="73100" y="24500"/>
                </a:lnTo>
                <a:lnTo>
                  <a:pt x="72830" y="24790"/>
                </a:lnTo>
                <a:lnTo>
                  <a:pt x="72610" y="25310"/>
                </a:lnTo>
                <a:lnTo>
                  <a:pt x="72770" y="25680"/>
                </a:lnTo>
                <a:lnTo>
                  <a:pt x="72970" y="25940"/>
                </a:lnTo>
                <a:lnTo>
                  <a:pt x="73010" y="26080"/>
                </a:lnTo>
                <a:lnTo>
                  <a:pt x="72970" y="26630"/>
                </a:lnTo>
                <a:lnTo>
                  <a:pt x="72610" y="27550"/>
                </a:lnTo>
                <a:lnTo>
                  <a:pt x="70430" y="28730"/>
                </a:lnTo>
                <a:lnTo>
                  <a:pt x="69810" y="27740"/>
                </a:lnTo>
                <a:lnTo>
                  <a:pt x="69620" y="27630"/>
                </a:lnTo>
                <a:lnTo>
                  <a:pt x="69110" y="27530"/>
                </a:lnTo>
                <a:lnTo>
                  <a:pt x="68640" y="27500"/>
                </a:lnTo>
                <a:lnTo>
                  <a:pt x="68060" y="27700"/>
                </a:lnTo>
                <a:lnTo>
                  <a:pt x="66560" y="29020"/>
                </a:lnTo>
                <a:lnTo>
                  <a:pt x="65170" y="28730"/>
                </a:lnTo>
                <a:lnTo>
                  <a:pt x="64750" y="27880"/>
                </a:lnTo>
                <a:lnTo>
                  <a:pt x="64760" y="27730"/>
                </a:lnTo>
                <a:lnTo>
                  <a:pt x="64800" y="27530"/>
                </a:lnTo>
                <a:lnTo>
                  <a:pt x="64920" y="27390"/>
                </a:lnTo>
                <a:lnTo>
                  <a:pt x="65050" y="27220"/>
                </a:lnTo>
                <a:lnTo>
                  <a:pt x="65470" y="26290"/>
                </a:lnTo>
                <a:lnTo>
                  <a:pt x="65050" y="25720"/>
                </a:lnTo>
                <a:lnTo>
                  <a:pt x="64740" y="25500"/>
                </a:lnTo>
                <a:lnTo>
                  <a:pt x="64600" y="25310"/>
                </a:lnTo>
                <a:lnTo>
                  <a:pt x="64540" y="25140"/>
                </a:lnTo>
                <a:lnTo>
                  <a:pt x="64570" y="25010"/>
                </a:lnTo>
                <a:lnTo>
                  <a:pt x="64640" y="24850"/>
                </a:lnTo>
                <a:lnTo>
                  <a:pt x="64650" y="24660"/>
                </a:lnTo>
                <a:lnTo>
                  <a:pt x="64590" y="23940"/>
                </a:lnTo>
                <a:lnTo>
                  <a:pt x="64350" y="23390"/>
                </a:lnTo>
                <a:lnTo>
                  <a:pt x="64360" y="23280"/>
                </a:lnTo>
                <a:lnTo>
                  <a:pt x="64400" y="23080"/>
                </a:lnTo>
                <a:lnTo>
                  <a:pt x="64640" y="22280"/>
                </a:lnTo>
                <a:lnTo>
                  <a:pt x="64830" y="21640"/>
                </a:lnTo>
                <a:lnTo>
                  <a:pt x="64790" y="20930"/>
                </a:lnTo>
                <a:lnTo>
                  <a:pt x="64680" y="20240"/>
                </a:lnTo>
                <a:lnTo>
                  <a:pt x="64600" y="19930"/>
                </a:lnTo>
                <a:lnTo>
                  <a:pt x="64510" y="19710"/>
                </a:lnTo>
                <a:lnTo>
                  <a:pt x="63750" y="18970"/>
                </a:lnTo>
                <a:lnTo>
                  <a:pt x="63630" y="18890"/>
                </a:lnTo>
                <a:lnTo>
                  <a:pt x="63500" y="18860"/>
                </a:lnTo>
                <a:lnTo>
                  <a:pt x="63080" y="18800"/>
                </a:lnTo>
                <a:lnTo>
                  <a:pt x="62900" y="18710"/>
                </a:lnTo>
                <a:lnTo>
                  <a:pt x="62840" y="18610"/>
                </a:lnTo>
                <a:lnTo>
                  <a:pt x="62840" y="17900"/>
                </a:lnTo>
                <a:lnTo>
                  <a:pt x="62570" y="16710"/>
                </a:lnTo>
                <a:lnTo>
                  <a:pt x="62480" y="16510"/>
                </a:lnTo>
                <a:lnTo>
                  <a:pt x="62310" y="16440"/>
                </a:lnTo>
                <a:lnTo>
                  <a:pt x="62050" y="16270"/>
                </a:lnTo>
                <a:lnTo>
                  <a:pt x="61930" y="16220"/>
                </a:lnTo>
                <a:lnTo>
                  <a:pt x="61740" y="16170"/>
                </a:lnTo>
                <a:lnTo>
                  <a:pt x="61630" y="16100"/>
                </a:lnTo>
                <a:lnTo>
                  <a:pt x="61470" y="15930"/>
                </a:lnTo>
                <a:lnTo>
                  <a:pt x="61260" y="15620"/>
                </a:lnTo>
                <a:lnTo>
                  <a:pt x="60870" y="15220"/>
                </a:lnTo>
                <a:lnTo>
                  <a:pt x="60480" y="15040"/>
                </a:lnTo>
                <a:lnTo>
                  <a:pt x="60420" y="14250"/>
                </a:lnTo>
                <a:lnTo>
                  <a:pt x="60010" y="13290"/>
                </a:lnTo>
                <a:lnTo>
                  <a:pt x="59860" y="13120"/>
                </a:lnTo>
                <a:lnTo>
                  <a:pt x="59720" y="13060"/>
                </a:lnTo>
                <a:lnTo>
                  <a:pt x="59420" y="12990"/>
                </a:lnTo>
                <a:lnTo>
                  <a:pt x="59250" y="12930"/>
                </a:lnTo>
                <a:lnTo>
                  <a:pt x="59060" y="12830"/>
                </a:lnTo>
                <a:lnTo>
                  <a:pt x="58750" y="12550"/>
                </a:lnTo>
                <a:lnTo>
                  <a:pt x="58640" y="12390"/>
                </a:lnTo>
                <a:lnTo>
                  <a:pt x="58620" y="12250"/>
                </a:lnTo>
                <a:lnTo>
                  <a:pt x="58750" y="11990"/>
                </a:lnTo>
                <a:lnTo>
                  <a:pt x="58780" y="11770"/>
                </a:lnTo>
                <a:lnTo>
                  <a:pt x="58850" y="11620"/>
                </a:lnTo>
                <a:lnTo>
                  <a:pt x="58980" y="11480"/>
                </a:lnTo>
                <a:lnTo>
                  <a:pt x="59240" y="11310"/>
                </a:lnTo>
                <a:lnTo>
                  <a:pt x="59320" y="11170"/>
                </a:lnTo>
                <a:lnTo>
                  <a:pt x="59380" y="10950"/>
                </a:lnTo>
                <a:lnTo>
                  <a:pt x="59350" y="10220"/>
                </a:lnTo>
                <a:lnTo>
                  <a:pt x="59260" y="9920"/>
                </a:lnTo>
                <a:lnTo>
                  <a:pt x="59230" y="9670"/>
                </a:lnTo>
                <a:lnTo>
                  <a:pt x="59230" y="9360"/>
                </a:lnTo>
                <a:lnTo>
                  <a:pt x="59360" y="8390"/>
                </a:lnTo>
                <a:lnTo>
                  <a:pt x="60270" y="8630"/>
                </a:lnTo>
                <a:lnTo>
                  <a:pt x="61130" y="8680"/>
                </a:lnTo>
                <a:lnTo>
                  <a:pt x="61560" y="9180"/>
                </a:lnTo>
                <a:lnTo>
                  <a:pt x="62290" y="9780"/>
                </a:lnTo>
                <a:lnTo>
                  <a:pt x="63620" y="10420"/>
                </a:lnTo>
                <a:lnTo>
                  <a:pt x="65110" y="11240"/>
                </a:lnTo>
                <a:lnTo>
                  <a:pt x="66630" y="11820"/>
                </a:lnTo>
                <a:lnTo>
                  <a:pt x="70020" y="12980"/>
                </a:lnTo>
                <a:lnTo>
                  <a:pt x="70000" y="12860"/>
                </a:lnTo>
                <a:lnTo>
                  <a:pt x="69860" y="12320"/>
                </a:lnTo>
                <a:lnTo>
                  <a:pt x="70070" y="12110"/>
                </a:lnTo>
                <a:lnTo>
                  <a:pt x="70260" y="11900"/>
                </a:lnTo>
                <a:lnTo>
                  <a:pt x="70380" y="11700"/>
                </a:lnTo>
                <a:lnTo>
                  <a:pt x="70410" y="11380"/>
                </a:lnTo>
                <a:lnTo>
                  <a:pt x="70370" y="11070"/>
                </a:lnTo>
                <a:lnTo>
                  <a:pt x="70360" y="10980"/>
                </a:lnTo>
                <a:lnTo>
                  <a:pt x="70670" y="10900"/>
                </a:lnTo>
                <a:lnTo>
                  <a:pt x="70970" y="10700"/>
                </a:lnTo>
                <a:lnTo>
                  <a:pt x="71080" y="10530"/>
                </a:lnTo>
                <a:lnTo>
                  <a:pt x="71310" y="10410"/>
                </a:lnTo>
                <a:lnTo>
                  <a:pt x="71520" y="10360"/>
                </a:lnTo>
                <a:lnTo>
                  <a:pt x="71680" y="10320"/>
                </a:lnTo>
                <a:lnTo>
                  <a:pt x="71800" y="10310"/>
                </a:lnTo>
                <a:lnTo>
                  <a:pt x="71930" y="10400"/>
                </a:lnTo>
                <a:lnTo>
                  <a:pt x="72160" y="10570"/>
                </a:lnTo>
                <a:lnTo>
                  <a:pt x="72350" y="10720"/>
                </a:lnTo>
                <a:lnTo>
                  <a:pt x="72900" y="10780"/>
                </a:lnTo>
                <a:lnTo>
                  <a:pt x="73000" y="10700"/>
                </a:lnTo>
                <a:lnTo>
                  <a:pt x="73170" y="10480"/>
                </a:lnTo>
                <a:lnTo>
                  <a:pt x="73320" y="10310"/>
                </a:lnTo>
                <a:lnTo>
                  <a:pt x="73380" y="10140"/>
                </a:lnTo>
                <a:lnTo>
                  <a:pt x="73400" y="10080"/>
                </a:lnTo>
                <a:lnTo>
                  <a:pt x="73410" y="9970"/>
                </a:lnTo>
                <a:lnTo>
                  <a:pt x="73500" y="9730"/>
                </a:lnTo>
                <a:lnTo>
                  <a:pt x="73650" y="9520"/>
                </a:lnTo>
                <a:lnTo>
                  <a:pt x="73730" y="9400"/>
                </a:lnTo>
                <a:lnTo>
                  <a:pt x="73790" y="9290"/>
                </a:lnTo>
                <a:lnTo>
                  <a:pt x="73940" y="9180"/>
                </a:lnTo>
                <a:lnTo>
                  <a:pt x="74140" y="9190"/>
                </a:lnTo>
                <a:lnTo>
                  <a:pt x="74270" y="9040"/>
                </a:lnTo>
                <a:lnTo>
                  <a:pt x="74410" y="8840"/>
                </a:lnTo>
                <a:lnTo>
                  <a:pt x="74430" y="8680"/>
                </a:lnTo>
                <a:lnTo>
                  <a:pt x="74340" y="8540"/>
                </a:lnTo>
                <a:lnTo>
                  <a:pt x="74320" y="8370"/>
                </a:lnTo>
                <a:lnTo>
                  <a:pt x="74330" y="8270"/>
                </a:lnTo>
                <a:lnTo>
                  <a:pt x="74360" y="8350"/>
                </a:lnTo>
                <a:lnTo>
                  <a:pt x="75230" y="9150"/>
                </a:lnTo>
                <a:lnTo>
                  <a:pt x="77320" y="10240"/>
                </a:lnTo>
                <a:lnTo>
                  <a:pt x="77800" y="1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umthang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59360" y="8390"/>
                </a:moveTo>
                <a:lnTo>
                  <a:pt x="59230" y="9360"/>
                </a:lnTo>
                <a:lnTo>
                  <a:pt x="59230" y="9670"/>
                </a:lnTo>
                <a:lnTo>
                  <a:pt x="59260" y="9920"/>
                </a:lnTo>
                <a:lnTo>
                  <a:pt x="59350" y="10220"/>
                </a:lnTo>
                <a:lnTo>
                  <a:pt x="59380" y="10950"/>
                </a:lnTo>
                <a:lnTo>
                  <a:pt x="59320" y="11170"/>
                </a:lnTo>
                <a:lnTo>
                  <a:pt x="59240" y="11310"/>
                </a:lnTo>
                <a:lnTo>
                  <a:pt x="58980" y="11480"/>
                </a:lnTo>
                <a:lnTo>
                  <a:pt x="58850" y="11620"/>
                </a:lnTo>
                <a:lnTo>
                  <a:pt x="58780" y="11770"/>
                </a:lnTo>
                <a:lnTo>
                  <a:pt x="58750" y="11990"/>
                </a:lnTo>
                <a:lnTo>
                  <a:pt x="58620" y="12250"/>
                </a:lnTo>
                <a:lnTo>
                  <a:pt x="58640" y="12390"/>
                </a:lnTo>
                <a:lnTo>
                  <a:pt x="58750" y="12550"/>
                </a:lnTo>
                <a:lnTo>
                  <a:pt x="59060" y="12830"/>
                </a:lnTo>
                <a:lnTo>
                  <a:pt x="59250" y="12930"/>
                </a:lnTo>
                <a:lnTo>
                  <a:pt x="59420" y="12990"/>
                </a:lnTo>
                <a:lnTo>
                  <a:pt x="59720" y="13060"/>
                </a:lnTo>
                <a:lnTo>
                  <a:pt x="59860" y="13120"/>
                </a:lnTo>
                <a:lnTo>
                  <a:pt x="60010" y="13290"/>
                </a:lnTo>
                <a:lnTo>
                  <a:pt x="60420" y="14250"/>
                </a:lnTo>
                <a:lnTo>
                  <a:pt x="60480" y="15040"/>
                </a:lnTo>
                <a:lnTo>
                  <a:pt x="60870" y="15220"/>
                </a:lnTo>
                <a:lnTo>
                  <a:pt x="61260" y="15620"/>
                </a:lnTo>
                <a:lnTo>
                  <a:pt x="61470" y="15930"/>
                </a:lnTo>
                <a:lnTo>
                  <a:pt x="61630" y="16100"/>
                </a:lnTo>
                <a:lnTo>
                  <a:pt x="61740" y="16170"/>
                </a:lnTo>
                <a:lnTo>
                  <a:pt x="61930" y="16220"/>
                </a:lnTo>
                <a:lnTo>
                  <a:pt x="62050" y="16270"/>
                </a:lnTo>
                <a:lnTo>
                  <a:pt x="62310" y="16440"/>
                </a:lnTo>
                <a:lnTo>
                  <a:pt x="62480" y="16510"/>
                </a:lnTo>
                <a:lnTo>
                  <a:pt x="62570" y="16710"/>
                </a:lnTo>
                <a:lnTo>
                  <a:pt x="62840" y="17900"/>
                </a:lnTo>
                <a:lnTo>
                  <a:pt x="62840" y="18610"/>
                </a:lnTo>
                <a:lnTo>
                  <a:pt x="62900" y="18710"/>
                </a:lnTo>
                <a:lnTo>
                  <a:pt x="63080" y="18800"/>
                </a:lnTo>
                <a:lnTo>
                  <a:pt x="63500" y="18860"/>
                </a:lnTo>
                <a:lnTo>
                  <a:pt x="63630" y="18890"/>
                </a:lnTo>
                <a:lnTo>
                  <a:pt x="63750" y="18970"/>
                </a:lnTo>
                <a:lnTo>
                  <a:pt x="64510" y="19710"/>
                </a:lnTo>
                <a:lnTo>
                  <a:pt x="64600" y="19930"/>
                </a:lnTo>
                <a:lnTo>
                  <a:pt x="64680" y="20240"/>
                </a:lnTo>
                <a:lnTo>
                  <a:pt x="64790" y="20930"/>
                </a:lnTo>
                <a:lnTo>
                  <a:pt x="64830" y="21640"/>
                </a:lnTo>
                <a:lnTo>
                  <a:pt x="64640" y="22280"/>
                </a:lnTo>
                <a:lnTo>
                  <a:pt x="64400" y="23080"/>
                </a:lnTo>
                <a:lnTo>
                  <a:pt x="64360" y="23280"/>
                </a:lnTo>
                <a:lnTo>
                  <a:pt x="64350" y="23390"/>
                </a:lnTo>
                <a:lnTo>
                  <a:pt x="64590" y="23940"/>
                </a:lnTo>
                <a:lnTo>
                  <a:pt x="64650" y="24660"/>
                </a:lnTo>
                <a:lnTo>
                  <a:pt x="64640" y="24850"/>
                </a:lnTo>
                <a:lnTo>
                  <a:pt x="64570" y="25010"/>
                </a:lnTo>
                <a:lnTo>
                  <a:pt x="64540" y="25140"/>
                </a:lnTo>
                <a:lnTo>
                  <a:pt x="64600" y="25310"/>
                </a:lnTo>
                <a:lnTo>
                  <a:pt x="64740" y="25500"/>
                </a:lnTo>
                <a:lnTo>
                  <a:pt x="65050" y="25720"/>
                </a:lnTo>
                <a:lnTo>
                  <a:pt x="65470" y="26290"/>
                </a:lnTo>
                <a:lnTo>
                  <a:pt x="65050" y="27220"/>
                </a:lnTo>
                <a:lnTo>
                  <a:pt x="64920" y="27390"/>
                </a:lnTo>
                <a:lnTo>
                  <a:pt x="64800" y="27530"/>
                </a:lnTo>
                <a:lnTo>
                  <a:pt x="64760" y="27730"/>
                </a:lnTo>
                <a:lnTo>
                  <a:pt x="64750" y="27880"/>
                </a:lnTo>
                <a:lnTo>
                  <a:pt x="65170" y="28730"/>
                </a:lnTo>
                <a:lnTo>
                  <a:pt x="64620" y="28910"/>
                </a:lnTo>
                <a:lnTo>
                  <a:pt x="64530" y="28960"/>
                </a:lnTo>
                <a:lnTo>
                  <a:pt x="64130" y="29370"/>
                </a:lnTo>
                <a:lnTo>
                  <a:pt x="64050" y="29670"/>
                </a:lnTo>
                <a:lnTo>
                  <a:pt x="63980" y="29750"/>
                </a:lnTo>
                <a:lnTo>
                  <a:pt x="63800" y="29850"/>
                </a:lnTo>
                <a:lnTo>
                  <a:pt x="63600" y="29940"/>
                </a:lnTo>
                <a:lnTo>
                  <a:pt x="62980" y="29970"/>
                </a:lnTo>
                <a:lnTo>
                  <a:pt x="62630" y="30240"/>
                </a:lnTo>
                <a:lnTo>
                  <a:pt x="62310" y="30290"/>
                </a:lnTo>
                <a:lnTo>
                  <a:pt x="61470" y="30680"/>
                </a:lnTo>
                <a:lnTo>
                  <a:pt x="60610" y="30270"/>
                </a:lnTo>
                <a:lnTo>
                  <a:pt x="60290" y="29920"/>
                </a:lnTo>
                <a:lnTo>
                  <a:pt x="60230" y="29780"/>
                </a:lnTo>
                <a:lnTo>
                  <a:pt x="60170" y="29680"/>
                </a:lnTo>
                <a:lnTo>
                  <a:pt x="59930" y="29490"/>
                </a:lnTo>
                <a:lnTo>
                  <a:pt x="59710" y="29240"/>
                </a:lnTo>
                <a:lnTo>
                  <a:pt x="59590" y="29150"/>
                </a:lnTo>
                <a:lnTo>
                  <a:pt x="59440" y="29110"/>
                </a:lnTo>
                <a:lnTo>
                  <a:pt x="59300" y="29090"/>
                </a:lnTo>
                <a:lnTo>
                  <a:pt x="59150" y="29100"/>
                </a:lnTo>
                <a:lnTo>
                  <a:pt x="58980" y="29120"/>
                </a:lnTo>
                <a:lnTo>
                  <a:pt x="58800" y="29220"/>
                </a:lnTo>
                <a:lnTo>
                  <a:pt x="58650" y="29320"/>
                </a:lnTo>
                <a:lnTo>
                  <a:pt x="58520" y="29980"/>
                </a:lnTo>
                <a:lnTo>
                  <a:pt x="57040" y="28350"/>
                </a:lnTo>
                <a:lnTo>
                  <a:pt x="56490" y="27950"/>
                </a:lnTo>
                <a:lnTo>
                  <a:pt x="56280" y="27850"/>
                </a:lnTo>
                <a:lnTo>
                  <a:pt x="55930" y="27730"/>
                </a:lnTo>
                <a:lnTo>
                  <a:pt x="55680" y="27620"/>
                </a:lnTo>
                <a:lnTo>
                  <a:pt x="55540" y="27520"/>
                </a:lnTo>
                <a:lnTo>
                  <a:pt x="55420" y="27340"/>
                </a:lnTo>
                <a:lnTo>
                  <a:pt x="55330" y="27260"/>
                </a:lnTo>
                <a:lnTo>
                  <a:pt x="55220" y="27200"/>
                </a:lnTo>
                <a:lnTo>
                  <a:pt x="54950" y="27140"/>
                </a:lnTo>
                <a:lnTo>
                  <a:pt x="54280" y="26900"/>
                </a:lnTo>
                <a:lnTo>
                  <a:pt x="54060" y="26290"/>
                </a:lnTo>
                <a:lnTo>
                  <a:pt x="54210" y="25910"/>
                </a:lnTo>
                <a:lnTo>
                  <a:pt x="54090" y="25130"/>
                </a:lnTo>
                <a:lnTo>
                  <a:pt x="53460" y="22960"/>
                </a:lnTo>
                <a:lnTo>
                  <a:pt x="53240" y="22820"/>
                </a:lnTo>
                <a:lnTo>
                  <a:pt x="53140" y="22440"/>
                </a:lnTo>
                <a:lnTo>
                  <a:pt x="53030" y="21600"/>
                </a:lnTo>
                <a:lnTo>
                  <a:pt x="52970" y="21510"/>
                </a:lnTo>
                <a:lnTo>
                  <a:pt x="52840" y="21410"/>
                </a:lnTo>
                <a:lnTo>
                  <a:pt x="52810" y="21280"/>
                </a:lnTo>
                <a:lnTo>
                  <a:pt x="52800" y="21050"/>
                </a:lnTo>
                <a:lnTo>
                  <a:pt x="52850" y="20680"/>
                </a:lnTo>
                <a:lnTo>
                  <a:pt x="52860" y="20440"/>
                </a:lnTo>
                <a:lnTo>
                  <a:pt x="52880" y="20260"/>
                </a:lnTo>
                <a:lnTo>
                  <a:pt x="53080" y="19600"/>
                </a:lnTo>
                <a:lnTo>
                  <a:pt x="53150" y="18800"/>
                </a:lnTo>
                <a:lnTo>
                  <a:pt x="53150" y="18440"/>
                </a:lnTo>
                <a:lnTo>
                  <a:pt x="53120" y="18170"/>
                </a:lnTo>
                <a:lnTo>
                  <a:pt x="53060" y="18030"/>
                </a:lnTo>
                <a:lnTo>
                  <a:pt x="53000" y="17910"/>
                </a:lnTo>
                <a:lnTo>
                  <a:pt x="52680" y="17440"/>
                </a:lnTo>
                <a:lnTo>
                  <a:pt x="52610" y="17360"/>
                </a:lnTo>
                <a:lnTo>
                  <a:pt x="52480" y="17280"/>
                </a:lnTo>
                <a:lnTo>
                  <a:pt x="52330" y="17230"/>
                </a:lnTo>
                <a:lnTo>
                  <a:pt x="52180" y="17220"/>
                </a:lnTo>
                <a:lnTo>
                  <a:pt x="52060" y="17240"/>
                </a:lnTo>
                <a:lnTo>
                  <a:pt x="51970" y="17260"/>
                </a:lnTo>
                <a:lnTo>
                  <a:pt x="51880" y="17260"/>
                </a:lnTo>
                <a:lnTo>
                  <a:pt x="51800" y="17200"/>
                </a:lnTo>
                <a:lnTo>
                  <a:pt x="51730" y="17110"/>
                </a:lnTo>
                <a:lnTo>
                  <a:pt x="51500" y="16940"/>
                </a:lnTo>
                <a:lnTo>
                  <a:pt x="51300" y="15720"/>
                </a:lnTo>
                <a:lnTo>
                  <a:pt x="51330" y="15590"/>
                </a:lnTo>
                <a:lnTo>
                  <a:pt x="51400" y="15440"/>
                </a:lnTo>
                <a:lnTo>
                  <a:pt x="51490" y="15450"/>
                </a:lnTo>
                <a:lnTo>
                  <a:pt x="51630" y="15360"/>
                </a:lnTo>
                <a:lnTo>
                  <a:pt x="51800" y="15130"/>
                </a:lnTo>
                <a:lnTo>
                  <a:pt x="52100" y="14540"/>
                </a:lnTo>
                <a:lnTo>
                  <a:pt x="52240" y="13660"/>
                </a:lnTo>
                <a:lnTo>
                  <a:pt x="52210" y="13360"/>
                </a:lnTo>
                <a:lnTo>
                  <a:pt x="52180" y="13180"/>
                </a:lnTo>
                <a:lnTo>
                  <a:pt x="52120" y="13060"/>
                </a:lnTo>
                <a:lnTo>
                  <a:pt x="52050" y="12950"/>
                </a:lnTo>
                <a:lnTo>
                  <a:pt x="51980" y="12830"/>
                </a:lnTo>
                <a:lnTo>
                  <a:pt x="51930" y="12610"/>
                </a:lnTo>
                <a:lnTo>
                  <a:pt x="51890" y="12470"/>
                </a:lnTo>
                <a:lnTo>
                  <a:pt x="51810" y="12350"/>
                </a:lnTo>
                <a:lnTo>
                  <a:pt x="51740" y="12290"/>
                </a:lnTo>
                <a:lnTo>
                  <a:pt x="51650" y="12260"/>
                </a:lnTo>
                <a:lnTo>
                  <a:pt x="51320" y="12180"/>
                </a:lnTo>
                <a:lnTo>
                  <a:pt x="51260" y="12130"/>
                </a:lnTo>
                <a:lnTo>
                  <a:pt x="51190" y="12020"/>
                </a:lnTo>
                <a:lnTo>
                  <a:pt x="51110" y="11820"/>
                </a:lnTo>
                <a:lnTo>
                  <a:pt x="51040" y="11580"/>
                </a:lnTo>
                <a:lnTo>
                  <a:pt x="50970" y="11440"/>
                </a:lnTo>
                <a:lnTo>
                  <a:pt x="50880" y="11330"/>
                </a:lnTo>
                <a:lnTo>
                  <a:pt x="50860" y="11260"/>
                </a:lnTo>
                <a:lnTo>
                  <a:pt x="50870" y="11190"/>
                </a:lnTo>
                <a:lnTo>
                  <a:pt x="50900" y="11130"/>
                </a:lnTo>
                <a:lnTo>
                  <a:pt x="50970" y="11060"/>
                </a:lnTo>
                <a:lnTo>
                  <a:pt x="51040" y="10940"/>
                </a:lnTo>
                <a:lnTo>
                  <a:pt x="51120" y="10790"/>
                </a:lnTo>
                <a:lnTo>
                  <a:pt x="51190" y="10510"/>
                </a:lnTo>
                <a:lnTo>
                  <a:pt x="51190" y="10300"/>
                </a:lnTo>
                <a:lnTo>
                  <a:pt x="51130" y="10080"/>
                </a:lnTo>
                <a:lnTo>
                  <a:pt x="50530" y="9310"/>
                </a:lnTo>
                <a:lnTo>
                  <a:pt x="50960" y="8590"/>
                </a:lnTo>
                <a:lnTo>
                  <a:pt x="51780" y="7860"/>
                </a:lnTo>
                <a:lnTo>
                  <a:pt x="52250" y="7800"/>
                </a:lnTo>
                <a:lnTo>
                  <a:pt x="52720" y="7810"/>
                </a:lnTo>
                <a:lnTo>
                  <a:pt x="54490" y="8060"/>
                </a:lnTo>
                <a:lnTo>
                  <a:pt x="54850" y="7980"/>
                </a:lnTo>
                <a:lnTo>
                  <a:pt x="54970" y="7990"/>
                </a:lnTo>
                <a:lnTo>
                  <a:pt x="55670" y="7940"/>
                </a:lnTo>
                <a:lnTo>
                  <a:pt x="56590" y="8070"/>
                </a:lnTo>
                <a:lnTo>
                  <a:pt x="57250" y="7620"/>
                </a:lnTo>
                <a:lnTo>
                  <a:pt x="57540" y="7490"/>
                </a:lnTo>
                <a:lnTo>
                  <a:pt x="58590" y="8190"/>
                </a:lnTo>
                <a:lnTo>
                  <a:pt x="59360" y="8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Ha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8500" y="32070"/>
                </a:moveTo>
                <a:lnTo>
                  <a:pt x="8730" y="31890"/>
                </a:lnTo>
                <a:lnTo>
                  <a:pt x="8940" y="31000"/>
                </a:lnTo>
                <a:lnTo>
                  <a:pt x="9560" y="30530"/>
                </a:lnTo>
                <a:lnTo>
                  <a:pt x="10440" y="30610"/>
                </a:lnTo>
                <a:lnTo>
                  <a:pt x="10900" y="31510"/>
                </a:lnTo>
                <a:lnTo>
                  <a:pt x="11930" y="31720"/>
                </a:lnTo>
                <a:lnTo>
                  <a:pt x="13660" y="32450"/>
                </a:lnTo>
                <a:lnTo>
                  <a:pt x="13760" y="32370"/>
                </a:lnTo>
                <a:lnTo>
                  <a:pt x="13730" y="32150"/>
                </a:lnTo>
                <a:lnTo>
                  <a:pt x="13760" y="31880"/>
                </a:lnTo>
                <a:lnTo>
                  <a:pt x="13890" y="31760"/>
                </a:lnTo>
                <a:lnTo>
                  <a:pt x="14250" y="31540"/>
                </a:lnTo>
                <a:lnTo>
                  <a:pt x="14740" y="31260"/>
                </a:lnTo>
                <a:lnTo>
                  <a:pt x="14770" y="31230"/>
                </a:lnTo>
                <a:lnTo>
                  <a:pt x="14890" y="31020"/>
                </a:lnTo>
                <a:lnTo>
                  <a:pt x="15400" y="30510"/>
                </a:lnTo>
                <a:lnTo>
                  <a:pt x="16090" y="30140"/>
                </a:lnTo>
                <a:lnTo>
                  <a:pt x="16120" y="29890"/>
                </a:lnTo>
                <a:lnTo>
                  <a:pt x="16160" y="29680"/>
                </a:lnTo>
                <a:lnTo>
                  <a:pt x="16340" y="29490"/>
                </a:lnTo>
                <a:lnTo>
                  <a:pt x="16650" y="29210"/>
                </a:lnTo>
                <a:lnTo>
                  <a:pt x="16740" y="29120"/>
                </a:lnTo>
                <a:lnTo>
                  <a:pt x="16730" y="28990"/>
                </a:lnTo>
                <a:lnTo>
                  <a:pt x="16450" y="28760"/>
                </a:lnTo>
                <a:lnTo>
                  <a:pt x="16270" y="28590"/>
                </a:lnTo>
                <a:lnTo>
                  <a:pt x="16220" y="28360"/>
                </a:lnTo>
                <a:lnTo>
                  <a:pt x="16220" y="28100"/>
                </a:lnTo>
                <a:lnTo>
                  <a:pt x="16160" y="27950"/>
                </a:lnTo>
                <a:lnTo>
                  <a:pt x="15910" y="27680"/>
                </a:lnTo>
                <a:lnTo>
                  <a:pt x="15570" y="27400"/>
                </a:lnTo>
                <a:lnTo>
                  <a:pt x="15520" y="27360"/>
                </a:lnTo>
                <a:lnTo>
                  <a:pt x="15500" y="27210"/>
                </a:lnTo>
                <a:lnTo>
                  <a:pt x="15430" y="27100"/>
                </a:lnTo>
                <a:lnTo>
                  <a:pt x="15370" y="27070"/>
                </a:lnTo>
                <a:lnTo>
                  <a:pt x="15250" y="27090"/>
                </a:lnTo>
                <a:lnTo>
                  <a:pt x="15130" y="27130"/>
                </a:lnTo>
                <a:lnTo>
                  <a:pt x="15070" y="27140"/>
                </a:lnTo>
                <a:lnTo>
                  <a:pt x="15020" y="27100"/>
                </a:lnTo>
                <a:lnTo>
                  <a:pt x="14850" y="26680"/>
                </a:lnTo>
                <a:lnTo>
                  <a:pt x="14700" y="26410"/>
                </a:lnTo>
                <a:lnTo>
                  <a:pt x="14370" y="26140"/>
                </a:lnTo>
                <a:lnTo>
                  <a:pt x="14380" y="25640"/>
                </a:lnTo>
                <a:lnTo>
                  <a:pt x="14400" y="25520"/>
                </a:lnTo>
                <a:lnTo>
                  <a:pt x="14500" y="25350"/>
                </a:lnTo>
                <a:lnTo>
                  <a:pt x="14600" y="25200"/>
                </a:lnTo>
                <a:lnTo>
                  <a:pt x="14610" y="25070"/>
                </a:lnTo>
                <a:lnTo>
                  <a:pt x="14600" y="24920"/>
                </a:lnTo>
                <a:lnTo>
                  <a:pt x="14570" y="24450"/>
                </a:lnTo>
                <a:lnTo>
                  <a:pt x="14610" y="24220"/>
                </a:lnTo>
                <a:lnTo>
                  <a:pt x="14740" y="24120"/>
                </a:lnTo>
                <a:lnTo>
                  <a:pt x="14930" y="24060"/>
                </a:lnTo>
                <a:lnTo>
                  <a:pt x="15150" y="24020"/>
                </a:lnTo>
                <a:lnTo>
                  <a:pt x="15390" y="23910"/>
                </a:lnTo>
                <a:lnTo>
                  <a:pt x="15670" y="23700"/>
                </a:lnTo>
                <a:lnTo>
                  <a:pt x="15950" y="23400"/>
                </a:lnTo>
                <a:lnTo>
                  <a:pt x="16150" y="23100"/>
                </a:lnTo>
                <a:lnTo>
                  <a:pt x="16200" y="23010"/>
                </a:lnTo>
                <a:lnTo>
                  <a:pt x="16410" y="23120"/>
                </a:lnTo>
                <a:lnTo>
                  <a:pt x="16540" y="23150"/>
                </a:lnTo>
                <a:lnTo>
                  <a:pt x="16690" y="23220"/>
                </a:lnTo>
                <a:lnTo>
                  <a:pt x="17020" y="23470"/>
                </a:lnTo>
                <a:lnTo>
                  <a:pt x="17100" y="23510"/>
                </a:lnTo>
                <a:lnTo>
                  <a:pt x="17200" y="23510"/>
                </a:lnTo>
                <a:lnTo>
                  <a:pt x="17300" y="23490"/>
                </a:lnTo>
                <a:lnTo>
                  <a:pt x="17420" y="23430"/>
                </a:lnTo>
                <a:lnTo>
                  <a:pt x="17570" y="23450"/>
                </a:lnTo>
                <a:lnTo>
                  <a:pt x="17700" y="23650"/>
                </a:lnTo>
                <a:lnTo>
                  <a:pt x="18190" y="25160"/>
                </a:lnTo>
                <a:lnTo>
                  <a:pt x="18270" y="25530"/>
                </a:lnTo>
                <a:lnTo>
                  <a:pt x="18520" y="26040"/>
                </a:lnTo>
                <a:lnTo>
                  <a:pt x="18850" y="26310"/>
                </a:lnTo>
                <a:lnTo>
                  <a:pt x="19040" y="26520"/>
                </a:lnTo>
                <a:lnTo>
                  <a:pt x="19220" y="26640"/>
                </a:lnTo>
                <a:lnTo>
                  <a:pt x="19310" y="27120"/>
                </a:lnTo>
                <a:lnTo>
                  <a:pt x="19620" y="27560"/>
                </a:lnTo>
                <a:lnTo>
                  <a:pt x="20340" y="28830"/>
                </a:lnTo>
                <a:lnTo>
                  <a:pt x="20760" y="29400"/>
                </a:lnTo>
                <a:lnTo>
                  <a:pt x="21890" y="31040"/>
                </a:lnTo>
                <a:lnTo>
                  <a:pt x="21660" y="31380"/>
                </a:lnTo>
                <a:lnTo>
                  <a:pt x="21320" y="31670"/>
                </a:lnTo>
                <a:lnTo>
                  <a:pt x="21150" y="31760"/>
                </a:lnTo>
                <a:lnTo>
                  <a:pt x="20750" y="31910"/>
                </a:lnTo>
                <a:lnTo>
                  <a:pt x="20590" y="32010"/>
                </a:lnTo>
                <a:lnTo>
                  <a:pt x="20430" y="32190"/>
                </a:lnTo>
                <a:lnTo>
                  <a:pt x="20320" y="32400"/>
                </a:lnTo>
                <a:lnTo>
                  <a:pt x="20270" y="32660"/>
                </a:lnTo>
                <a:lnTo>
                  <a:pt x="20500" y="33180"/>
                </a:lnTo>
                <a:lnTo>
                  <a:pt x="20540" y="33500"/>
                </a:lnTo>
                <a:lnTo>
                  <a:pt x="20780" y="34190"/>
                </a:lnTo>
                <a:lnTo>
                  <a:pt x="21000" y="34810"/>
                </a:lnTo>
                <a:lnTo>
                  <a:pt x="21120" y="34980"/>
                </a:lnTo>
                <a:lnTo>
                  <a:pt x="21310" y="35170"/>
                </a:lnTo>
                <a:lnTo>
                  <a:pt x="21370" y="35330"/>
                </a:lnTo>
                <a:lnTo>
                  <a:pt x="21340" y="35540"/>
                </a:lnTo>
                <a:lnTo>
                  <a:pt x="21100" y="35880"/>
                </a:lnTo>
                <a:lnTo>
                  <a:pt x="20800" y="36420"/>
                </a:lnTo>
                <a:lnTo>
                  <a:pt x="20760" y="36980"/>
                </a:lnTo>
                <a:lnTo>
                  <a:pt x="19520" y="36740"/>
                </a:lnTo>
                <a:lnTo>
                  <a:pt x="18940" y="37000"/>
                </a:lnTo>
                <a:lnTo>
                  <a:pt x="18690" y="37540"/>
                </a:lnTo>
                <a:lnTo>
                  <a:pt x="18620" y="37780"/>
                </a:lnTo>
                <a:lnTo>
                  <a:pt x="18270" y="38330"/>
                </a:lnTo>
                <a:lnTo>
                  <a:pt x="18240" y="38360"/>
                </a:lnTo>
                <a:lnTo>
                  <a:pt x="17010" y="36760"/>
                </a:lnTo>
                <a:lnTo>
                  <a:pt x="16100" y="37580"/>
                </a:lnTo>
                <a:lnTo>
                  <a:pt x="15700" y="37550"/>
                </a:lnTo>
                <a:lnTo>
                  <a:pt x="15620" y="37430"/>
                </a:lnTo>
                <a:lnTo>
                  <a:pt x="15550" y="37170"/>
                </a:lnTo>
                <a:lnTo>
                  <a:pt x="15500" y="37060"/>
                </a:lnTo>
                <a:lnTo>
                  <a:pt x="15450" y="36960"/>
                </a:lnTo>
                <a:lnTo>
                  <a:pt x="15400" y="36860"/>
                </a:lnTo>
                <a:lnTo>
                  <a:pt x="15330" y="36770"/>
                </a:lnTo>
                <a:lnTo>
                  <a:pt x="15280" y="36690"/>
                </a:lnTo>
                <a:lnTo>
                  <a:pt x="15250" y="36590"/>
                </a:lnTo>
                <a:lnTo>
                  <a:pt x="15210" y="36410"/>
                </a:lnTo>
                <a:lnTo>
                  <a:pt x="15110" y="36200"/>
                </a:lnTo>
                <a:lnTo>
                  <a:pt x="13150" y="36010"/>
                </a:lnTo>
                <a:lnTo>
                  <a:pt x="12630" y="35770"/>
                </a:lnTo>
                <a:lnTo>
                  <a:pt x="12600" y="35670"/>
                </a:lnTo>
                <a:lnTo>
                  <a:pt x="12590" y="35560"/>
                </a:lnTo>
                <a:lnTo>
                  <a:pt x="12560" y="35440"/>
                </a:lnTo>
                <a:lnTo>
                  <a:pt x="12500" y="35320"/>
                </a:lnTo>
                <a:lnTo>
                  <a:pt x="12380" y="35110"/>
                </a:lnTo>
                <a:lnTo>
                  <a:pt x="12320" y="34970"/>
                </a:lnTo>
                <a:lnTo>
                  <a:pt x="12280" y="34840"/>
                </a:lnTo>
                <a:lnTo>
                  <a:pt x="12260" y="34730"/>
                </a:lnTo>
                <a:lnTo>
                  <a:pt x="12260" y="34660"/>
                </a:lnTo>
                <a:lnTo>
                  <a:pt x="12260" y="34600"/>
                </a:lnTo>
                <a:lnTo>
                  <a:pt x="12260" y="34530"/>
                </a:lnTo>
                <a:lnTo>
                  <a:pt x="12240" y="34450"/>
                </a:lnTo>
                <a:lnTo>
                  <a:pt x="12190" y="34330"/>
                </a:lnTo>
                <a:lnTo>
                  <a:pt x="12140" y="34200"/>
                </a:lnTo>
                <a:lnTo>
                  <a:pt x="12130" y="34060"/>
                </a:lnTo>
                <a:lnTo>
                  <a:pt x="12010" y="33770"/>
                </a:lnTo>
                <a:lnTo>
                  <a:pt x="11930" y="33720"/>
                </a:lnTo>
                <a:lnTo>
                  <a:pt x="11840" y="33730"/>
                </a:lnTo>
                <a:lnTo>
                  <a:pt x="11670" y="33840"/>
                </a:lnTo>
                <a:lnTo>
                  <a:pt x="11600" y="33910"/>
                </a:lnTo>
                <a:lnTo>
                  <a:pt x="11450" y="34030"/>
                </a:lnTo>
                <a:lnTo>
                  <a:pt x="11150" y="34070"/>
                </a:lnTo>
                <a:lnTo>
                  <a:pt x="10500" y="33340"/>
                </a:lnTo>
                <a:lnTo>
                  <a:pt x="10160" y="32680"/>
                </a:lnTo>
                <a:lnTo>
                  <a:pt x="10030" y="32580"/>
                </a:lnTo>
                <a:lnTo>
                  <a:pt x="9820" y="32460"/>
                </a:lnTo>
                <a:lnTo>
                  <a:pt x="8860" y="32200"/>
                </a:lnTo>
                <a:lnTo>
                  <a:pt x="8500" y="32070"/>
                </a:lnTo>
                <a:close/>
                <a:moveTo>
                  <a:pt x="15240" y="21870"/>
                </a:moveTo>
                <a:lnTo>
                  <a:pt x="15480" y="22010"/>
                </a:lnTo>
                <a:lnTo>
                  <a:pt x="15870" y="22400"/>
                </a:lnTo>
                <a:lnTo>
                  <a:pt x="15960" y="22690"/>
                </a:lnTo>
                <a:lnTo>
                  <a:pt x="16200" y="22840"/>
                </a:lnTo>
                <a:lnTo>
                  <a:pt x="16200" y="22990"/>
                </a:lnTo>
                <a:lnTo>
                  <a:pt x="15940" y="22730"/>
                </a:lnTo>
                <a:lnTo>
                  <a:pt x="15820" y="22370"/>
                </a:lnTo>
                <a:lnTo>
                  <a:pt x="15480" y="22090"/>
                </a:lnTo>
                <a:lnTo>
                  <a:pt x="15320" y="22000"/>
                </a:lnTo>
                <a:lnTo>
                  <a:pt x="15240" y="21880"/>
                </a:lnTo>
                <a:lnTo>
                  <a:pt x="15240" y="2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amchi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8500" y="32070"/>
                </a:moveTo>
                <a:lnTo>
                  <a:pt x="8860" y="32200"/>
                </a:lnTo>
                <a:lnTo>
                  <a:pt x="9820" y="32460"/>
                </a:lnTo>
                <a:lnTo>
                  <a:pt x="10030" y="32580"/>
                </a:lnTo>
                <a:lnTo>
                  <a:pt x="10160" y="32680"/>
                </a:lnTo>
                <a:lnTo>
                  <a:pt x="10500" y="33340"/>
                </a:lnTo>
                <a:lnTo>
                  <a:pt x="11150" y="34070"/>
                </a:lnTo>
                <a:lnTo>
                  <a:pt x="11450" y="34030"/>
                </a:lnTo>
                <a:lnTo>
                  <a:pt x="11600" y="33910"/>
                </a:lnTo>
                <a:lnTo>
                  <a:pt x="11670" y="33840"/>
                </a:lnTo>
                <a:lnTo>
                  <a:pt x="11840" y="33730"/>
                </a:lnTo>
                <a:lnTo>
                  <a:pt x="11930" y="33720"/>
                </a:lnTo>
                <a:lnTo>
                  <a:pt x="12010" y="33770"/>
                </a:lnTo>
                <a:lnTo>
                  <a:pt x="12130" y="34060"/>
                </a:lnTo>
                <a:lnTo>
                  <a:pt x="12140" y="34200"/>
                </a:lnTo>
                <a:lnTo>
                  <a:pt x="12190" y="34330"/>
                </a:lnTo>
                <a:lnTo>
                  <a:pt x="12240" y="34450"/>
                </a:lnTo>
                <a:lnTo>
                  <a:pt x="12260" y="34530"/>
                </a:lnTo>
                <a:lnTo>
                  <a:pt x="12260" y="34600"/>
                </a:lnTo>
                <a:lnTo>
                  <a:pt x="12260" y="34660"/>
                </a:lnTo>
                <a:lnTo>
                  <a:pt x="12260" y="34730"/>
                </a:lnTo>
                <a:lnTo>
                  <a:pt x="12280" y="34840"/>
                </a:lnTo>
                <a:lnTo>
                  <a:pt x="12320" y="34970"/>
                </a:lnTo>
                <a:lnTo>
                  <a:pt x="12380" y="35110"/>
                </a:lnTo>
                <a:lnTo>
                  <a:pt x="12500" y="35320"/>
                </a:lnTo>
                <a:lnTo>
                  <a:pt x="12560" y="35440"/>
                </a:lnTo>
                <a:lnTo>
                  <a:pt x="12590" y="35560"/>
                </a:lnTo>
                <a:lnTo>
                  <a:pt x="12600" y="35670"/>
                </a:lnTo>
                <a:lnTo>
                  <a:pt x="12630" y="35770"/>
                </a:lnTo>
                <a:lnTo>
                  <a:pt x="13150" y="36010"/>
                </a:lnTo>
                <a:lnTo>
                  <a:pt x="15110" y="36200"/>
                </a:lnTo>
                <a:lnTo>
                  <a:pt x="15210" y="36410"/>
                </a:lnTo>
                <a:lnTo>
                  <a:pt x="15250" y="36590"/>
                </a:lnTo>
                <a:lnTo>
                  <a:pt x="15280" y="36690"/>
                </a:lnTo>
                <a:lnTo>
                  <a:pt x="15330" y="36770"/>
                </a:lnTo>
                <a:lnTo>
                  <a:pt x="15400" y="36860"/>
                </a:lnTo>
                <a:lnTo>
                  <a:pt x="15450" y="36960"/>
                </a:lnTo>
                <a:lnTo>
                  <a:pt x="15500" y="37060"/>
                </a:lnTo>
                <a:lnTo>
                  <a:pt x="15550" y="37170"/>
                </a:lnTo>
                <a:lnTo>
                  <a:pt x="15620" y="37430"/>
                </a:lnTo>
                <a:lnTo>
                  <a:pt x="15700" y="37550"/>
                </a:lnTo>
                <a:lnTo>
                  <a:pt x="16100" y="37580"/>
                </a:lnTo>
                <a:lnTo>
                  <a:pt x="17010" y="36760"/>
                </a:lnTo>
                <a:lnTo>
                  <a:pt x="18240" y="38360"/>
                </a:lnTo>
                <a:lnTo>
                  <a:pt x="18270" y="38330"/>
                </a:lnTo>
                <a:lnTo>
                  <a:pt x="18620" y="37780"/>
                </a:lnTo>
                <a:lnTo>
                  <a:pt x="18690" y="37540"/>
                </a:lnTo>
                <a:lnTo>
                  <a:pt x="18940" y="37000"/>
                </a:lnTo>
                <a:lnTo>
                  <a:pt x="19520" y="36740"/>
                </a:lnTo>
                <a:lnTo>
                  <a:pt x="20760" y="36980"/>
                </a:lnTo>
                <a:lnTo>
                  <a:pt x="20370" y="37210"/>
                </a:lnTo>
                <a:lnTo>
                  <a:pt x="20240" y="37440"/>
                </a:lnTo>
                <a:lnTo>
                  <a:pt x="20150" y="37800"/>
                </a:lnTo>
                <a:lnTo>
                  <a:pt x="20240" y="38390"/>
                </a:lnTo>
                <a:lnTo>
                  <a:pt x="20250" y="39170"/>
                </a:lnTo>
                <a:lnTo>
                  <a:pt x="20570" y="39230"/>
                </a:lnTo>
                <a:lnTo>
                  <a:pt x="20720" y="39300"/>
                </a:lnTo>
                <a:lnTo>
                  <a:pt x="20860" y="39420"/>
                </a:lnTo>
                <a:lnTo>
                  <a:pt x="21000" y="39570"/>
                </a:lnTo>
                <a:lnTo>
                  <a:pt x="21110" y="39800"/>
                </a:lnTo>
                <a:lnTo>
                  <a:pt x="21170" y="39950"/>
                </a:lnTo>
                <a:lnTo>
                  <a:pt x="21070" y="40610"/>
                </a:lnTo>
                <a:lnTo>
                  <a:pt x="20020" y="42050"/>
                </a:lnTo>
                <a:lnTo>
                  <a:pt x="19090" y="42710"/>
                </a:lnTo>
                <a:lnTo>
                  <a:pt x="19190" y="42980"/>
                </a:lnTo>
                <a:lnTo>
                  <a:pt x="19270" y="43040"/>
                </a:lnTo>
                <a:lnTo>
                  <a:pt x="19400" y="43050"/>
                </a:lnTo>
                <a:lnTo>
                  <a:pt x="19480" y="43010"/>
                </a:lnTo>
                <a:lnTo>
                  <a:pt x="19580" y="42990"/>
                </a:lnTo>
                <a:lnTo>
                  <a:pt x="19740" y="43040"/>
                </a:lnTo>
                <a:lnTo>
                  <a:pt x="20290" y="43340"/>
                </a:lnTo>
                <a:lnTo>
                  <a:pt x="20500" y="43500"/>
                </a:lnTo>
                <a:lnTo>
                  <a:pt x="20630" y="43970"/>
                </a:lnTo>
                <a:lnTo>
                  <a:pt x="20710" y="44140"/>
                </a:lnTo>
                <a:lnTo>
                  <a:pt x="20710" y="44280"/>
                </a:lnTo>
                <a:lnTo>
                  <a:pt x="20680" y="44390"/>
                </a:lnTo>
                <a:lnTo>
                  <a:pt x="20700" y="44460"/>
                </a:lnTo>
                <a:lnTo>
                  <a:pt x="20810" y="44490"/>
                </a:lnTo>
                <a:lnTo>
                  <a:pt x="21380" y="44360"/>
                </a:lnTo>
                <a:lnTo>
                  <a:pt x="21600" y="44370"/>
                </a:lnTo>
                <a:lnTo>
                  <a:pt x="21730" y="44400"/>
                </a:lnTo>
                <a:lnTo>
                  <a:pt x="21830" y="44880"/>
                </a:lnTo>
                <a:lnTo>
                  <a:pt x="21840" y="45530"/>
                </a:lnTo>
                <a:lnTo>
                  <a:pt x="21840" y="45540"/>
                </a:lnTo>
                <a:lnTo>
                  <a:pt x="21100" y="45020"/>
                </a:lnTo>
                <a:lnTo>
                  <a:pt x="19980" y="45320"/>
                </a:lnTo>
                <a:lnTo>
                  <a:pt x="19600" y="45300"/>
                </a:lnTo>
                <a:lnTo>
                  <a:pt x="19260" y="45340"/>
                </a:lnTo>
                <a:lnTo>
                  <a:pt x="18970" y="45570"/>
                </a:lnTo>
                <a:lnTo>
                  <a:pt x="18690" y="45860"/>
                </a:lnTo>
                <a:lnTo>
                  <a:pt x="18370" y="46070"/>
                </a:lnTo>
                <a:lnTo>
                  <a:pt x="17610" y="46270"/>
                </a:lnTo>
                <a:lnTo>
                  <a:pt x="16850" y="46350"/>
                </a:lnTo>
                <a:lnTo>
                  <a:pt x="15320" y="46260"/>
                </a:lnTo>
                <a:lnTo>
                  <a:pt x="14460" y="46020"/>
                </a:lnTo>
                <a:lnTo>
                  <a:pt x="14080" y="45580"/>
                </a:lnTo>
                <a:lnTo>
                  <a:pt x="13860" y="44960"/>
                </a:lnTo>
                <a:lnTo>
                  <a:pt x="13490" y="44200"/>
                </a:lnTo>
                <a:lnTo>
                  <a:pt x="13070" y="43720"/>
                </a:lnTo>
                <a:lnTo>
                  <a:pt x="12440" y="43250"/>
                </a:lnTo>
                <a:lnTo>
                  <a:pt x="11760" y="42940"/>
                </a:lnTo>
                <a:lnTo>
                  <a:pt x="11180" y="42980"/>
                </a:lnTo>
                <a:lnTo>
                  <a:pt x="10930" y="43170"/>
                </a:lnTo>
                <a:lnTo>
                  <a:pt x="10620" y="43250"/>
                </a:lnTo>
                <a:lnTo>
                  <a:pt x="10300" y="43220"/>
                </a:lnTo>
                <a:lnTo>
                  <a:pt x="10020" y="43050"/>
                </a:lnTo>
                <a:lnTo>
                  <a:pt x="9830" y="42740"/>
                </a:lnTo>
                <a:lnTo>
                  <a:pt x="9830" y="42450"/>
                </a:lnTo>
                <a:lnTo>
                  <a:pt x="9870" y="42130"/>
                </a:lnTo>
                <a:lnTo>
                  <a:pt x="9810" y="41760"/>
                </a:lnTo>
                <a:lnTo>
                  <a:pt x="9320" y="41170"/>
                </a:lnTo>
                <a:lnTo>
                  <a:pt x="8780" y="41240"/>
                </a:lnTo>
                <a:lnTo>
                  <a:pt x="8250" y="41680"/>
                </a:lnTo>
                <a:lnTo>
                  <a:pt x="7840" y="42260"/>
                </a:lnTo>
                <a:lnTo>
                  <a:pt x="7670" y="40750"/>
                </a:lnTo>
                <a:lnTo>
                  <a:pt x="7670" y="39090"/>
                </a:lnTo>
                <a:lnTo>
                  <a:pt x="7540" y="38310"/>
                </a:lnTo>
                <a:lnTo>
                  <a:pt x="7190" y="37620"/>
                </a:lnTo>
                <a:lnTo>
                  <a:pt x="6580" y="37160"/>
                </a:lnTo>
                <a:lnTo>
                  <a:pt x="4880" y="36260"/>
                </a:lnTo>
                <a:lnTo>
                  <a:pt x="4630" y="36070"/>
                </a:lnTo>
                <a:lnTo>
                  <a:pt x="4550" y="36010"/>
                </a:lnTo>
                <a:lnTo>
                  <a:pt x="4770" y="35130"/>
                </a:lnTo>
                <a:lnTo>
                  <a:pt x="5200" y="34130"/>
                </a:lnTo>
                <a:lnTo>
                  <a:pt x="5780" y="33270"/>
                </a:lnTo>
                <a:lnTo>
                  <a:pt x="6470" y="32800"/>
                </a:lnTo>
                <a:lnTo>
                  <a:pt x="8100" y="32370"/>
                </a:lnTo>
                <a:lnTo>
                  <a:pt x="8500" y="32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Chhukha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20760" y="36980"/>
                </a:moveTo>
                <a:lnTo>
                  <a:pt x="20800" y="36420"/>
                </a:lnTo>
                <a:lnTo>
                  <a:pt x="21100" y="35880"/>
                </a:lnTo>
                <a:lnTo>
                  <a:pt x="21340" y="35540"/>
                </a:lnTo>
                <a:lnTo>
                  <a:pt x="21370" y="35330"/>
                </a:lnTo>
                <a:lnTo>
                  <a:pt x="21310" y="35170"/>
                </a:lnTo>
                <a:lnTo>
                  <a:pt x="21120" y="34980"/>
                </a:lnTo>
                <a:lnTo>
                  <a:pt x="21000" y="34810"/>
                </a:lnTo>
                <a:lnTo>
                  <a:pt x="20780" y="34190"/>
                </a:lnTo>
                <a:lnTo>
                  <a:pt x="22680" y="34240"/>
                </a:lnTo>
                <a:lnTo>
                  <a:pt x="23440" y="34380"/>
                </a:lnTo>
                <a:lnTo>
                  <a:pt x="23790" y="34530"/>
                </a:lnTo>
                <a:lnTo>
                  <a:pt x="24250" y="34780"/>
                </a:lnTo>
                <a:lnTo>
                  <a:pt x="24470" y="34850"/>
                </a:lnTo>
                <a:lnTo>
                  <a:pt x="25300" y="34970"/>
                </a:lnTo>
                <a:lnTo>
                  <a:pt x="25560" y="34860"/>
                </a:lnTo>
                <a:lnTo>
                  <a:pt x="25590" y="34770"/>
                </a:lnTo>
                <a:lnTo>
                  <a:pt x="25600" y="34660"/>
                </a:lnTo>
                <a:lnTo>
                  <a:pt x="25580" y="34570"/>
                </a:lnTo>
                <a:lnTo>
                  <a:pt x="25540" y="34470"/>
                </a:lnTo>
                <a:lnTo>
                  <a:pt x="25510" y="34360"/>
                </a:lnTo>
                <a:lnTo>
                  <a:pt x="25490" y="34140"/>
                </a:lnTo>
                <a:lnTo>
                  <a:pt x="25510" y="33870"/>
                </a:lnTo>
                <a:lnTo>
                  <a:pt x="25890" y="32710"/>
                </a:lnTo>
                <a:lnTo>
                  <a:pt x="26070" y="32310"/>
                </a:lnTo>
                <a:lnTo>
                  <a:pt x="26170" y="32010"/>
                </a:lnTo>
                <a:lnTo>
                  <a:pt x="26240" y="31260"/>
                </a:lnTo>
                <a:lnTo>
                  <a:pt x="26690" y="31600"/>
                </a:lnTo>
                <a:lnTo>
                  <a:pt x="26860" y="31940"/>
                </a:lnTo>
                <a:lnTo>
                  <a:pt x="26970" y="32270"/>
                </a:lnTo>
                <a:lnTo>
                  <a:pt x="27060" y="32690"/>
                </a:lnTo>
                <a:lnTo>
                  <a:pt x="27150" y="32810"/>
                </a:lnTo>
                <a:lnTo>
                  <a:pt x="27260" y="32850"/>
                </a:lnTo>
                <a:lnTo>
                  <a:pt x="27450" y="32790"/>
                </a:lnTo>
                <a:lnTo>
                  <a:pt x="28300" y="33030"/>
                </a:lnTo>
                <a:lnTo>
                  <a:pt x="28440" y="33120"/>
                </a:lnTo>
                <a:lnTo>
                  <a:pt x="28500" y="33370"/>
                </a:lnTo>
                <a:lnTo>
                  <a:pt x="26970" y="34440"/>
                </a:lnTo>
                <a:lnTo>
                  <a:pt x="26410" y="35180"/>
                </a:lnTo>
                <a:lnTo>
                  <a:pt x="26440" y="35430"/>
                </a:lnTo>
                <a:lnTo>
                  <a:pt x="27140" y="35820"/>
                </a:lnTo>
                <a:lnTo>
                  <a:pt x="27440" y="36050"/>
                </a:lnTo>
                <a:lnTo>
                  <a:pt x="28110" y="36390"/>
                </a:lnTo>
                <a:lnTo>
                  <a:pt x="28730" y="36310"/>
                </a:lnTo>
                <a:lnTo>
                  <a:pt x="29130" y="36900"/>
                </a:lnTo>
                <a:lnTo>
                  <a:pt x="29650" y="38420"/>
                </a:lnTo>
                <a:lnTo>
                  <a:pt x="30290" y="38640"/>
                </a:lnTo>
                <a:lnTo>
                  <a:pt x="30440" y="38950"/>
                </a:lnTo>
                <a:lnTo>
                  <a:pt x="30400" y="39120"/>
                </a:lnTo>
                <a:lnTo>
                  <a:pt x="30340" y="39260"/>
                </a:lnTo>
                <a:lnTo>
                  <a:pt x="30270" y="39670"/>
                </a:lnTo>
                <a:lnTo>
                  <a:pt x="31970" y="39680"/>
                </a:lnTo>
                <a:lnTo>
                  <a:pt x="32510" y="40750"/>
                </a:lnTo>
                <a:lnTo>
                  <a:pt x="32640" y="41140"/>
                </a:lnTo>
                <a:lnTo>
                  <a:pt x="32990" y="42490"/>
                </a:lnTo>
                <a:lnTo>
                  <a:pt x="32530" y="43440"/>
                </a:lnTo>
                <a:lnTo>
                  <a:pt x="32510" y="43820"/>
                </a:lnTo>
                <a:lnTo>
                  <a:pt x="32560" y="43940"/>
                </a:lnTo>
                <a:lnTo>
                  <a:pt x="32870" y="44390"/>
                </a:lnTo>
                <a:lnTo>
                  <a:pt x="33000" y="44790"/>
                </a:lnTo>
                <a:lnTo>
                  <a:pt x="33020" y="45090"/>
                </a:lnTo>
                <a:lnTo>
                  <a:pt x="32990" y="45490"/>
                </a:lnTo>
                <a:lnTo>
                  <a:pt x="32920" y="45860"/>
                </a:lnTo>
                <a:lnTo>
                  <a:pt x="32870" y="46080"/>
                </a:lnTo>
                <a:lnTo>
                  <a:pt x="32690" y="46440"/>
                </a:lnTo>
                <a:lnTo>
                  <a:pt x="32630" y="46530"/>
                </a:lnTo>
                <a:lnTo>
                  <a:pt x="32470" y="46670"/>
                </a:lnTo>
                <a:lnTo>
                  <a:pt x="32290" y="47110"/>
                </a:lnTo>
                <a:lnTo>
                  <a:pt x="32050" y="47270"/>
                </a:lnTo>
                <a:lnTo>
                  <a:pt x="31770" y="48010"/>
                </a:lnTo>
                <a:lnTo>
                  <a:pt x="31880" y="48640"/>
                </a:lnTo>
                <a:lnTo>
                  <a:pt x="32090" y="48950"/>
                </a:lnTo>
                <a:lnTo>
                  <a:pt x="32250" y="49120"/>
                </a:lnTo>
                <a:lnTo>
                  <a:pt x="32300" y="49230"/>
                </a:lnTo>
                <a:lnTo>
                  <a:pt x="32290" y="49550"/>
                </a:lnTo>
                <a:lnTo>
                  <a:pt x="32280" y="49660"/>
                </a:lnTo>
                <a:lnTo>
                  <a:pt x="32280" y="49670"/>
                </a:lnTo>
                <a:lnTo>
                  <a:pt x="31850" y="49600"/>
                </a:lnTo>
                <a:lnTo>
                  <a:pt x="30400" y="48950"/>
                </a:lnTo>
                <a:lnTo>
                  <a:pt x="29800" y="48930"/>
                </a:lnTo>
                <a:lnTo>
                  <a:pt x="28860" y="49320"/>
                </a:lnTo>
                <a:lnTo>
                  <a:pt x="28360" y="49330"/>
                </a:lnTo>
                <a:lnTo>
                  <a:pt x="28020" y="49060"/>
                </a:lnTo>
                <a:lnTo>
                  <a:pt x="28460" y="48230"/>
                </a:lnTo>
                <a:lnTo>
                  <a:pt x="28400" y="47700"/>
                </a:lnTo>
                <a:lnTo>
                  <a:pt x="27720" y="47150"/>
                </a:lnTo>
                <a:lnTo>
                  <a:pt x="26640" y="46740"/>
                </a:lnTo>
                <a:lnTo>
                  <a:pt x="25530" y="46560"/>
                </a:lnTo>
                <a:lnTo>
                  <a:pt x="23840" y="46760"/>
                </a:lnTo>
                <a:lnTo>
                  <a:pt x="22880" y="46260"/>
                </a:lnTo>
                <a:lnTo>
                  <a:pt x="21840" y="45540"/>
                </a:lnTo>
                <a:lnTo>
                  <a:pt x="21840" y="45530"/>
                </a:lnTo>
                <a:lnTo>
                  <a:pt x="21830" y="44880"/>
                </a:lnTo>
                <a:lnTo>
                  <a:pt x="21730" y="44400"/>
                </a:lnTo>
                <a:lnTo>
                  <a:pt x="21600" y="44370"/>
                </a:lnTo>
                <a:lnTo>
                  <a:pt x="21380" y="44360"/>
                </a:lnTo>
                <a:lnTo>
                  <a:pt x="20810" y="44490"/>
                </a:lnTo>
                <a:lnTo>
                  <a:pt x="20700" y="44460"/>
                </a:lnTo>
                <a:lnTo>
                  <a:pt x="20680" y="44390"/>
                </a:lnTo>
                <a:lnTo>
                  <a:pt x="20710" y="44280"/>
                </a:lnTo>
                <a:lnTo>
                  <a:pt x="20710" y="44140"/>
                </a:lnTo>
                <a:lnTo>
                  <a:pt x="20630" y="43970"/>
                </a:lnTo>
                <a:lnTo>
                  <a:pt x="20500" y="43500"/>
                </a:lnTo>
                <a:lnTo>
                  <a:pt x="20290" y="43340"/>
                </a:lnTo>
                <a:lnTo>
                  <a:pt x="19740" y="43040"/>
                </a:lnTo>
                <a:lnTo>
                  <a:pt x="19580" y="42990"/>
                </a:lnTo>
                <a:lnTo>
                  <a:pt x="19480" y="43010"/>
                </a:lnTo>
                <a:lnTo>
                  <a:pt x="19400" y="43050"/>
                </a:lnTo>
                <a:lnTo>
                  <a:pt x="19270" y="43040"/>
                </a:lnTo>
                <a:lnTo>
                  <a:pt x="19190" y="42980"/>
                </a:lnTo>
                <a:lnTo>
                  <a:pt x="19090" y="42710"/>
                </a:lnTo>
                <a:lnTo>
                  <a:pt x="20020" y="42050"/>
                </a:lnTo>
                <a:lnTo>
                  <a:pt x="21070" y="40610"/>
                </a:lnTo>
                <a:lnTo>
                  <a:pt x="21170" y="39950"/>
                </a:lnTo>
                <a:lnTo>
                  <a:pt x="21110" y="39800"/>
                </a:lnTo>
                <a:lnTo>
                  <a:pt x="21000" y="39570"/>
                </a:lnTo>
                <a:lnTo>
                  <a:pt x="20860" y="39420"/>
                </a:lnTo>
                <a:lnTo>
                  <a:pt x="20720" y="39300"/>
                </a:lnTo>
                <a:lnTo>
                  <a:pt x="20570" y="39230"/>
                </a:lnTo>
                <a:lnTo>
                  <a:pt x="20250" y="39170"/>
                </a:lnTo>
                <a:lnTo>
                  <a:pt x="20240" y="38390"/>
                </a:lnTo>
                <a:lnTo>
                  <a:pt x="20150" y="37800"/>
                </a:lnTo>
                <a:lnTo>
                  <a:pt x="20240" y="37440"/>
                </a:lnTo>
                <a:lnTo>
                  <a:pt x="20370" y="37210"/>
                </a:lnTo>
                <a:lnTo>
                  <a:pt x="20760" y="36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Geylegphug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32280" y="49670"/>
                </a:moveTo>
                <a:lnTo>
                  <a:pt x="32280" y="49660"/>
                </a:lnTo>
                <a:lnTo>
                  <a:pt x="32290" y="49550"/>
                </a:lnTo>
                <a:lnTo>
                  <a:pt x="32300" y="49230"/>
                </a:lnTo>
                <a:lnTo>
                  <a:pt x="32250" y="49120"/>
                </a:lnTo>
                <a:lnTo>
                  <a:pt x="32090" y="48950"/>
                </a:lnTo>
                <a:lnTo>
                  <a:pt x="31880" y="48640"/>
                </a:lnTo>
                <a:lnTo>
                  <a:pt x="31770" y="48010"/>
                </a:lnTo>
                <a:lnTo>
                  <a:pt x="32050" y="47270"/>
                </a:lnTo>
                <a:lnTo>
                  <a:pt x="32290" y="47110"/>
                </a:lnTo>
                <a:lnTo>
                  <a:pt x="32470" y="46670"/>
                </a:lnTo>
                <a:lnTo>
                  <a:pt x="32960" y="46530"/>
                </a:lnTo>
                <a:lnTo>
                  <a:pt x="33090" y="46510"/>
                </a:lnTo>
                <a:lnTo>
                  <a:pt x="33280" y="46510"/>
                </a:lnTo>
                <a:lnTo>
                  <a:pt x="33390" y="46530"/>
                </a:lnTo>
                <a:lnTo>
                  <a:pt x="33750" y="46690"/>
                </a:lnTo>
                <a:lnTo>
                  <a:pt x="33800" y="46510"/>
                </a:lnTo>
                <a:lnTo>
                  <a:pt x="33840" y="46430"/>
                </a:lnTo>
                <a:lnTo>
                  <a:pt x="33880" y="46320"/>
                </a:lnTo>
                <a:lnTo>
                  <a:pt x="33890" y="46190"/>
                </a:lnTo>
                <a:lnTo>
                  <a:pt x="33860" y="45940"/>
                </a:lnTo>
                <a:lnTo>
                  <a:pt x="33940" y="45880"/>
                </a:lnTo>
                <a:lnTo>
                  <a:pt x="34100" y="45870"/>
                </a:lnTo>
                <a:lnTo>
                  <a:pt x="34460" y="46030"/>
                </a:lnTo>
                <a:lnTo>
                  <a:pt x="34640" y="46180"/>
                </a:lnTo>
                <a:lnTo>
                  <a:pt x="34910" y="46480"/>
                </a:lnTo>
                <a:lnTo>
                  <a:pt x="35100" y="46560"/>
                </a:lnTo>
                <a:lnTo>
                  <a:pt x="35350" y="46560"/>
                </a:lnTo>
                <a:lnTo>
                  <a:pt x="36050" y="46290"/>
                </a:lnTo>
                <a:lnTo>
                  <a:pt x="36210" y="46200"/>
                </a:lnTo>
                <a:lnTo>
                  <a:pt x="36360" y="45820"/>
                </a:lnTo>
                <a:lnTo>
                  <a:pt x="36400" y="45980"/>
                </a:lnTo>
                <a:lnTo>
                  <a:pt x="36420" y="46050"/>
                </a:lnTo>
                <a:lnTo>
                  <a:pt x="36440" y="46140"/>
                </a:lnTo>
                <a:lnTo>
                  <a:pt x="36490" y="46210"/>
                </a:lnTo>
                <a:lnTo>
                  <a:pt x="36570" y="46260"/>
                </a:lnTo>
                <a:lnTo>
                  <a:pt x="36670" y="46240"/>
                </a:lnTo>
                <a:lnTo>
                  <a:pt x="36760" y="46150"/>
                </a:lnTo>
                <a:lnTo>
                  <a:pt x="36870" y="45910"/>
                </a:lnTo>
                <a:lnTo>
                  <a:pt x="36940" y="45650"/>
                </a:lnTo>
                <a:lnTo>
                  <a:pt x="36970" y="45430"/>
                </a:lnTo>
                <a:lnTo>
                  <a:pt x="36960" y="45150"/>
                </a:lnTo>
                <a:lnTo>
                  <a:pt x="37030" y="45090"/>
                </a:lnTo>
                <a:lnTo>
                  <a:pt x="37150" y="45100"/>
                </a:lnTo>
                <a:lnTo>
                  <a:pt x="37380" y="45280"/>
                </a:lnTo>
                <a:lnTo>
                  <a:pt x="37460" y="45490"/>
                </a:lnTo>
                <a:lnTo>
                  <a:pt x="37530" y="45720"/>
                </a:lnTo>
                <a:lnTo>
                  <a:pt x="37540" y="45920"/>
                </a:lnTo>
                <a:lnTo>
                  <a:pt x="37610" y="46050"/>
                </a:lnTo>
                <a:lnTo>
                  <a:pt x="37740" y="46140"/>
                </a:lnTo>
                <a:lnTo>
                  <a:pt x="37890" y="46170"/>
                </a:lnTo>
                <a:lnTo>
                  <a:pt x="38000" y="46150"/>
                </a:lnTo>
                <a:lnTo>
                  <a:pt x="38030" y="46040"/>
                </a:lnTo>
                <a:lnTo>
                  <a:pt x="37970" y="46030"/>
                </a:lnTo>
                <a:lnTo>
                  <a:pt x="37900" y="45990"/>
                </a:lnTo>
                <a:lnTo>
                  <a:pt x="37840" y="45940"/>
                </a:lnTo>
                <a:lnTo>
                  <a:pt x="37940" y="45790"/>
                </a:lnTo>
                <a:lnTo>
                  <a:pt x="38040" y="45670"/>
                </a:lnTo>
                <a:lnTo>
                  <a:pt x="39040" y="44990"/>
                </a:lnTo>
                <a:lnTo>
                  <a:pt x="39290" y="45290"/>
                </a:lnTo>
                <a:lnTo>
                  <a:pt x="39340" y="45640"/>
                </a:lnTo>
                <a:lnTo>
                  <a:pt x="39640" y="46080"/>
                </a:lnTo>
                <a:lnTo>
                  <a:pt x="39810" y="46200"/>
                </a:lnTo>
                <a:lnTo>
                  <a:pt x="40170" y="46270"/>
                </a:lnTo>
                <a:lnTo>
                  <a:pt x="40790" y="46390"/>
                </a:lnTo>
                <a:lnTo>
                  <a:pt x="41000" y="46290"/>
                </a:lnTo>
                <a:lnTo>
                  <a:pt x="41150" y="46140"/>
                </a:lnTo>
                <a:lnTo>
                  <a:pt x="41280" y="45960"/>
                </a:lnTo>
                <a:lnTo>
                  <a:pt x="41620" y="45720"/>
                </a:lnTo>
                <a:lnTo>
                  <a:pt x="41900" y="45610"/>
                </a:lnTo>
                <a:lnTo>
                  <a:pt x="42390" y="45510"/>
                </a:lnTo>
                <a:lnTo>
                  <a:pt x="42560" y="45440"/>
                </a:lnTo>
                <a:lnTo>
                  <a:pt x="42660" y="45330"/>
                </a:lnTo>
                <a:lnTo>
                  <a:pt x="42660" y="45110"/>
                </a:lnTo>
                <a:lnTo>
                  <a:pt x="42650" y="45030"/>
                </a:lnTo>
                <a:lnTo>
                  <a:pt x="42630" y="44960"/>
                </a:lnTo>
                <a:lnTo>
                  <a:pt x="42600" y="44890"/>
                </a:lnTo>
                <a:lnTo>
                  <a:pt x="42600" y="44790"/>
                </a:lnTo>
                <a:lnTo>
                  <a:pt x="42620" y="44670"/>
                </a:lnTo>
                <a:lnTo>
                  <a:pt x="43580" y="43210"/>
                </a:lnTo>
                <a:lnTo>
                  <a:pt x="44010" y="42930"/>
                </a:lnTo>
                <a:lnTo>
                  <a:pt x="44200" y="42590"/>
                </a:lnTo>
                <a:lnTo>
                  <a:pt x="44220" y="42290"/>
                </a:lnTo>
                <a:lnTo>
                  <a:pt x="44440" y="41870"/>
                </a:lnTo>
                <a:lnTo>
                  <a:pt x="44900" y="41390"/>
                </a:lnTo>
                <a:lnTo>
                  <a:pt x="45330" y="40700"/>
                </a:lnTo>
                <a:lnTo>
                  <a:pt x="45280" y="39660"/>
                </a:lnTo>
                <a:lnTo>
                  <a:pt x="45700" y="39230"/>
                </a:lnTo>
                <a:lnTo>
                  <a:pt x="45960" y="38490"/>
                </a:lnTo>
                <a:lnTo>
                  <a:pt x="46020" y="38190"/>
                </a:lnTo>
                <a:lnTo>
                  <a:pt x="46070" y="37590"/>
                </a:lnTo>
                <a:lnTo>
                  <a:pt x="46160" y="37400"/>
                </a:lnTo>
                <a:lnTo>
                  <a:pt x="46540" y="36990"/>
                </a:lnTo>
                <a:lnTo>
                  <a:pt x="46750" y="36810"/>
                </a:lnTo>
                <a:lnTo>
                  <a:pt x="47180" y="36510"/>
                </a:lnTo>
                <a:lnTo>
                  <a:pt x="47500" y="36340"/>
                </a:lnTo>
                <a:lnTo>
                  <a:pt x="47890" y="36080"/>
                </a:lnTo>
                <a:lnTo>
                  <a:pt x="47380" y="35420"/>
                </a:lnTo>
                <a:lnTo>
                  <a:pt x="47390" y="34940"/>
                </a:lnTo>
                <a:lnTo>
                  <a:pt x="47650" y="34620"/>
                </a:lnTo>
                <a:lnTo>
                  <a:pt x="48030" y="34230"/>
                </a:lnTo>
                <a:lnTo>
                  <a:pt x="49740" y="35200"/>
                </a:lnTo>
                <a:lnTo>
                  <a:pt x="50610" y="35920"/>
                </a:lnTo>
                <a:lnTo>
                  <a:pt x="50950" y="36130"/>
                </a:lnTo>
                <a:lnTo>
                  <a:pt x="51160" y="36370"/>
                </a:lnTo>
                <a:lnTo>
                  <a:pt x="51320" y="36480"/>
                </a:lnTo>
                <a:lnTo>
                  <a:pt x="51450" y="36540"/>
                </a:lnTo>
                <a:lnTo>
                  <a:pt x="51570" y="36570"/>
                </a:lnTo>
                <a:lnTo>
                  <a:pt x="51680" y="36580"/>
                </a:lnTo>
                <a:lnTo>
                  <a:pt x="51800" y="36570"/>
                </a:lnTo>
                <a:lnTo>
                  <a:pt x="51950" y="36570"/>
                </a:lnTo>
                <a:lnTo>
                  <a:pt x="52110" y="36590"/>
                </a:lnTo>
                <a:lnTo>
                  <a:pt x="52510" y="36730"/>
                </a:lnTo>
                <a:lnTo>
                  <a:pt x="52910" y="36780"/>
                </a:lnTo>
                <a:lnTo>
                  <a:pt x="53070" y="37260"/>
                </a:lnTo>
                <a:lnTo>
                  <a:pt x="53550" y="37750"/>
                </a:lnTo>
                <a:lnTo>
                  <a:pt x="54000" y="38100"/>
                </a:lnTo>
                <a:lnTo>
                  <a:pt x="54700" y="38490"/>
                </a:lnTo>
                <a:lnTo>
                  <a:pt x="55090" y="38650"/>
                </a:lnTo>
                <a:lnTo>
                  <a:pt x="55240" y="38690"/>
                </a:lnTo>
                <a:lnTo>
                  <a:pt x="55380" y="38690"/>
                </a:lnTo>
                <a:lnTo>
                  <a:pt x="55520" y="38640"/>
                </a:lnTo>
                <a:lnTo>
                  <a:pt x="55750" y="38520"/>
                </a:lnTo>
                <a:lnTo>
                  <a:pt x="55980" y="38420"/>
                </a:lnTo>
                <a:lnTo>
                  <a:pt x="56610" y="38760"/>
                </a:lnTo>
                <a:lnTo>
                  <a:pt x="56860" y="39050"/>
                </a:lnTo>
                <a:lnTo>
                  <a:pt x="56980" y="39240"/>
                </a:lnTo>
                <a:lnTo>
                  <a:pt x="57020" y="39560"/>
                </a:lnTo>
                <a:lnTo>
                  <a:pt x="57080" y="39830"/>
                </a:lnTo>
                <a:lnTo>
                  <a:pt x="57240" y="40020"/>
                </a:lnTo>
                <a:lnTo>
                  <a:pt x="57300" y="40180"/>
                </a:lnTo>
                <a:lnTo>
                  <a:pt x="57300" y="40500"/>
                </a:lnTo>
                <a:lnTo>
                  <a:pt x="57330" y="40680"/>
                </a:lnTo>
                <a:lnTo>
                  <a:pt x="57400" y="40920"/>
                </a:lnTo>
                <a:lnTo>
                  <a:pt x="57430" y="41060"/>
                </a:lnTo>
                <a:lnTo>
                  <a:pt x="57370" y="41300"/>
                </a:lnTo>
                <a:lnTo>
                  <a:pt x="57210" y="41550"/>
                </a:lnTo>
                <a:lnTo>
                  <a:pt x="57330" y="42030"/>
                </a:lnTo>
                <a:lnTo>
                  <a:pt x="57590" y="42160"/>
                </a:lnTo>
                <a:lnTo>
                  <a:pt x="58400" y="42290"/>
                </a:lnTo>
                <a:lnTo>
                  <a:pt x="58530" y="42380"/>
                </a:lnTo>
                <a:lnTo>
                  <a:pt x="58720" y="42540"/>
                </a:lnTo>
                <a:lnTo>
                  <a:pt x="58940" y="42900"/>
                </a:lnTo>
                <a:lnTo>
                  <a:pt x="59110" y="43100"/>
                </a:lnTo>
                <a:lnTo>
                  <a:pt x="59230" y="43170"/>
                </a:lnTo>
                <a:lnTo>
                  <a:pt x="59390" y="43200"/>
                </a:lnTo>
                <a:lnTo>
                  <a:pt x="59500" y="43280"/>
                </a:lnTo>
                <a:lnTo>
                  <a:pt x="59640" y="43460"/>
                </a:lnTo>
                <a:lnTo>
                  <a:pt x="59900" y="43620"/>
                </a:lnTo>
                <a:lnTo>
                  <a:pt x="60100" y="43980"/>
                </a:lnTo>
                <a:lnTo>
                  <a:pt x="60160" y="44170"/>
                </a:lnTo>
                <a:lnTo>
                  <a:pt x="60440" y="44720"/>
                </a:lnTo>
                <a:lnTo>
                  <a:pt x="60500" y="44870"/>
                </a:lnTo>
                <a:lnTo>
                  <a:pt x="60610" y="45510"/>
                </a:lnTo>
                <a:lnTo>
                  <a:pt x="60790" y="45910"/>
                </a:lnTo>
                <a:lnTo>
                  <a:pt x="60940" y="46070"/>
                </a:lnTo>
                <a:lnTo>
                  <a:pt x="61090" y="46150"/>
                </a:lnTo>
                <a:lnTo>
                  <a:pt x="61540" y="46040"/>
                </a:lnTo>
                <a:lnTo>
                  <a:pt x="62540" y="46140"/>
                </a:lnTo>
                <a:lnTo>
                  <a:pt x="62790" y="46200"/>
                </a:lnTo>
                <a:lnTo>
                  <a:pt x="62930" y="46220"/>
                </a:lnTo>
                <a:lnTo>
                  <a:pt x="63930" y="46140"/>
                </a:lnTo>
                <a:lnTo>
                  <a:pt x="64020" y="46110"/>
                </a:lnTo>
                <a:lnTo>
                  <a:pt x="64120" y="46050"/>
                </a:lnTo>
                <a:lnTo>
                  <a:pt x="64580" y="45840"/>
                </a:lnTo>
                <a:lnTo>
                  <a:pt x="64840" y="47040"/>
                </a:lnTo>
                <a:lnTo>
                  <a:pt x="64780" y="47100"/>
                </a:lnTo>
                <a:lnTo>
                  <a:pt x="64700" y="47150"/>
                </a:lnTo>
                <a:lnTo>
                  <a:pt x="64540" y="47200"/>
                </a:lnTo>
                <a:lnTo>
                  <a:pt x="64490" y="47300"/>
                </a:lnTo>
                <a:lnTo>
                  <a:pt x="64480" y="47310"/>
                </a:lnTo>
                <a:lnTo>
                  <a:pt x="58330" y="47670"/>
                </a:lnTo>
                <a:lnTo>
                  <a:pt x="54830" y="47270"/>
                </a:lnTo>
                <a:lnTo>
                  <a:pt x="51780" y="45680"/>
                </a:lnTo>
                <a:lnTo>
                  <a:pt x="49270" y="43880"/>
                </a:lnTo>
                <a:lnTo>
                  <a:pt x="48360" y="43740"/>
                </a:lnTo>
                <a:lnTo>
                  <a:pt x="47810" y="43920"/>
                </a:lnTo>
                <a:lnTo>
                  <a:pt x="47420" y="44230"/>
                </a:lnTo>
                <a:lnTo>
                  <a:pt x="47060" y="44600"/>
                </a:lnTo>
                <a:lnTo>
                  <a:pt x="46620" y="44940"/>
                </a:lnTo>
                <a:lnTo>
                  <a:pt x="46120" y="45100"/>
                </a:lnTo>
                <a:lnTo>
                  <a:pt x="45120" y="45060"/>
                </a:lnTo>
                <a:lnTo>
                  <a:pt x="44630" y="45110"/>
                </a:lnTo>
                <a:lnTo>
                  <a:pt x="43720" y="45700"/>
                </a:lnTo>
                <a:lnTo>
                  <a:pt x="43040" y="47520"/>
                </a:lnTo>
                <a:lnTo>
                  <a:pt x="42360" y="48140"/>
                </a:lnTo>
                <a:lnTo>
                  <a:pt x="41330" y="48430"/>
                </a:lnTo>
                <a:lnTo>
                  <a:pt x="38250" y="48730"/>
                </a:lnTo>
                <a:lnTo>
                  <a:pt x="36540" y="49190"/>
                </a:lnTo>
                <a:lnTo>
                  <a:pt x="35950" y="49250"/>
                </a:lnTo>
                <a:lnTo>
                  <a:pt x="35680" y="49210"/>
                </a:lnTo>
                <a:lnTo>
                  <a:pt x="35130" y="49040"/>
                </a:lnTo>
                <a:lnTo>
                  <a:pt x="35090" y="49030"/>
                </a:lnTo>
                <a:lnTo>
                  <a:pt x="34880" y="49000"/>
                </a:lnTo>
                <a:lnTo>
                  <a:pt x="34780" y="48950"/>
                </a:lnTo>
                <a:lnTo>
                  <a:pt x="34560" y="48750"/>
                </a:lnTo>
                <a:lnTo>
                  <a:pt x="34450" y="48740"/>
                </a:lnTo>
                <a:lnTo>
                  <a:pt x="34310" y="48860"/>
                </a:lnTo>
                <a:lnTo>
                  <a:pt x="34250" y="49020"/>
                </a:lnTo>
                <a:lnTo>
                  <a:pt x="34240" y="49160"/>
                </a:lnTo>
                <a:lnTo>
                  <a:pt x="34230" y="49220"/>
                </a:lnTo>
                <a:lnTo>
                  <a:pt x="34230" y="49290"/>
                </a:lnTo>
                <a:lnTo>
                  <a:pt x="34190" y="49470"/>
                </a:lnTo>
                <a:lnTo>
                  <a:pt x="34100" y="49670"/>
                </a:lnTo>
                <a:lnTo>
                  <a:pt x="33970" y="49810"/>
                </a:lnTo>
                <a:lnTo>
                  <a:pt x="33870" y="49820"/>
                </a:lnTo>
                <a:lnTo>
                  <a:pt x="33610" y="49710"/>
                </a:lnTo>
                <a:lnTo>
                  <a:pt x="33510" y="49680"/>
                </a:lnTo>
                <a:lnTo>
                  <a:pt x="32430" y="49690"/>
                </a:lnTo>
                <a:lnTo>
                  <a:pt x="32280" y="49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hemgang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58520" y="29980"/>
                </a:moveTo>
                <a:lnTo>
                  <a:pt x="58650" y="29320"/>
                </a:lnTo>
                <a:lnTo>
                  <a:pt x="58800" y="29220"/>
                </a:lnTo>
                <a:lnTo>
                  <a:pt x="58980" y="29120"/>
                </a:lnTo>
                <a:lnTo>
                  <a:pt x="59150" y="29100"/>
                </a:lnTo>
                <a:lnTo>
                  <a:pt x="59300" y="29090"/>
                </a:lnTo>
                <a:lnTo>
                  <a:pt x="59440" y="29110"/>
                </a:lnTo>
                <a:lnTo>
                  <a:pt x="59590" y="29150"/>
                </a:lnTo>
                <a:lnTo>
                  <a:pt x="59710" y="29240"/>
                </a:lnTo>
                <a:lnTo>
                  <a:pt x="59930" y="29490"/>
                </a:lnTo>
                <a:lnTo>
                  <a:pt x="60170" y="29680"/>
                </a:lnTo>
                <a:lnTo>
                  <a:pt x="60230" y="29780"/>
                </a:lnTo>
                <a:lnTo>
                  <a:pt x="60290" y="29920"/>
                </a:lnTo>
                <a:lnTo>
                  <a:pt x="60610" y="30270"/>
                </a:lnTo>
                <a:lnTo>
                  <a:pt x="61470" y="30680"/>
                </a:lnTo>
                <a:lnTo>
                  <a:pt x="62310" y="30290"/>
                </a:lnTo>
                <a:lnTo>
                  <a:pt x="62630" y="30240"/>
                </a:lnTo>
                <a:lnTo>
                  <a:pt x="62980" y="29970"/>
                </a:lnTo>
                <a:lnTo>
                  <a:pt x="63600" y="29940"/>
                </a:lnTo>
                <a:lnTo>
                  <a:pt x="63800" y="29850"/>
                </a:lnTo>
                <a:lnTo>
                  <a:pt x="63980" y="29750"/>
                </a:lnTo>
                <a:lnTo>
                  <a:pt x="64050" y="29670"/>
                </a:lnTo>
                <a:lnTo>
                  <a:pt x="64130" y="29370"/>
                </a:lnTo>
                <a:lnTo>
                  <a:pt x="64470" y="30420"/>
                </a:lnTo>
                <a:lnTo>
                  <a:pt x="64680" y="30910"/>
                </a:lnTo>
                <a:lnTo>
                  <a:pt x="64940" y="31910"/>
                </a:lnTo>
                <a:lnTo>
                  <a:pt x="65200" y="32570"/>
                </a:lnTo>
                <a:lnTo>
                  <a:pt x="65300" y="32630"/>
                </a:lnTo>
                <a:lnTo>
                  <a:pt x="65700" y="33000"/>
                </a:lnTo>
                <a:lnTo>
                  <a:pt x="65770" y="33180"/>
                </a:lnTo>
                <a:lnTo>
                  <a:pt x="65800" y="33300"/>
                </a:lnTo>
                <a:lnTo>
                  <a:pt x="65810" y="33810"/>
                </a:lnTo>
                <a:lnTo>
                  <a:pt x="66080" y="34180"/>
                </a:lnTo>
                <a:lnTo>
                  <a:pt x="66120" y="34670"/>
                </a:lnTo>
                <a:lnTo>
                  <a:pt x="66070" y="35160"/>
                </a:lnTo>
                <a:lnTo>
                  <a:pt x="66040" y="35350"/>
                </a:lnTo>
                <a:lnTo>
                  <a:pt x="65860" y="35800"/>
                </a:lnTo>
                <a:lnTo>
                  <a:pt x="65680" y="36330"/>
                </a:lnTo>
                <a:lnTo>
                  <a:pt x="65730" y="37150"/>
                </a:lnTo>
                <a:lnTo>
                  <a:pt x="66620" y="39110"/>
                </a:lnTo>
                <a:lnTo>
                  <a:pt x="67640" y="39420"/>
                </a:lnTo>
                <a:lnTo>
                  <a:pt x="67760" y="39510"/>
                </a:lnTo>
                <a:lnTo>
                  <a:pt x="68090" y="39840"/>
                </a:lnTo>
                <a:lnTo>
                  <a:pt x="68340" y="41220"/>
                </a:lnTo>
                <a:lnTo>
                  <a:pt x="68490" y="41380"/>
                </a:lnTo>
                <a:lnTo>
                  <a:pt x="68720" y="41570"/>
                </a:lnTo>
                <a:lnTo>
                  <a:pt x="68950" y="41610"/>
                </a:lnTo>
                <a:lnTo>
                  <a:pt x="69150" y="41710"/>
                </a:lnTo>
                <a:lnTo>
                  <a:pt x="69420" y="41910"/>
                </a:lnTo>
                <a:lnTo>
                  <a:pt x="69610" y="42200"/>
                </a:lnTo>
                <a:lnTo>
                  <a:pt x="69820" y="42390"/>
                </a:lnTo>
                <a:lnTo>
                  <a:pt x="70050" y="42500"/>
                </a:lnTo>
                <a:lnTo>
                  <a:pt x="70180" y="42510"/>
                </a:lnTo>
                <a:lnTo>
                  <a:pt x="70490" y="42310"/>
                </a:lnTo>
                <a:lnTo>
                  <a:pt x="70970" y="42350"/>
                </a:lnTo>
                <a:lnTo>
                  <a:pt x="70670" y="43460"/>
                </a:lnTo>
                <a:lnTo>
                  <a:pt x="70390" y="43920"/>
                </a:lnTo>
                <a:lnTo>
                  <a:pt x="69920" y="44120"/>
                </a:lnTo>
                <a:lnTo>
                  <a:pt x="68640" y="44180"/>
                </a:lnTo>
                <a:lnTo>
                  <a:pt x="68400" y="44730"/>
                </a:lnTo>
                <a:lnTo>
                  <a:pt x="68320" y="44720"/>
                </a:lnTo>
                <a:lnTo>
                  <a:pt x="68210" y="44680"/>
                </a:lnTo>
                <a:lnTo>
                  <a:pt x="68150" y="44690"/>
                </a:lnTo>
                <a:lnTo>
                  <a:pt x="67810" y="44900"/>
                </a:lnTo>
                <a:lnTo>
                  <a:pt x="66630" y="45170"/>
                </a:lnTo>
                <a:lnTo>
                  <a:pt x="66460" y="45260"/>
                </a:lnTo>
                <a:lnTo>
                  <a:pt x="66270" y="45410"/>
                </a:lnTo>
                <a:lnTo>
                  <a:pt x="66140" y="45630"/>
                </a:lnTo>
                <a:lnTo>
                  <a:pt x="66100" y="45810"/>
                </a:lnTo>
                <a:lnTo>
                  <a:pt x="66020" y="46010"/>
                </a:lnTo>
                <a:lnTo>
                  <a:pt x="65990" y="46130"/>
                </a:lnTo>
                <a:lnTo>
                  <a:pt x="66000" y="46260"/>
                </a:lnTo>
                <a:lnTo>
                  <a:pt x="66330" y="47130"/>
                </a:lnTo>
                <a:lnTo>
                  <a:pt x="66330" y="47140"/>
                </a:lnTo>
                <a:lnTo>
                  <a:pt x="66190" y="47210"/>
                </a:lnTo>
                <a:lnTo>
                  <a:pt x="64480" y="47310"/>
                </a:lnTo>
                <a:lnTo>
                  <a:pt x="64490" y="47300"/>
                </a:lnTo>
                <a:lnTo>
                  <a:pt x="64540" y="47200"/>
                </a:lnTo>
                <a:lnTo>
                  <a:pt x="64700" y="47150"/>
                </a:lnTo>
                <a:lnTo>
                  <a:pt x="64780" y="47100"/>
                </a:lnTo>
                <a:lnTo>
                  <a:pt x="64840" y="47040"/>
                </a:lnTo>
                <a:lnTo>
                  <a:pt x="64580" y="45840"/>
                </a:lnTo>
                <a:lnTo>
                  <a:pt x="64120" y="46050"/>
                </a:lnTo>
                <a:lnTo>
                  <a:pt x="64020" y="46110"/>
                </a:lnTo>
                <a:lnTo>
                  <a:pt x="63930" y="46140"/>
                </a:lnTo>
                <a:lnTo>
                  <a:pt x="62930" y="46220"/>
                </a:lnTo>
                <a:lnTo>
                  <a:pt x="62790" y="46200"/>
                </a:lnTo>
                <a:lnTo>
                  <a:pt x="62540" y="46140"/>
                </a:lnTo>
                <a:lnTo>
                  <a:pt x="61540" y="46040"/>
                </a:lnTo>
                <a:lnTo>
                  <a:pt x="61090" y="46150"/>
                </a:lnTo>
                <a:lnTo>
                  <a:pt x="60940" y="46070"/>
                </a:lnTo>
                <a:lnTo>
                  <a:pt x="60790" y="45910"/>
                </a:lnTo>
                <a:lnTo>
                  <a:pt x="60610" y="45510"/>
                </a:lnTo>
                <a:lnTo>
                  <a:pt x="60500" y="44870"/>
                </a:lnTo>
                <a:lnTo>
                  <a:pt x="60440" y="44720"/>
                </a:lnTo>
                <a:lnTo>
                  <a:pt x="60160" y="44170"/>
                </a:lnTo>
                <a:lnTo>
                  <a:pt x="60100" y="43980"/>
                </a:lnTo>
                <a:lnTo>
                  <a:pt x="59900" y="43620"/>
                </a:lnTo>
                <a:lnTo>
                  <a:pt x="59640" y="43460"/>
                </a:lnTo>
                <a:lnTo>
                  <a:pt x="59500" y="43280"/>
                </a:lnTo>
                <a:lnTo>
                  <a:pt x="59390" y="43200"/>
                </a:lnTo>
                <a:lnTo>
                  <a:pt x="59230" y="43170"/>
                </a:lnTo>
                <a:lnTo>
                  <a:pt x="59110" y="43100"/>
                </a:lnTo>
                <a:lnTo>
                  <a:pt x="58940" y="42900"/>
                </a:lnTo>
                <a:lnTo>
                  <a:pt x="58720" y="42540"/>
                </a:lnTo>
                <a:lnTo>
                  <a:pt x="58530" y="42380"/>
                </a:lnTo>
                <a:lnTo>
                  <a:pt x="58400" y="42290"/>
                </a:lnTo>
                <a:lnTo>
                  <a:pt x="57590" y="42160"/>
                </a:lnTo>
                <a:lnTo>
                  <a:pt x="57330" y="42030"/>
                </a:lnTo>
                <a:lnTo>
                  <a:pt x="57210" y="41550"/>
                </a:lnTo>
                <a:lnTo>
                  <a:pt x="57370" y="41300"/>
                </a:lnTo>
                <a:lnTo>
                  <a:pt x="57430" y="41060"/>
                </a:lnTo>
                <a:lnTo>
                  <a:pt x="57400" y="40920"/>
                </a:lnTo>
                <a:lnTo>
                  <a:pt x="57330" y="40680"/>
                </a:lnTo>
                <a:lnTo>
                  <a:pt x="57300" y="40500"/>
                </a:lnTo>
                <a:lnTo>
                  <a:pt x="57300" y="40180"/>
                </a:lnTo>
                <a:lnTo>
                  <a:pt x="57240" y="40020"/>
                </a:lnTo>
                <a:lnTo>
                  <a:pt x="57080" y="39830"/>
                </a:lnTo>
                <a:lnTo>
                  <a:pt x="57020" y="39560"/>
                </a:lnTo>
                <a:lnTo>
                  <a:pt x="56980" y="39240"/>
                </a:lnTo>
                <a:lnTo>
                  <a:pt x="56860" y="39050"/>
                </a:lnTo>
                <a:lnTo>
                  <a:pt x="56610" y="38760"/>
                </a:lnTo>
                <a:lnTo>
                  <a:pt x="55980" y="38420"/>
                </a:lnTo>
                <a:lnTo>
                  <a:pt x="55750" y="38520"/>
                </a:lnTo>
                <a:lnTo>
                  <a:pt x="55520" y="38640"/>
                </a:lnTo>
                <a:lnTo>
                  <a:pt x="55380" y="38690"/>
                </a:lnTo>
                <a:lnTo>
                  <a:pt x="55240" y="38690"/>
                </a:lnTo>
                <a:lnTo>
                  <a:pt x="55090" y="38650"/>
                </a:lnTo>
                <a:lnTo>
                  <a:pt x="54700" y="38490"/>
                </a:lnTo>
                <a:lnTo>
                  <a:pt x="54000" y="38100"/>
                </a:lnTo>
                <a:lnTo>
                  <a:pt x="53550" y="37750"/>
                </a:lnTo>
                <a:lnTo>
                  <a:pt x="53070" y="37260"/>
                </a:lnTo>
                <a:lnTo>
                  <a:pt x="52910" y="36780"/>
                </a:lnTo>
                <a:lnTo>
                  <a:pt x="53210" y="36460"/>
                </a:lnTo>
                <a:lnTo>
                  <a:pt x="53650" y="36280"/>
                </a:lnTo>
                <a:lnTo>
                  <a:pt x="53840" y="36140"/>
                </a:lnTo>
                <a:lnTo>
                  <a:pt x="54200" y="35800"/>
                </a:lnTo>
                <a:lnTo>
                  <a:pt x="54390" y="35690"/>
                </a:lnTo>
                <a:lnTo>
                  <a:pt x="54540" y="35660"/>
                </a:lnTo>
                <a:lnTo>
                  <a:pt x="54670" y="35750"/>
                </a:lnTo>
                <a:lnTo>
                  <a:pt x="54790" y="35860"/>
                </a:lnTo>
                <a:lnTo>
                  <a:pt x="54910" y="35940"/>
                </a:lnTo>
                <a:lnTo>
                  <a:pt x="55070" y="35990"/>
                </a:lnTo>
                <a:lnTo>
                  <a:pt x="56070" y="35920"/>
                </a:lnTo>
                <a:lnTo>
                  <a:pt x="56230" y="35860"/>
                </a:lnTo>
                <a:lnTo>
                  <a:pt x="56280" y="35790"/>
                </a:lnTo>
                <a:lnTo>
                  <a:pt x="56240" y="35700"/>
                </a:lnTo>
                <a:lnTo>
                  <a:pt x="55470" y="34680"/>
                </a:lnTo>
                <a:lnTo>
                  <a:pt x="55280" y="34340"/>
                </a:lnTo>
                <a:lnTo>
                  <a:pt x="57270" y="33420"/>
                </a:lnTo>
                <a:lnTo>
                  <a:pt x="58040" y="32860"/>
                </a:lnTo>
                <a:lnTo>
                  <a:pt x="58110" y="32720"/>
                </a:lnTo>
                <a:lnTo>
                  <a:pt x="58100" y="32610"/>
                </a:lnTo>
                <a:lnTo>
                  <a:pt x="58090" y="32530"/>
                </a:lnTo>
                <a:lnTo>
                  <a:pt x="58080" y="32450"/>
                </a:lnTo>
                <a:lnTo>
                  <a:pt x="58090" y="32370"/>
                </a:lnTo>
                <a:lnTo>
                  <a:pt x="58090" y="32270"/>
                </a:lnTo>
                <a:lnTo>
                  <a:pt x="58080" y="32160"/>
                </a:lnTo>
                <a:lnTo>
                  <a:pt x="58020" y="31960"/>
                </a:lnTo>
                <a:lnTo>
                  <a:pt x="58070" y="31620"/>
                </a:lnTo>
                <a:lnTo>
                  <a:pt x="58320" y="30970"/>
                </a:lnTo>
                <a:lnTo>
                  <a:pt x="58520" y="29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Samdrup Jongkhar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93210" y="35240"/>
                </a:moveTo>
                <a:lnTo>
                  <a:pt x="93130" y="35350"/>
                </a:lnTo>
                <a:lnTo>
                  <a:pt x="92940" y="35790"/>
                </a:lnTo>
                <a:lnTo>
                  <a:pt x="92800" y="36320"/>
                </a:lnTo>
                <a:lnTo>
                  <a:pt x="92720" y="36880"/>
                </a:lnTo>
                <a:lnTo>
                  <a:pt x="92720" y="37440"/>
                </a:lnTo>
                <a:lnTo>
                  <a:pt x="93050" y="38420"/>
                </a:lnTo>
                <a:lnTo>
                  <a:pt x="94400" y="39780"/>
                </a:lnTo>
                <a:lnTo>
                  <a:pt x="94860" y="40750"/>
                </a:lnTo>
                <a:lnTo>
                  <a:pt x="95320" y="42500"/>
                </a:lnTo>
                <a:lnTo>
                  <a:pt x="95230" y="42980"/>
                </a:lnTo>
                <a:lnTo>
                  <a:pt x="95020" y="44010"/>
                </a:lnTo>
                <a:lnTo>
                  <a:pt x="94020" y="45000"/>
                </a:lnTo>
                <a:lnTo>
                  <a:pt x="92380" y="45250"/>
                </a:lnTo>
                <a:lnTo>
                  <a:pt x="91900" y="45020"/>
                </a:lnTo>
                <a:lnTo>
                  <a:pt x="91040" y="44280"/>
                </a:lnTo>
                <a:lnTo>
                  <a:pt x="90570" y="44080"/>
                </a:lnTo>
                <a:lnTo>
                  <a:pt x="90160" y="44200"/>
                </a:lnTo>
                <a:lnTo>
                  <a:pt x="90220" y="44600"/>
                </a:lnTo>
                <a:lnTo>
                  <a:pt x="90220" y="45050"/>
                </a:lnTo>
                <a:lnTo>
                  <a:pt x="89640" y="45320"/>
                </a:lnTo>
                <a:lnTo>
                  <a:pt x="89960" y="45730"/>
                </a:lnTo>
                <a:lnTo>
                  <a:pt x="89990" y="46230"/>
                </a:lnTo>
                <a:lnTo>
                  <a:pt x="89770" y="46580"/>
                </a:lnTo>
                <a:lnTo>
                  <a:pt x="89340" y="46520"/>
                </a:lnTo>
                <a:lnTo>
                  <a:pt x="89060" y="46110"/>
                </a:lnTo>
                <a:lnTo>
                  <a:pt x="88980" y="45610"/>
                </a:lnTo>
                <a:lnTo>
                  <a:pt x="88830" y="45170"/>
                </a:lnTo>
                <a:lnTo>
                  <a:pt x="88320" y="44890"/>
                </a:lnTo>
                <a:lnTo>
                  <a:pt x="87510" y="45050"/>
                </a:lnTo>
                <a:lnTo>
                  <a:pt x="85790" y="46180"/>
                </a:lnTo>
                <a:lnTo>
                  <a:pt x="84990" y="46560"/>
                </a:lnTo>
                <a:lnTo>
                  <a:pt x="83680" y="46730"/>
                </a:lnTo>
                <a:lnTo>
                  <a:pt x="83250" y="46700"/>
                </a:lnTo>
                <a:lnTo>
                  <a:pt x="82050" y="46340"/>
                </a:lnTo>
                <a:lnTo>
                  <a:pt x="81570" y="46360"/>
                </a:lnTo>
                <a:lnTo>
                  <a:pt x="80580" y="46700"/>
                </a:lnTo>
                <a:lnTo>
                  <a:pt x="80080" y="46740"/>
                </a:lnTo>
                <a:lnTo>
                  <a:pt x="79720" y="46420"/>
                </a:lnTo>
                <a:lnTo>
                  <a:pt x="79100" y="45070"/>
                </a:lnTo>
                <a:lnTo>
                  <a:pt x="78840" y="44680"/>
                </a:lnTo>
                <a:lnTo>
                  <a:pt x="78450" y="44560"/>
                </a:lnTo>
                <a:lnTo>
                  <a:pt x="77360" y="44500"/>
                </a:lnTo>
                <a:lnTo>
                  <a:pt x="76980" y="44560"/>
                </a:lnTo>
                <a:lnTo>
                  <a:pt x="76500" y="44890"/>
                </a:lnTo>
                <a:lnTo>
                  <a:pt x="76220" y="45370"/>
                </a:lnTo>
                <a:lnTo>
                  <a:pt x="76000" y="45920"/>
                </a:lnTo>
                <a:lnTo>
                  <a:pt x="75690" y="46480"/>
                </a:lnTo>
                <a:lnTo>
                  <a:pt x="75340" y="46830"/>
                </a:lnTo>
                <a:lnTo>
                  <a:pt x="74920" y="47110"/>
                </a:lnTo>
                <a:lnTo>
                  <a:pt x="74460" y="47310"/>
                </a:lnTo>
                <a:lnTo>
                  <a:pt x="74010" y="47440"/>
                </a:lnTo>
                <a:lnTo>
                  <a:pt x="73460" y="47450"/>
                </a:lnTo>
                <a:lnTo>
                  <a:pt x="73080" y="47300"/>
                </a:lnTo>
                <a:lnTo>
                  <a:pt x="72280" y="46810"/>
                </a:lnTo>
                <a:lnTo>
                  <a:pt x="71350" y="46600"/>
                </a:lnTo>
                <a:lnTo>
                  <a:pt x="69420" y="46640"/>
                </a:lnTo>
                <a:lnTo>
                  <a:pt x="68470" y="46520"/>
                </a:lnTo>
                <a:lnTo>
                  <a:pt x="67660" y="46530"/>
                </a:lnTo>
                <a:lnTo>
                  <a:pt x="66330" y="47140"/>
                </a:lnTo>
                <a:lnTo>
                  <a:pt x="66330" y="47130"/>
                </a:lnTo>
                <a:lnTo>
                  <a:pt x="66000" y="46260"/>
                </a:lnTo>
                <a:lnTo>
                  <a:pt x="65990" y="46130"/>
                </a:lnTo>
                <a:lnTo>
                  <a:pt x="66020" y="46010"/>
                </a:lnTo>
                <a:lnTo>
                  <a:pt x="66100" y="45810"/>
                </a:lnTo>
                <a:lnTo>
                  <a:pt x="66140" y="45630"/>
                </a:lnTo>
                <a:lnTo>
                  <a:pt x="66270" y="45410"/>
                </a:lnTo>
                <a:lnTo>
                  <a:pt x="66460" y="45260"/>
                </a:lnTo>
                <a:lnTo>
                  <a:pt x="66630" y="45170"/>
                </a:lnTo>
                <a:lnTo>
                  <a:pt x="67810" y="44900"/>
                </a:lnTo>
                <a:lnTo>
                  <a:pt x="68150" y="44690"/>
                </a:lnTo>
                <a:lnTo>
                  <a:pt x="68210" y="44680"/>
                </a:lnTo>
                <a:lnTo>
                  <a:pt x="68320" y="44720"/>
                </a:lnTo>
                <a:lnTo>
                  <a:pt x="68400" y="44730"/>
                </a:lnTo>
                <a:lnTo>
                  <a:pt x="68640" y="44180"/>
                </a:lnTo>
                <a:lnTo>
                  <a:pt x="69920" y="44120"/>
                </a:lnTo>
                <a:lnTo>
                  <a:pt x="70390" y="43920"/>
                </a:lnTo>
                <a:lnTo>
                  <a:pt x="70670" y="43460"/>
                </a:lnTo>
                <a:lnTo>
                  <a:pt x="70970" y="42350"/>
                </a:lnTo>
                <a:lnTo>
                  <a:pt x="71340" y="42390"/>
                </a:lnTo>
                <a:lnTo>
                  <a:pt x="72100" y="42460"/>
                </a:lnTo>
                <a:lnTo>
                  <a:pt x="73160" y="42330"/>
                </a:lnTo>
                <a:lnTo>
                  <a:pt x="73410" y="42380"/>
                </a:lnTo>
                <a:lnTo>
                  <a:pt x="73570" y="42460"/>
                </a:lnTo>
                <a:lnTo>
                  <a:pt x="73740" y="42750"/>
                </a:lnTo>
                <a:lnTo>
                  <a:pt x="73930" y="42910"/>
                </a:lnTo>
                <a:lnTo>
                  <a:pt x="74190" y="43090"/>
                </a:lnTo>
                <a:lnTo>
                  <a:pt x="74810" y="43140"/>
                </a:lnTo>
                <a:lnTo>
                  <a:pt x="75130" y="43870"/>
                </a:lnTo>
                <a:lnTo>
                  <a:pt x="75130" y="44000"/>
                </a:lnTo>
                <a:lnTo>
                  <a:pt x="75100" y="44150"/>
                </a:lnTo>
                <a:lnTo>
                  <a:pt x="75010" y="44280"/>
                </a:lnTo>
                <a:lnTo>
                  <a:pt x="74780" y="45170"/>
                </a:lnTo>
                <a:lnTo>
                  <a:pt x="75530" y="45460"/>
                </a:lnTo>
                <a:lnTo>
                  <a:pt x="75870" y="45330"/>
                </a:lnTo>
                <a:lnTo>
                  <a:pt x="76150" y="44760"/>
                </a:lnTo>
                <a:lnTo>
                  <a:pt x="76380" y="44500"/>
                </a:lnTo>
                <a:lnTo>
                  <a:pt x="76590" y="44270"/>
                </a:lnTo>
                <a:lnTo>
                  <a:pt x="76890" y="43980"/>
                </a:lnTo>
                <a:lnTo>
                  <a:pt x="77250" y="43580"/>
                </a:lnTo>
                <a:lnTo>
                  <a:pt x="77640" y="42930"/>
                </a:lnTo>
                <a:lnTo>
                  <a:pt x="77720" y="42690"/>
                </a:lnTo>
                <a:lnTo>
                  <a:pt x="77720" y="42510"/>
                </a:lnTo>
                <a:lnTo>
                  <a:pt x="77620" y="42090"/>
                </a:lnTo>
                <a:lnTo>
                  <a:pt x="77650" y="41770"/>
                </a:lnTo>
                <a:lnTo>
                  <a:pt x="77700" y="41570"/>
                </a:lnTo>
                <a:lnTo>
                  <a:pt x="78170" y="40650"/>
                </a:lnTo>
                <a:lnTo>
                  <a:pt x="78240" y="40390"/>
                </a:lnTo>
                <a:lnTo>
                  <a:pt x="79270" y="40060"/>
                </a:lnTo>
                <a:lnTo>
                  <a:pt x="79660" y="40300"/>
                </a:lnTo>
                <a:lnTo>
                  <a:pt x="79670" y="40300"/>
                </a:lnTo>
                <a:lnTo>
                  <a:pt x="81850" y="39050"/>
                </a:lnTo>
                <a:lnTo>
                  <a:pt x="83070" y="39320"/>
                </a:lnTo>
                <a:lnTo>
                  <a:pt x="86740" y="38020"/>
                </a:lnTo>
                <a:lnTo>
                  <a:pt x="87340" y="36930"/>
                </a:lnTo>
                <a:lnTo>
                  <a:pt x="87900" y="36430"/>
                </a:lnTo>
                <a:lnTo>
                  <a:pt x="89160" y="36020"/>
                </a:lnTo>
                <a:lnTo>
                  <a:pt x="89850" y="35900"/>
                </a:lnTo>
                <a:lnTo>
                  <a:pt x="90250" y="35930"/>
                </a:lnTo>
                <a:lnTo>
                  <a:pt x="90310" y="35870"/>
                </a:lnTo>
                <a:lnTo>
                  <a:pt x="90330" y="35760"/>
                </a:lnTo>
                <a:lnTo>
                  <a:pt x="90380" y="34780"/>
                </a:lnTo>
                <a:lnTo>
                  <a:pt x="90330" y="34220"/>
                </a:lnTo>
                <a:lnTo>
                  <a:pt x="90390" y="33760"/>
                </a:lnTo>
                <a:lnTo>
                  <a:pt x="90530" y="33400"/>
                </a:lnTo>
                <a:lnTo>
                  <a:pt x="90660" y="33290"/>
                </a:lnTo>
                <a:lnTo>
                  <a:pt x="90790" y="33260"/>
                </a:lnTo>
                <a:lnTo>
                  <a:pt x="90920" y="33350"/>
                </a:lnTo>
                <a:lnTo>
                  <a:pt x="91010" y="33470"/>
                </a:lnTo>
                <a:lnTo>
                  <a:pt x="91070" y="33610"/>
                </a:lnTo>
                <a:lnTo>
                  <a:pt x="91210" y="34100"/>
                </a:lnTo>
                <a:lnTo>
                  <a:pt x="91280" y="34270"/>
                </a:lnTo>
                <a:lnTo>
                  <a:pt x="91430" y="34580"/>
                </a:lnTo>
                <a:lnTo>
                  <a:pt x="91470" y="34710"/>
                </a:lnTo>
                <a:lnTo>
                  <a:pt x="91540" y="34840"/>
                </a:lnTo>
                <a:lnTo>
                  <a:pt x="91670" y="34960"/>
                </a:lnTo>
                <a:lnTo>
                  <a:pt x="91880" y="35080"/>
                </a:lnTo>
                <a:lnTo>
                  <a:pt x="92130" y="35150"/>
                </a:lnTo>
                <a:lnTo>
                  <a:pt x="92370" y="35190"/>
                </a:lnTo>
                <a:lnTo>
                  <a:pt x="93140" y="35230"/>
                </a:lnTo>
                <a:lnTo>
                  <a:pt x="93200" y="35240"/>
                </a:lnTo>
                <a:lnTo>
                  <a:pt x="93210" y="35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Tashigang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85660" y="26600"/>
                </a:moveTo>
                <a:lnTo>
                  <a:pt x="87080" y="26700"/>
                </a:lnTo>
                <a:lnTo>
                  <a:pt x="88080" y="26550"/>
                </a:lnTo>
                <a:lnTo>
                  <a:pt x="89170" y="26410"/>
                </a:lnTo>
                <a:lnTo>
                  <a:pt x="90360" y="26600"/>
                </a:lnTo>
                <a:lnTo>
                  <a:pt x="92060" y="26320"/>
                </a:lnTo>
                <a:lnTo>
                  <a:pt x="92380" y="26220"/>
                </a:lnTo>
                <a:lnTo>
                  <a:pt x="93690" y="27000"/>
                </a:lnTo>
                <a:lnTo>
                  <a:pt x="95350" y="31340"/>
                </a:lnTo>
                <a:lnTo>
                  <a:pt x="95450" y="31710"/>
                </a:lnTo>
                <a:lnTo>
                  <a:pt x="95270" y="32230"/>
                </a:lnTo>
                <a:lnTo>
                  <a:pt x="94420" y="32950"/>
                </a:lnTo>
                <a:lnTo>
                  <a:pt x="94050" y="33410"/>
                </a:lnTo>
                <a:lnTo>
                  <a:pt x="93950" y="33680"/>
                </a:lnTo>
                <a:lnTo>
                  <a:pt x="93860" y="34260"/>
                </a:lnTo>
                <a:lnTo>
                  <a:pt x="93780" y="34520"/>
                </a:lnTo>
                <a:lnTo>
                  <a:pt x="93630" y="34770"/>
                </a:lnTo>
                <a:lnTo>
                  <a:pt x="93280" y="35140"/>
                </a:lnTo>
                <a:lnTo>
                  <a:pt x="93210" y="35240"/>
                </a:lnTo>
                <a:lnTo>
                  <a:pt x="93200" y="35240"/>
                </a:lnTo>
                <a:lnTo>
                  <a:pt x="93140" y="35230"/>
                </a:lnTo>
                <a:lnTo>
                  <a:pt x="92370" y="35190"/>
                </a:lnTo>
                <a:lnTo>
                  <a:pt x="92130" y="35150"/>
                </a:lnTo>
                <a:lnTo>
                  <a:pt x="91880" y="35080"/>
                </a:lnTo>
                <a:lnTo>
                  <a:pt x="91670" y="34960"/>
                </a:lnTo>
                <a:lnTo>
                  <a:pt x="91540" y="34840"/>
                </a:lnTo>
                <a:lnTo>
                  <a:pt x="91470" y="34710"/>
                </a:lnTo>
                <a:lnTo>
                  <a:pt x="91430" y="34580"/>
                </a:lnTo>
                <a:lnTo>
                  <a:pt x="91280" y="34270"/>
                </a:lnTo>
                <a:lnTo>
                  <a:pt x="91210" y="34100"/>
                </a:lnTo>
                <a:lnTo>
                  <a:pt x="91070" y="33610"/>
                </a:lnTo>
                <a:lnTo>
                  <a:pt x="91010" y="33470"/>
                </a:lnTo>
                <a:lnTo>
                  <a:pt x="90920" y="33350"/>
                </a:lnTo>
                <a:lnTo>
                  <a:pt x="90790" y="33260"/>
                </a:lnTo>
                <a:lnTo>
                  <a:pt x="90660" y="33290"/>
                </a:lnTo>
                <a:lnTo>
                  <a:pt x="90530" y="33400"/>
                </a:lnTo>
                <a:lnTo>
                  <a:pt x="90390" y="33760"/>
                </a:lnTo>
                <a:lnTo>
                  <a:pt x="90330" y="34220"/>
                </a:lnTo>
                <a:lnTo>
                  <a:pt x="90380" y="34780"/>
                </a:lnTo>
                <a:lnTo>
                  <a:pt x="90330" y="35760"/>
                </a:lnTo>
                <a:lnTo>
                  <a:pt x="90310" y="35870"/>
                </a:lnTo>
                <a:lnTo>
                  <a:pt x="90250" y="35930"/>
                </a:lnTo>
                <a:lnTo>
                  <a:pt x="89850" y="35900"/>
                </a:lnTo>
                <a:lnTo>
                  <a:pt x="89160" y="36020"/>
                </a:lnTo>
                <a:lnTo>
                  <a:pt x="87900" y="36430"/>
                </a:lnTo>
                <a:lnTo>
                  <a:pt x="87340" y="36930"/>
                </a:lnTo>
                <a:lnTo>
                  <a:pt x="86740" y="38020"/>
                </a:lnTo>
                <a:lnTo>
                  <a:pt x="83070" y="39320"/>
                </a:lnTo>
                <a:lnTo>
                  <a:pt x="81850" y="39050"/>
                </a:lnTo>
                <a:lnTo>
                  <a:pt x="79670" y="40300"/>
                </a:lnTo>
                <a:lnTo>
                  <a:pt x="79660" y="40300"/>
                </a:lnTo>
                <a:lnTo>
                  <a:pt x="79270" y="40060"/>
                </a:lnTo>
                <a:lnTo>
                  <a:pt x="79430" y="38800"/>
                </a:lnTo>
                <a:lnTo>
                  <a:pt x="79390" y="38760"/>
                </a:lnTo>
                <a:lnTo>
                  <a:pt x="78420" y="38750"/>
                </a:lnTo>
                <a:lnTo>
                  <a:pt x="78050" y="38570"/>
                </a:lnTo>
                <a:lnTo>
                  <a:pt x="77940" y="38470"/>
                </a:lnTo>
                <a:lnTo>
                  <a:pt x="77360" y="38080"/>
                </a:lnTo>
                <a:lnTo>
                  <a:pt x="77270" y="38010"/>
                </a:lnTo>
                <a:lnTo>
                  <a:pt x="77160" y="37880"/>
                </a:lnTo>
                <a:lnTo>
                  <a:pt x="76900" y="37410"/>
                </a:lnTo>
                <a:lnTo>
                  <a:pt x="76700" y="37130"/>
                </a:lnTo>
                <a:lnTo>
                  <a:pt x="76700" y="36990"/>
                </a:lnTo>
                <a:lnTo>
                  <a:pt x="76750" y="36770"/>
                </a:lnTo>
                <a:lnTo>
                  <a:pt x="77020" y="36430"/>
                </a:lnTo>
                <a:lnTo>
                  <a:pt x="77390" y="35790"/>
                </a:lnTo>
                <a:lnTo>
                  <a:pt x="76260" y="35650"/>
                </a:lnTo>
                <a:lnTo>
                  <a:pt x="76330" y="35280"/>
                </a:lnTo>
                <a:lnTo>
                  <a:pt x="76400" y="33720"/>
                </a:lnTo>
                <a:lnTo>
                  <a:pt x="76600" y="33200"/>
                </a:lnTo>
                <a:lnTo>
                  <a:pt x="77650" y="32170"/>
                </a:lnTo>
                <a:lnTo>
                  <a:pt x="78740" y="31620"/>
                </a:lnTo>
                <a:lnTo>
                  <a:pt x="78670" y="31240"/>
                </a:lnTo>
                <a:lnTo>
                  <a:pt x="78670" y="31130"/>
                </a:lnTo>
                <a:lnTo>
                  <a:pt x="78640" y="31020"/>
                </a:lnTo>
                <a:lnTo>
                  <a:pt x="78590" y="30880"/>
                </a:lnTo>
                <a:lnTo>
                  <a:pt x="78420" y="30580"/>
                </a:lnTo>
                <a:lnTo>
                  <a:pt x="78410" y="30460"/>
                </a:lnTo>
                <a:lnTo>
                  <a:pt x="78350" y="30330"/>
                </a:lnTo>
                <a:lnTo>
                  <a:pt x="78220" y="30210"/>
                </a:lnTo>
                <a:lnTo>
                  <a:pt x="77490" y="29800"/>
                </a:lnTo>
                <a:lnTo>
                  <a:pt x="77110" y="29440"/>
                </a:lnTo>
                <a:lnTo>
                  <a:pt x="76470" y="29020"/>
                </a:lnTo>
                <a:lnTo>
                  <a:pt x="76740" y="28740"/>
                </a:lnTo>
                <a:lnTo>
                  <a:pt x="76610" y="28370"/>
                </a:lnTo>
                <a:lnTo>
                  <a:pt x="77660" y="28490"/>
                </a:lnTo>
                <a:lnTo>
                  <a:pt x="80170" y="29360"/>
                </a:lnTo>
                <a:lnTo>
                  <a:pt x="80260" y="29240"/>
                </a:lnTo>
                <a:lnTo>
                  <a:pt x="80920" y="28980"/>
                </a:lnTo>
                <a:lnTo>
                  <a:pt x="81040" y="28870"/>
                </a:lnTo>
                <a:lnTo>
                  <a:pt x="81660" y="28140"/>
                </a:lnTo>
                <a:lnTo>
                  <a:pt x="81960" y="28120"/>
                </a:lnTo>
                <a:lnTo>
                  <a:pt x="83550" y="27610"/>
                </a:lnTo>
                <a:lnTo>
                  <a:pt x="84490" y="27220"/>
                </a:lnTo>
                <a:lnTo>
                  <a:pt x="85230" y="27110"/>
                </a:lnTo>
                <a:lnTo>
                  <a:pt x="85440" y="27010"/>
                </a:lnTo>
                <a:lnTo>
                  <a:pt x="85590" y="26820"/>
                </a:lnTo>
                <a:lnTo>
                  <a:pt x="85660" y="26650"/>
                </a:lnTo>
                <a:lnTo>
                  <a:pt x="85660" y="26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Thimphu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28730" y="36310"/>
                </a:moveTo>
                <a:lnTo>
                  <a:pt x="28110" y="36390"/>
                </a:lnTo>
                <a:lnTo>
                  <a:pt x="27440" y="36050"/>
                </a:lnTo>
                <a:lnTo>
                  <a:pt x="27140" y="35820"/>
                </a:lnTo>
                <a:lnTo>
                  <a:pt x="26440" y="35430"/>
                </a:lnTo>
                <a:lnTo>
                  <a:pt x="26410" y="35180"/>
                </a:lnTo>
                <a:lnTo>
                  <a:pt x="26970" y="34440"/>
                </a:lnTo>
                <a:lnTo>
                  <a:pt x="28500" y="33370"/>
                </a:lnTo>
                <a:lnTo>
                  <a:pt x="28440" y="33120"/>
                </a:lnTo>
                <a:lnTo>
                  <a:pt x="28300" y="33030"/>
                </a:lnTo>
                <a:lnTo>
                  <a:pt x="27450" y="32790"/>
                </a:lnTo>
                <a:lnTo>
                  <a:pt x="27260" y="32850"/>
                </a:lnTo>
                <a:lnTo>
                  <a:pt x="27150" y="32810"/>
                </a:lnTo>
                <a:lnTo>
                  <a:pt x="27060" y="32690"/>
                </a:lnTo>
                <a:lnTo>
                  <a:pt x="26970" y="32270"/>
                </a:lnTo>
                <a:lnTo>
                  <a:pt x="26860" y="31940"/>
                </a:lnTo>
                <a:lnTo>
                  <a:pt x="26690" y="31600"/>
                </a:lnTo>
                <a:lnTo>
                  <a:pt x="26240" y="31260"/>
                </a:lnTo>
                <a:lnTo>
                  <a:pt x="26230" y="31160"/>
                </a:lnTo>
                <a:lnTo>
                  <a:pt x="26200" y="30450"/>
                </a:lnTo>
                <a:lnTo>
                  <a:pt x="26100" y="30310"/>
                </a:lnTo>
                <a:lnTo>
                  <a:pt x="25930" y="30120"/>
                </a:lnTo>
                <a:lnTo>
                  <a:pt x="25240" y="29700"/>
                </a:lnTo>
                <a:lnTo>
                  <a:pt x="25440" y="28870"/>
                </a:lnTo>
                <a:lnTo>
                  <a:pt x="25400" y="28570"/>
                </a:lnTo>
                <a:lnTo>
                  <a:pt x="25340" y="28330"/>
                </a:lnTo>
                <a:lnTo>
                  <a:pt x="25230" y="28210"/>
                </a:lnTo>
                <a:lnTo>
                  <a:pt x="24890" y="28080"/>
                </a:lnTo>
                <a:lnTo>
                  <a:pt x="24780" y="28050"/>
                </a:lnTo>
                <a:lnTo>
                  <a:pt x="24550" y="27940"/>
                </a:lnTo>
                <a:lnTo>
                  <a:pt x="24360" y="27610"/>
                </a:lnTo>
                <a:lnTo>
                  <a:pt x="24400" y="26470"/>
                </a:lnTo>
                <a:lnTo>
                  <a:pt x="24600" y="25100"/>
                </a:lnTo>
                <a:lnTo>
                  <a:pt x="24630" y="24390"/>
                </a:lnTo>
                <a:lnTo>
                  <a:pt x="24690" y="24010"/>
                </a:lnTo>
                <a:lnTo>
                  <a:pt x="24900" y="23530"/>
                </a:lnTo>
                <a:lnTo>
                  <a:pt x="24600" y="23390"/>
                </a:lnTo>
                <a:lnTo>
                  <a:pt x="24310" y="23130"/>
                </a:lnTo>
                <a:lnTo>
                  <a:pt x="23920" y="22350"/>
                </a:lnTo>
                <a:lnTo>
                  <a:pt x="23310" y="21510"/>
                </a:lnTo>
                <a:lnTo>
                  <a:pt x="22830" y="21050"/>
                </a:lnTo>
                <a:lnTo>
                  <a:pt x="22590" y="20900"/>
                </a:lnTo>
                <a:lnTo>
                  <a:pt x="22400" y="20840"/>
                </a:lnTo>
                <a:lnTo>
                  <a:pt x="21980" y="20900"/>
                </a:lnTo>
                <a:lnTo>
                  <a:pt x="22720" y="20040"/>
                </a:lnTo>
                <a:lnTo>
                  <a:pt x="22320" y="19440"/>
                </a:lnTo>
                <a:lnTo>
                  <a:pt x="22280" y="19270"/>
                </a:lnTo>
                <a:lnTo>
                  <a:pt x="22230" y="18880"/>
                </a:lnTo>
                <a:lnTo>
                  <a:pt x="22220" y="18680"/>
                </a:lnTo>
                <a:lnTo>
                  <a:pt x="22280" y="17790"/>
                </a:lnTo>
                <a:lnTo>
                  <a:pt x="21760" y="17960"/>
                </a:lnTo>
                <a:lnTo>
                  <a:pt x="21370" y="18200"/>
                </a:lnTo>
                <a:lnTo>
                  <a:pt x="21090" y="18250"/>
                </a:lnTo>
                <a:lnTo>
                  <a:pt x="20430" y="18290"/>
                </a:lnTo>
                <a:lnTo>
                  <a:pt x="20130" y="18440"/>
                </a:lnTo>
                <a:lnTo>
                  <a:pt x="19840" y="18630"/>
                </a:lnTo>
                <a:lnTo>
                  <a:pt x="19610" y="18680"/>
                </a:lnTo>
                <a:lnTo>
                  <a:pt x="19400" y="18650"/>
                </a:lnTo>
                <a:lnTo>
                  <a:pt x="18840" y="18450"/>
                </a:lnTo>
                <a:lnTo>
                  <a:pt x="18750" y="18390"/>
                </a:lnTo>
                <a:lnTo>
                  <a:pt x="18580" y="18220"/>
                </a:lnTo>
                <a:lnTo>
                  <a:pt x="18460" y="18150"/>
                </a:lnTo>
                <a:lnTo>
                  <a:pt x="18050" y="18040"/>
                </a:lnTo>
                <a:lnTo>
                  <a:pt x="17910" y="17970"/>
                </a:lnTo>
                <a:lnTo>
                  <a:pt x="17900" y="17810"/>
                </a:lnTo>
                <a:lnTo>
                  <a:pt x="17830" y="17480"/>
                </a:lnTo>
                <a:lnTo>
                  <a:pt x="17820" y="17480"/>
                </a:lnTo>
                <a:lnTo>
                  <a:pt x="17850" y="17190"/>
                </a:lnTo>
                <a:lnTo>
                  <a:pt x="17920" y="16810"/>
                </a:lnTo>
                <a:lnTo>
                  <a:pt x="18050" y="16590"/>
                </a:lnTo>
                <a:lnTo>
                  <a:pt x="18110" y="16430"/>
                </a:lnTo>
                <a:lnTo>
                  <a:pt x="18260" y="16200"/>
                </a:lnTo>
                <a:lnTo>
                  <a:pt x="18420" y="16070"/>
                </a:lnTo>
                <a:lnTo>
                  <a:pt x="18680" y="15960"/>
                </a:lnTo>
                <a:lnTo>
                  <a:pt x="18700" y="15950"/>
                </a:lnTo>
                <a:lnTo>
                  <a:pt x="18910" y="15780"/>
                </a:lnTo>
                <a:lnTo>
                  <a:pt x="19070" y="15520"/>
                </a:lnTo>
                <a:lnTo>
                  <a:pt x="19190" y="15320"/>
                </a:lnTo>
                <a:lnTo>
                  <a:pt x="19420" y="15120"/>
                </a:lnTo>
                <a:lnTo>
                  <a:pt x="19510" y="15060"/>
                </a:lnTo>
                <a:lnTo>
                  <a:pt x="19960" y="14850"/>
                </a:lnTo>
                <a:lnTo>
                  <a:pt x="20420" y="14500"/>
                </a:lnTo>
                <a:lnTo>
                  <a:pt x="20430" y="14500"/>
                </a:lnTo>
                <a:lnTo>
                  <a:pt x="20450" y="14500"/>
                </a:lnTo>
                <a:lnTo>
                  <a:pt x="21880" y="13490"/>
                </a:lnTo>
                <a:lnTo>
                  <a:pt x="22560" y="12830"/>
                </a:lnTo>
                <a:lnTo>
                  <a:pt x="22600" y="12730"/>
                </a:lnTo>
                <a:lnTo>
                  <a:pt x="22680" y="12560"/>
                </a:lnTo>
                <a:lnTo>
                  <a:pt x="22780" y="12400"/>
                </a:lnTo>
                <a:lnTo>
                  <a:pt x="23120" y="11970"/>
                </a:lnTo>
                <a:lnTo>
                  <a:pt x="23300" y="11770"/>
                </a:lnTo>
                <a:lnTo>
                  <a:pt x="23400" y="11630"/>
                </a:lnTo>
                <a:lnTo>
                  <a:pt x="23530" y="11380"/>
                </a:lnTo>
                <a:lnTo>
                  <a:pt x="23650" y="11220"/>
                </a:lnTo>
                <a:lnTo>
                  <a:pt x="23780" y="10930"/>
                </a:lnTo>
                <a:lnTo>
                  <a:pt x="23860" y="10710"/>
                </a:lnTo>
                <a:lnTo>
                  <a:pt x="23940" y="10540"/>
                </a:lnTo>
                <a:lnTo>
                  <a:pt x="24000" y="10390"/>
                </a:lnTo>
                <a:lnTo>
                  <a:pt x="24160" y="10410"/>
                </a:lnTo>
                <a:lnTo>
                  <a:pt x="24390" y="10500"/>
                </a:lnTo>
                <a:lnTo>
                  <a:pt x="25130" y="10920"/>
                </a:lnTo>
                <a:lnTo>
                  <a:pt x="25460" y="11360"/>
                </a:lnTo>
                <a:lnTo>
                  <a:pt x="25620" y="12390"/>
                </a:lnTo>
                <a:lnTo>
                  <a:pt x="25790" y="12680"/>
                </a:lnTo>
                <a:lnTo>
                  <a:pt x="26150" y="12820"/>
                </a:lnTo>
                <a:lnTo>
                  <a:pt x="26810" y="12950"/>
                </a:lnTo>
                <a:lnTo>
                  <a:pt x="26890" y="13010"/>
                </a:lnTo>
                <a:lnTo>
                  <a:pt x="26870" y="13100"/>
                </a:lnTo>
                <a:lnTo>
                  <a:pt x="26680" y="13240"/>
                </a:lnTo>
                <a:lnTo>
                  <a:pt x="26540" y="13310"/>
                </a:lnTo>
                <a:lnTo>
                  <a:pt x="26390" y="13410"/>
                </a:lnTo>
                <a:lnTo>
                  <a:pt x="26260" y="13540"/>
                </a:lnTo>
                <a:lnTo>
                  <a:pt x="25330" y="14770"/>
                </a:lnTo>
                <a:lnTo>
                  <a:pt x="25200" y="15010"/>
                </a:lnTo>
                <a:lnTo>
                  <a:pt x="25140" y="15170"/>
                </a:lnTo>
                <a:lnTo>
                  <a:pt x="25180" y="15410"/>
                </a:lnTo>
                <a:lnTo>
                  <a:pt x="25230" y="15580"/>
                </a:lnTo>
                <a:lnTo>
                  <a:pt x="25240" y="15790"/>
                </a:lnTo>
                <a:lnTo>
                  <a:pt x="25220" y="16030"/>
                </a:lnTo>
                <a:lnTo>
                  <a:pt x="25070" y="16680"/>
                </a:lnTo>
                <a:lnTo>
                  <a:pt x="24850" y="16940"/>
                </a:lnTo>
                <a:lnTo>
                  <a:pt x="24910" y="17140"/>
                </a:lnTo>
                <a:lnTo>
                  <a:pt x="24960" y="17220"/>
                </a:lnTo>
                <a:lnTo>
                  <a:pt x="25020" y="17310"/>
                </a:lnTo>
                <a:lnTo>
                  <a:pt x="25080" y="17390"/>
                </a:lnTo>
                <a:lnTo>
                  <a:pt x="25150" y="17460"/>
                </a:lnTo>
                <a:lnTo>
                  <a:pt x="25220" y="17510"/>
                </a:lnTo>
                <a:lnTo>
                  <a:pt x="25300" y="17560"/>
                </a:lnTo>
                <a:lnTo>
                  <a:pt x="25390" y="17600"/>
                </a:lnTo>
                <a:lnTo>
                  <a:pt x="25480" y="17610"/>
                </a:lnTo>
                <a:lnTo>
                  <a:pt x="25580" y="17580"/>
                </a:lnTo>
                <a:lnTo>
                  <a:pt x="25770" y="17280"/>
                </a:lnTo>
                <a:lnTo>
                  <a:pt x="25940" y="17050"/>
                </a:lnTo>
                <a:lnTo>
                  <a:pt x="26000" y="16950"/>
                </a:lnTo>
                <a:lnTo>
                  <a:pt x="26190" y="16850"/>
                </a:lnTo>
                <a:lnTo>
                  <a:pt x="26780" y="16890"/>
                </a:lnTo>
                <a:lnTo>
                  <a:pt x="26850" y="17250"/>
                </a:lnTo>
                <a:lnTo>
                  <a:pt x="27040" y="17740"/>
                </a:lnTo>
                <a:lnTo>
                  <a:pt x="27090" y="17980"/>
                </a:lnTo>
                <a:lnTo>
                  <a:pt x="27200" y="18120"/>
                </a:lnTo>
                <a:lnTo>
                  <a:pt x="27300" y="18210"/>
                </a:lnTo>
                <a:lnTo>
                  <a:pt x="28320" y="18800"/>
                </a:lnTo>
                <a:lnTo>
                  <a:pt x="28730" y="19430"/>
                </a:lnTo>
                <a:lnTo>
                  <a:pt x="28790" y="19550"/>
                </a:lnTo>
                <a:lnTo>
                  <a:pt x="28920" y="20290"/>
                </a:lnTo>
                <a:lnTo>
                  <a:pt x="28940" y="20900"/>
                </a:lnTo>
                <a:lnTo>
                  <a:pt x="28850" y="21270"/>
                </a:lnTo>
                <a:lnTo>
                  <a:pt x="28850" y="21470"/>
                </a:lnTo>
                <a:lnTo>
                  <a:pt x="28920" y="21720"/>
                </a:lnTo>
                <a:lnTo>
                  <a:pt x="29060" y="22000"/>
                </a:lnTo>
                <a:lnTo>
                  <a:pt x="29280" y="22280"/>
                </a:lnTo>
                <a:lnTo>
                  <a:pt x="29450" y="22550"/>
                </a:lnTo>
                <a:lnTo>
                  <a:pt x="29660" y="23050"/>
                </a:lnTo>
                <a:lnTo>
                  <a:pt x="29800" y="23330"/>
                </a:lnTo>
                <a:lnTo>
                  <a:pt x="30170" y="23680"/>
                </a:lnTo>
                <a:lnTo>
                  <a:pt x="30500" y="24190"/>
                </a:lnTo>
                <a:lnTo>
                  <a:pt x="31230" y="23600"/>
                </a:lnTo>
                <a:lnTo>
                  <a:pt x="32340" y="23230"/>
                </a:lnTo>
                <a:lnTo>
                  <a:pt x="32530" y="23530"/>
                </a:lnTo>
                <a:lnTo>
                  <a:pt x="32980" y="24210"/>
                </a:lnTo>
                <a:lnTo>
                  <a:pt x="33020" y="24360"/>
                </a:lnTo>
                <a:lnTo>
                  <a:pt x="33170" y="24540"/>
                </a:lnTo>
                <a:lnTo>
                  <a:pt x="33250" y="24610"/>
                </a:lnTo>
                <a:lnTo>
                  <a:pt x="33900" y="24700"/>
                </a:lnTo>
                <a:lnTo>
                  <a:pt x="33950" y="24970"/>
                </a:lnTo>
                <a:lnTo>
                  <a:pt x="33940" y="25130"/>
                </a:lnTo>
                <a:lnTo>
                  <a:pt x="33890" y="25440"/>
                </a:lnTo>
                <a:lnTo>
                  <a:pt x="33790" y="25820"/>
                </a:lnTo>
                <a:lnTo>
                  <a:pt x="33360" y="26220"/>
                </a:lnTo>
                <a:lnTo>
                  <a:pt x="31950" y="26610"/>
                </a:lnTo>
                <a:lnTo>
                  <a:pt x="31820" y="27180"/>
                </a:lnTo>
                <a:lnTo>
                  <a:pt x="31780" y="27750"/>
                </a:lnTo>
                <a:lnTo>
                  <a:pt x="31990" y="28370"/>
                </a:lnTo>
                <a:lnTo>
                  <a:pt x="30550" y="29630"/>
                </a:lnTo>
                <a:lnTo>
                  <a:pt x="30760" y="29890"/>
                </a:lnTo>
                <a:lnTo>
                  <a:pt x="30980" y="30050"/>
                </a:lnTo>
                <a:lnTo>
                  <a:pt x="31060" y="30090"/>
                </a:lnTo>
                <a:lnTo>
                  <a:pt x="31110" y="30160"/>
                </a:lnTo>
                <a:lnTo>
                  <a:pt x="31110" y="30480"/>
                </a:lnTo>
                <a:lnTo>
                  <a:pt x="31060" y="30810"/>
                </a:lnTo>
                <a:lnTo>
                  <a:pt x="31060" y="32660"/>
                </a:lnTo>
                <a:lnTo>
                  <a:pt x="30750" y="32600"/>
                </a:lnTo>
                <a:lnTo>
                  <a:pt x="30530" y="33250"/>
                </a:lnTo>
                <a:lnTo>
                  <a:pt x="30350" y="33550"/>
                </a:lnTo>
                <a:lnTo>
                  <a:pt x="30120" y="33780"/>
                </a:lnTo>
                <a:lnTo>
                  <a:pt x="29950" y="33880"/>
                </a:lnTo>
                <a:lnTo>
                  <a:pt x="29650" y="34000"/>
                </a:lnTo>
                <a:lnTo>
                  <a:pt x="29500" y="34080"/>
                </a:lnTo>
                <a:lnTo>
                  <a:pt x="29360" y="34180"/>
                </a:lnTo>
                <a:lnTo>
                  <a:pt x="29230" y="34410"/>
                </a:lnTo>
                <a:lnTo>
                  <a:pt x="29090" y="34780"/>
                </a:lnTo>
                <a:lnTo>
                  <a:pt x="28990" y="35490"/>
                </a:lnTo>
                <a:lnTo>
                  <a:pt x="28730" y="36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Paro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20780" y="34190"/>
                </a:moveTo>
                <a:lnTo>
                  <a:pt x="20540" y="33500"/>
                </a:lnTo>
                <a:lnTo>
                  <a:pt x="20500" y="33180"/>
                </a:lnTo>
                <a:lnTo>
                  <a:pt x="20270" y="32660"/>
                </a:lnTo>
                <a:lnTo>
                  <a:pt x="20320" y="32400"/>
                </a:lnTo>
                <a:lnTo>
                  <a:pt x="20430" y="32190"/>
                </a:lnTo>
                <a:lnTo>
                  <a:pt x="20590" y="32010"/>
                </a:lnTo>
                <a:lnTo>
                  <a:pt x="20750" y="31910"/>
                </a:lnTo>
                <a:lnTo>
                  <a:pt x="21150" y="31760"/>
                </a:lnTo>
                <a:lnTo>
                  <a:pt x="21320" y="31670"/>
                </a:lnTo>
                <a:lnTo>
                  <a:pt x="21660" y="31380"/>
                </a:lnTo>
                <a:lnTo>
                  <a:pt x="21890" y="31040"/>
                </a:lnTo>
                <a:lnTo>
                  <a:pt x="20760" y="29400"/>
                </a:lnTo>
                <a:lnTo>
                  <a:pt x="20340" y="28830"/>
                </a:lnTo>
                <a:lnTo>
                  <a:pt x="19620" y="27560"/>
                </a:lnTo>
                <a:lnTo>
                  <a:pt x="19310" y="27120"/>
                </a:lnTo>
                <a:lnTo>
                  <a:pt x="19220" y="26640"/>
                </a:lnTo>
                <a:lnTo>
                  <a:pt x="19040" y="26520"/>
                </a:lnTo>
                <a:lnTo>
                  <a:pt x="18850" y="26310"/>
                </a:lnTo>
                <a:lnTo>
                  <a:pt x="18520" y="26040"/>
                </a:lnTo>
                <a:lnTo>
                  <a:pt x="18270" y="25530"/>
                </a:lnTo>
                <a:lnTo>
                  <a:pt x="18190" y="25160"/>
                </a:lnTo>
                <a:lnTo>
                  <a:pt x="17700" y="23650"/>
                </a:lnTo>
                <a:lnTo>
                  <a:pt x="17570" y="23450"/>
                </a:lnTo>
                <a:lnTo>
                  <a:pt x="17420" y="23430"/>
                </a:lnTo>
                <a:lnTo>
                  <a:pt x="17300" y="23490"/>
                </a:lnTo>
                <a:lnTo>
                  <a:pt x="17200" y="23510"/>
                </a:lnTo>
                <a:lnTo>
                  <a:pt x="17100" y="23510"/>
                </a:lnTo>
                <a:lnTo>
                  <a:pt x="17020" y="23470"/>
                </a:lnTo>
                <a:lnTo>
                  <a:pt x="16690" y="23220"/>
                </a:lnTo>
                <a:lnTo>
                  <a:pt x="16540" y="23150"/>
                </a:lnTo>
                <a:lnTo>
                  <a:pt x="16410" y="23120"/>
                </a:lnTo>
                <a:lnTo>
                  <a:pt x="16200" y="23010"/>
                </a:lnTo>
                <a:lnTo>
                  <a:pt x="16210" y="23000"/>
                </a:lnTo>
                <a:lnTo>
                  <a:pt x="16200" y="22990"/>
                </a:lnTo>
                <a:lnTo>
                  <a:pt x="16200" y="22840"/>
                </a:lnTo>
                <a:lnTo>
                  <a:pt x="15960" y="22690"/>
                </a:lnTo>
                <a:lnTo>
                  <a:pt x="15870" y="22400"/>
                </a:lnTo>
                <a:lnTo>
                  <a:pt x="15480" y="22010"/>
                </a:lnTo>
                <a:lnTo>
                  <a:pt x="15240" y="21870"/>
                </a:lnTo>
                <a:lnTo>
                  <a:pt x="15230" y="21850"/>
                </a:lnTo>
                <a:lnTo>
                  <a:pt x="15300" y="21490"/>
                </a:lnTo>
                <a:lnTo>
                  <a:pt x="15910" y="20560"/>
                </a:lnTo>
                <a:lnTo>
                  <a:pt x="16000" y="20480"/>
                </a:lnTo>
                <a:lnTo>
                  <a:pt x="16320" y="20270"/>
                </a:lnTo>
                <a:lnTo>
                  <a:pt x="16570" y="20150"/>
                </a:lnTo>
                <a:lnTo>
                  <a:pt x="16660" y="20110"/>
                </a:lnTo>
                <a:lnTo>
                  <a:pt x="16790" y="19970"/>
                </a:lnTo>
                <a:lnTo>
                  <a:pt x="16790" y="19780"/>
                </a:lnTo>
                <a:lnTo>
                  <a:pt x="16780" y="19750"/>
                </a:lnTo>
                <a:lnTo>
                  <a:pt x="16780" y="19680"/>
                </a:lnTo>
                <a:lnTo>
                  <a:pt x="16950" y="19410"/>
                </a:lnTo>
                <a:lnTo>
                  <a:pt x="16980" y="19370"/>
                </a:lnTo>
                <a:lnTo>
                  <a:pt x="17080" y="19230"/>
                </a:lnTo>
                <a:lnTo>
                  <a:pt x="17190" y="19010"/>
                </a:lnTo>
                <a:lnTo>
                  <a:pt x="17200" y="18970"/>
                </a:lnTo>
                <a:lnTo>
                  <a:pt x="17310" y="18630"/>
                </a:lnTo>
                <a:lnTo>
                  <a:pt x="17400" y="18550"/>
                </a:lnTo>
                <a:lnTo>
                  <a:pt x="17460" y="18500"/>
                </a:lnTo>
                <a:lnTo>
                  <a:pt x="17590" y="18490"/>
                </a:lnTo>
                <a:lnTo>
                  <a:pt x="17750" y="18480"/>
                </a:lnTo>
                <a:lnTo>
                  <a:pt x="17850" y="18420"/>
                </a:lnTo>
                <a:lnTo>
                  <a:pt x="17970" y="18150"/>
                </a:lnTo>
                <a:lnTo>
                  <a:pt x="17910" y="18000"/>
                </a:lnTo>
                <a:lnTo>
                  <a:pt x="17910" y="17970"/>
                </a:lnTo>
                <a:lnTo>
                  <a:pt x="18050" y="18040"/>
                </a:lnTo>
                <a:lnTo>
                  <a:pt x="18460" y="18150"/>
                </a:lnTo>
                <a:lnTo>
                  <a:pt x="18580" y="18220"/>
                </a:lnTo>
                <a:lnTo>
                  <a:pt x="18750" y="18390"/>
                </a:lnTo>
                <a:lnTo>
                  <a:pt x="18840" y="18450"/>
                </a:lnTo>
                <a:lnTo>
                  <a:pt x="19400" y="18650"/>
                </a:lnTo>
                <a:lnTo>
                  <a:pt x="19610" y="18680"/>
                </a:lnTo>
                <a:lnTo>
                  <a:pt x="19840" y="18630"/>
                </a:lnTo>
                <a:lnTo>
                  <a:pt x="20130" y="18440"/>
                </a:lnTo>
                <a:lnTo>
                  <a:pt x="20430" y="18290"/>
                </a:lnTo>
                <a:lnTo>
                  <a:pt x="21090" y="18250"/>
                </a:lnTo>
                <a:lnTo>
                  <a:pt x="21370" y="18200"/>
                </a:lnTo>
                <a:lnTo>
                  <a:pt x="21760" y="17960"/>
                </a:lnTo>
                <a:lnTo>
                  <a:pt x="22280" y="17790"/>
                </a:lnTo>
                <a:lnTo>
                  <a:pt x="22220" y="18680"/>
                </a:lnTo>
                <a:lnTo>
                  <a:pt x="22230" y="18880"/>
                </a:lnTo>
                <a:lnTo>
                  <a:pt x="22280" y="19270"/>
                </a:lnTo>
                <a:lnTo>
                  <a:pt x="22320" y="19440"/>
                </a:lnTo>
                <a:lnTo>
                  <a:pt x="22720" y="20040"/>
                </a:lnTo>
                <a:lnTo>
                  <a:pt x="21980" y="20900"/>
                </a:lnTo>
                <a:lnTo>
                  <a:pt x="22400" y="20840"/>
                </a:lnTo>
                <a:lnTo>
                  <a:pt x="22590" y="20900"/>
                </a:lnTo>
                <a:lnTo>
                  <a:pt x="22830" y="21050"/>
                </a:lnTo>
                <a:lnTo>
                  <a:pt x="23310" y="21510"/>
                </a:lnTo>
                <a:lnTo>
                  <a:pt x="23920" y="22350"/>
                </a:lnTo>
                <a:lnTo>
                  <a:pt x="24310" y="23130"/>
                </a:lnTo>
                <a:lnTo>
                  <a:pt x="24600" y="23390"/>
                </a:lnTo>
                <a:lnTo>
                  <a:pt x="24900" y="23530"/>
                </a:lnTo>
                <a:lnTo>
                  <a:pt x="24690" y="24010"/>
                </a:lnTo>
                <a:lnTo>
                  <a:pt x="24630" y="24390"/>
                </a:lnTo>
                <a:lnTo>
                  <a:pt x="24600" y="25100"/>
                </a:lnTo>
                <a:lnTo>
                  <a:pt x="24400" y="26470"/>
                </a:lnTo>
                <a:lnTo>
                  <a:pt x="24360" y="27610"/>
                </a:lnTo>
                <a:lnTo>
                  <a:pt x="24550" y="27940"/>
                </a:lnTo>
                <a:lnTo>
                  <a:pt x="24780" y="28050"/>
                </a:lnTo>
                <a:lnTo>
                  <a:pt x="24890" y="28080"/>
                </a:lnTo>
                <a:lnTo>
                  <a:pt x="25230" y="28210"/>
                </a:lnTo>
                <a:lnTo>
                  <a:pt x="25340" y="28330"/>
                </a:lnTo>
                <a:lnTo>
                  <a:pt x="25400" y="28570"/>
                </a:lnTo>
                <a:lnTo>
                  <a:pt x="25440" y="28870"/>
                </a:lnTo>
                <a:lnTo>
                  <a:pt x="25240" y="29700"/>
                </a:lnTo>
                <a:lnTo>
                  <a:pt x="25930" y="30120"/>
                </a:lnTo>
                <a:lnTo>
                  <a:pt x="26100" y="30310"/>
                </a:lnTo>
                <a:lnTo>
                  <a:pt x="26200" y="30450"/>
                </a:lnTo>
                <a:lnTo>
                  <a:pt x="26230" y="31160"/>
                </a:lnTo>
                <a:lnTo>
                  <a:pt x="26240" y="31260"/>
                </a:lnTo>
                <a:lnTo>
                  <a:pt x="26170" y="32010"/>
                </a:lnTo>
                <a:lnTo>
                  <a:pt x="26070" y="32310"/>
                </a:lnTo>
                <a:lnTo>
                  <a:pt x="25890" y="32710"/>
                </a:lnTo>
                <a:lnTo>
                  <a:pt x="25510" y="33870"/>
                </a:lnTo>
                <a:lnTo>
                  <a:pt x="25490" y="34140"/>
                </a:lnTo>
                <a:lnTo>
                  <a:pt x="25510" y="34360"/>
                </a:lnTo>
                <a:lnTo>
                  <a:pt x="25540" y="34470"/>
                </a:lnTo>
                <a:lnTo>
                  <a:pt x="25580" y="34570"/>
                </a:lnTo>
                <a:lnTo>
                  <a:pt x="25600" y="34660"/>
                </a:lnTo>
                <a:lnTo>
                  <a:pt x="25590" y="34770"/>
                </a:lnTo>
                <a:lnTo>
                  <a:pt x="25560" y="34860"/>
                </a:lnTo>
                <a:lnTo>
                  <a:pt x="25300" y="34970"/>
                </a:lnTo>
                <a:lnTo>
                  <a:pt x="24470" y="34850"/>
                </a:lnTo>
                <a:lnTo>
                  <a:pt x="24250" y="34780"/>
                </a:lnTo>
                <a:lnTo>
                  <a:pt x="23790" y="34530"/>
                </a:lnTo>
                <a:lnTo>
                  <a:pt x="23440" y="34380"/>
                </a:lnTo>
                <a:lnTo>
                  <a:pt x="22680" y="34240"/>
                </a:lnTo>
                <a:lnTo>
                  <a:pt x="20780" y="3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Gasa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28320" y="18800"/>
                </a:moveTo>
                <a:lnTo>
                  <a:pt x="27300" y="18210"/>
                </a:lnTo>
                <a:lnTo>
                  <a:pt x="27200" y="18120"/>
                </a:lnTo>
                <a:lnTo>
                  <a:pt x="27090" y="17980"/>
                </a:lnTo>
                <a:lnTo>
                  <a:pt x="27040" y="17740"/>
                </a:lnTo>
                <a:lnTo>
                  <a:pt x="26850" y="17250"/>
                </a:lnTo>
                <a:lnTo>
                  <a:pt x="26780" y="16890"/>
                </a:lnTo>
                <a:lnTo>
                  <a:pt x="26190" y="16850"/>
                </a:lnTo>
                <a:lnTo>
                  <a:pt x="26000" y="16950"/>
                </a:lnTo>
                <a:lnTo>
                  <a:pt x="25940" y="17050"/>
                </a:lnTo>
                <a:lnTo>
                  <a:pt x="25770" y="17280"/>
                </a:lnTo>
                <a:lnTo>
                  <a:pt x="25580" y="17580"/>
                </a:lnTo>
                <a:lnTo>
                  <a:pt x="25480" y="17610"/>
                </a:lnTo>
                <a:lnTo>
                  <a:pt x="25390" y="17600"/>
                </a:lnTo>
                <a:lnTo>
                  <a:pt x="25300" y="17560"/>
                </a:lnTo>
                <a:lnTo>
                  <a:pt x="25220" y="17510"/>
                </a:lnTo>
                <a:lnTo>
                  <a:pt x="25150" y="17460"/>
                </a:lnTo>
                <a:lnTo>
                  <a:pt x="25080" y="17390"/>
                </a:lnTo>
                <a:lnTo>
                  <a:pt x="25020" y="17310"/>
                </a:lnTo>
                <a:lnTo>
                  <a:pt x="24960" y="17220"/>
                </a:lnTo>
                <a:lnTo>
                  <a:pt x="24910" y="17140"/>
                </a:lnTo>
                <a:lnTo>
                  <a:pt x="24850" y="16940"/>
                </a:lnTo>
                <a:lnTo>
                  <a:pt x="25070" y="16680"/>
                </a:lnTo>
                <a:lnTo>
                  <a:pt x="25220" y="16030"/>
                </a:lnTo>
                <a:lnTo>
                  <a:pt x="25240" y="15790"/>
                </a:lnTo>
                <a:lnTo>
                  <a:pt x="25230" y="15580"/>
                </a:lnTo>
                <a:lnTo>
                  <a:pt x="25180" y="15410"/>
                </a:lnTo>
                <a:lnTo>
                  <a:pt x="25140" y="15170"/>
                </a:lnTo>
                <a:lnTo>
                  <a:pt x="25200" y="15010"/>
                </a:lnTo>
                <a:lnTo>
                  <a:pt x="25330" y="14770"/>
                </a:lnTo>
                <a:lnTo>
                  <a:pt x="26260" y="13540"/>
                </a:lnTo>
                <a:lnTo>
                  <a:pt x="26390" y="13410"/>
                </a:lnTo>
                <a:lnTo>
                  <a:pt x="26540" y="13310"/>
                </a:lnTo>
                <a:lnTo>
                  <a:pt x="26680" y="13240"/>
                </a:lnTo>
                <a:lnTo>
                  <a:pt x="26870" y="13100"/>
                </a:lnTo>
                <a:lnTo>
                  <a:pt x="26890" y="13010"/>
                </a:lnTo>
                <a:lnTo>
                  <a:pt x="26810" y="12950"/>
                </a:lnTo>
                <a:lnTo>
                  <a:pt x="26150" y="12820"/>
                </a:lnTo>
                <a:lnTo>
                  <a:pt x="25790" y="12680"/>
                </a:lnTo>
                <a:lnTo>
                  <a:pt x="25620" y="12390"/>
                </a:lnTo>
                <a:lnTo>
                  <a:pt x="25460" y="11360"/>
                </a:lnTo>
                <a:lnTo>
                  <a:pt x="25130" y="10920"/>
                </a:lnTo>
                <a:lnTo>
                  <a:pt x="24390" y="10500"/>
                </a:lnTo>
                <a:lnTo>
                  <a:pt x="24160" y="10410"/>
                </a:lnTo>
                <a:lnTo>
                  <a:pt x="24000" y="10390"/>
                </a:lnTo>
                <a:lnTo>
                  <a:pt x="24010" y="10370"/>
                </a:lnTo>
                <a:lnTo>
                  <a:pt x="24020" y="10330"/>
                </a:lnTo>
                <a:lnTo>
                  <a:pt x="24040" y="10220"/>
                </a:lnTo>
                <a:lnTo>
                  <a:pt x="24050" y="10080"/>
                </a:lnTo>
                <a:lnTo>
                  <a:pt x="24110" y="9880"/>
                </a:lnTo>
                <a:lnTo>
                  <a:pt x="24240" y="9810"/>
                </a:lnTo>
                <a:lnTo>
                  <a:pt x="24270" y="9800"/>
                </a:lnTo>
                <a:lnTo>
                  <a:pt x="24530" y="9690"/>
                </a:lnTo>
                <a:lnTo>
                  <a:pt x="24590" y="9610"/>
                </a:lnTo>
                <a:lnTo>
                  <a:pt x="24550" y="9390"/>
                </a:lnTo>
                <a:lnTo>
                  <a:pt x="24510" y="9350"/>
                </a:lnTo>
                <a:lnTo>
                  <a:pt x="24270" y="9100"/>
                </a:lnTo>
                <a:lnTo>
                  <a:pt x="24290" y="9000"/>
                </a:lnTo>
                <a:lnTo>
                  <a:pt x="24500" y="8790"/>
                </a:lnTo>
                <a:lnTo>
                  <a:pt x="24680" y="8580"/>
                </a:lnTo>
                <a:lnTo>
                  <a:pt x="25140" y="8080"/>
                </a:lnTo>
                <a:lnTo>
                  <a:pt x="25160" y="8040"/>
                </a:lnTo>
                <a:lnTo>
                  <a:pt x="25260" y="8000"/>
                </a:lnTo>
                <a:lnTo>
                  <a:pt x="25790" y="7570"/>
                </a:lnTo>
                <a:lnTo>
                  <a:pt x="26040" y="7250"/>
                </a:lnTo>
                <a:lnTo>
                  <a:pt x="26720" y="6700"/>
                </a:lnTo>
                <a:lnTo>
                  <a:pt x="26920" y="6400"/>
                </a:lnTo>
                <a:lnTo>
                  <a:pt x="27060" y="6300"/>
                </a:lnTo>
                <a:lnTo>
                  <a:pt x="27260" y="6230"/>
                </a:lnTo>
                <a:lnTo>
                  <a:pt x="27350" y="6070"/>
                </a:lnTo>
                <a:lnTo>
                  <a:pt x="27600" y="5820"/>
                </a:lnTo>
                <a:lnTo>
                  <a:pt x="27790" y="5560"/>
                </a:lnTo>
                <a:lnTo>
                  <a:pt x="28030" y="5490"/>
                </a:lnTo>
                <a:lnTo>
                  <a:pt x="31280" y="4900"/>
                </a:lnTo>
                <a:lnTo>
                  <a:pt x="32310" y="4430"/>
                </a:lnTo>
                <a:lnTo>
                  <a:pt x="32570" y="3950"/>
                </a:lnTo>
                <a:lnTo>
                  <a:pt x="32780" y="3840"/>
                </a:lnTo>
                <a:lnTo>
                  <a:pt x="33040" y="3420"/>
                </a:lnTo>
                <a:lnTo>
                  <a:pt x="32970" y="3340"/>
                </a:lnTo>
                <a:lnTo>
                  <a:pt x="32890" y="3310"/>
                </a:lnTo>
                <a:lnTo>
                  <a:pt x="32990" y="3060"/>
                </a:lnTo>
                <a:lnTo>
                  <a:pt x="33080" y="2990"/>
                </a:lnTo>
                <a:lnTo>
                  <a:pt x="33160" y="2950"/>
                </a:lnTo>
                <a:lnTo>
                  <a:pt x="33160" y="2910"/>
                </a:lnTo>
                <a:lnTo>
                  <a:pt x="33400" y="2710"/>
                </a:lnTo>
                <a:lnTo>
                  <a:pt x="33660" y="2540"/>
                </a:lnTo>
                <a:lnTo>
                  <a:pt x="33710" y="2580"/>
                </a:lnTo>
                <a:lnTo>
                  <a:pt x="34200" y="2370"/>
                </a:lnTo>
                <a:lnTo>
                  <a:pt x="35080" y="2420"/>
                </a:lnTo>
                <a:lnTo>
                  <a:pt x="35760" y="2790"/>
                </a:lnTo>
                <a:lnTo>
                  <a:pt x="36340" y="3350"/>
                </a:lnTo>
                <a:lnTo>
                  <a:pt x="37150" y="3730"/>
                </a:lnTo>
                <a:lnTo>
                  <a:pt x="38240" y="3590"/>
                </a:lnTo>
                <a:lnTo>
                  <a:pt x="39960" y="4520"/>
                </a:lnTo>
                <a:lnTo>
                  <a:pt x="41050" y="4860"/>
                </a:lnTo>
                <a:lnTo>
                  <a:pt x="42130" y="4920"/>
                </a:lnTo>
                <a:lnTo>
                  <a:pt x="42160" y="4860"/>
                </a:lnTo>
                <a:lnTo>
                  <a:pt x="42180" y="4800"/>
                </a:lnTo>
                <a:lnTo>
                  <a:pt x="42210" y="4660"/>
                </a:lnTo>
                <a:lnTo>
                  <a:pt x="42210" y="4460"/>
                </a:lnTo>
                <a:lnTo>
                  <a:pt x="42210" y="4170"/>
                </a:lnTo>
                <a:lnTo>
                  <a:pt x="42250" y="4130"/>
                </a:lnTo>
                <a:lnTo>
                  <a:pt x="42260" y="4130"/>
                </a:lnTo>
                <a:lnTo>
                  <a:pt x="42780" y="4130"/>
                </a:lnTo>
                <a:lnTo>
                  <a:pt x="43110" y="4160"/>
                </a:lnTo>
                <a:lnTo>
                  <a:pt x="43350" y="4210"/>
                </a:lnTo>
                <a:lnTo>
                  <a:pt x="43390" y="3960"/>
                </a:lnTo>
                <a:lnTo>
                  <a:pt x="43450" y="3550"/>
                </a:lnTo>
                <a:lnTo>
                  <a:pt x="43980" y="3470"/>
                </a:lnTo>
                <a:lnTo>
                  <a:pt x="44740" y="4220"/>
                </a:lnTo>
                <a:lnTo>
                  <a:pt x="45440" y="4820"/>
                </a:lnTo>
                <a:lnTo>
                  <a:pt x="46820" y="4800"/>
                </a:lnTo>
                <a:lnTo>
                  <a:pt x="47930" y="5150"/>
                </a:lnTo>
                <a:lnTo>
                  <a:pt x="48240" y="5250"/>
                </a:lnTo>
                <a:lnTo>
                  <a:pt x="49230" y="5990"/>
                </a:lnTo>
                <a:lnTo>
                  <a:pt x="50380" y="6690"/>
                </a:lnTo>
                <a:lnTo>
                  <a:pt x="51560" y="6830"/>
                </a:lnTo>
                <a:lnTo>
                  <a:pt x="51930" y="7030"/>
                </a:lnTo>
                <a:lnTo>
                  <a:pt x="51780" y="7860"/>
                </a:lnTo>
                <a:lnTo>
                  <a:pt x="50560" y="7890"/>
                </a:lnTo>
                <a:lnTo>
                  <a:pt x="50380" y="8020"/>
                </a:lnTo>
                <a:lnTo>
                  <a:pt x="49970" y="8340"/>
                </a:lnTo>
                <a:lnTo>
                  <a:pt x="49900" y="8970"/>
                </a:lnTo>
                <a:lnTo>
                  <a:pt x="49730" y="9360"/>
                </a:lnTo>
                <a:lnTo>
                  <a:pt x="49440" y="9810"/>
                </a:lnTo>
                <a:lnTo>
                  <a:pt x="49190" y="10040"/>
                </a:lnTo>
                <a:lnTo>
                  <a:pt x="48340" y="10550"/>
                </a:lnTo>
                <a:lnTo>
                  <a:pt x="48170" y="10840"/>
                </a:lnTo>
                <a:lnTo>
                  <a:pt x="48130" y="11100"/>
                </a:lnTo>
                <a:lnTo>
                  <a:pt x="48180" y="11270"/>
                </a:lnTo>
                <a:lnTo>
                  <a:pt x="48160" y="11510"/>
                </a:lnTo>
                <a:lnTo>
                  <a:pt x="48180" y="11650"/>
                </a:lnTo>
                <a:lnTo>
                  <a:pt x="48250" y="11790"/>
                </a:lnTo>
                <a:lnTo>
                  <a:pt x="48300" y="11940"/>
                </a:lnTo>
                <a:lnTo>
                  <a:pt x="48330" y="12080"/>
                </a:lnTo>
                <a:lnTo>
                  <a:pt x="48330" y="12380"/>
                </a:lnTo>
                <a:lnTo>
                  <a:pt x="48370" y="12570"/>
                </a:lnTo>
                <a:lnTo>
                  <a:pt x="48380" y="12740"/>
                </a:lnTo>
                <a:lnTo>
                  <a:pt x="48310" y="12900"/>
                </a:lnTo>
                <a:lnTo>
                  <a:pt x="48160" y="13020"/>
                </a:lnTo>
                <a:lnTo>
                  <a:pt x="47870" y="13040"/>
                </a:lnTo>
                <a:lnTo>
                  <a:pt x="47700" y="13070"/>
                </a:lnTo>
                <a:lnTo>
                  <a:pt x="47540" y="13080"/>
                </a:lnTo>
                <a:lnTo>
                  <a:pt x="47170" y="12970"/>
                </a:lnTo>
                <a:lnTo>
                  <a:pt x="46990" y="12980"/>
                </a:lnTo>
                <a:lnTo>
                  <a:pt x="46830" y="13040"/>
                </a:lnTo>
                <a:lnTo>
                  <a:pt x="46670" y="13190"/>
                </a:lnTo>
                <a:lnTo>
                  <a:pt x="46540" y="13280"/>
                </a:lnTo>
                <a:lnTo>
                  <a:pt x="46380" y="13290"/>
                </a:lnTo>
                <a:lnTo>
                  <a:pt x="46150" y="13140"/>
                </a:lnTo>
                <a:lnTo>
                  <a:pt x="45780" y="12810"/>
                </a:lnTo>
                <a:lnTo>
                  <a:pt x="45250" y="11930"/>
                </a:lnTo>
                <a:lnTo>
                  <a:pt x="45190" y="11750"/>
                </a:lnTo>
                <a:lnTo>
                  <a:pt x="45190" y="11670"/>
                </a:lnTo>
                <a:lnTo>
                  <a:pt x="45210" y="11590"/>
                </a:lnTo>
                <a:lnTo>
                  <a:pt x="45240" y="11510"/>
                </a:lnTo>
                <a:lnTo>
                  <a:pt x="45200" y="11360"/>
                </a:lnTo>
                <a:lnTo>
                  <a:pt x="45110" y="11190"/>
                </a:lnTo>
                <a:lnTo>
                  <a:pt x="44660" y="10800"/>
                </a:lnTo>
                <a:lnTo>
                  <a:pt x="44220" y="10820"/>
                </a:lnTo>
                <a:lnTo>
                  <a:pt x="43330" y="10880"/>
                </a:lnTo>
                <a:lnTo>
                  <a:pt x="43200" y="10910"/>
                </a:lnTo>
                <a:lnTo>
                  <a:pt x="43080" y="11000"/>
                </a:lnTo>
                <a:lnTo>
                  <a:pt x="42960" y="11170"/>
                </a:lnTo>
                <a:lnTo>
                  <a:pt x="42770" y="11690"/>
                </a:lnTo>
                <a:lnTo>
                  <a:pt x="41620" y="13670"/>
                </a:lnTo>
                <a:lnTo>
                  <a:pt x="41520" y="13900"/>
                </a:lnTo>
                <a:lnTo>
                  <a:pt x="41340" y="14140"/>
                </a:lnTo>
                <a:lnTo>
                  <a:pt x="41100" y="14390"/>
                </a:lnTo>
                <a:lnTo>
                  <a:pt x="40560" y="14690"/>
                </a:lnTo>
                <a:lnTo>
                  <a:pt x="40260" y="14800"/>
                </a:lnTo>
                <a:lnTo>
                  <a:pt x="39700" y="14890"/>
                </a:lnTo>
                <a:lnTo>
                  <a:pt x="39570" y="14930"/>
                </a:lnTo>
                <a:lnTo>
                  <a:pt x="39450" y="14960"/>
                </a:lnTo>
                <a:lnTo>
                  <a:pt x="39320" y="14960"/>
                </a:lnTo>
                <a:lnTo>
                  <a:pt x="39210" y="15080"/>
                </a:lnTo>
                <a:lnTo>
                  <a:pt x="39130" y="15180"/>
                </a:lnTo>
                <a:lnTo>
                  <a:pt x="38980" y="16170"/>
                </a:lnTo>
                <a:lnTo>
                  <a:pt x="38530" y="16060"/>
                </a:lnTo>
                <a:lnTo>
                  <a:pt x="38420" y="15990"/>
                </a:lnTo>
                <a:lnTo>
                  <a:pt x="38110" y="15750"/>
                </a:lnTo>
                <a:lnTo>
                  <a:pt x="36850" y="15240"/>
                </a:lnTo>
                <a:lnTo>
                  <a:pt x="36190" y="14690"/>
                </a:lnTo>
                <a:lnTo>
                  <a:pt x="36040" y="14590"/>
                </a:lnTo>
                <a:lnTo>
                  <a:pt x="35890" y="14570"/>
                </a:lnTo>
                <a:lnTo>
                  <a:pt x="35700" y="14620"/>
                </a:lnTo>
                <a:lnTo>
                  <a:pt x="35380" y="14770"/>
                </a:lnTo>
                <a:lnTo>
                  <a:pt x="35190" y="14830"/>
                </a:lnTo>
                <a:lnTo>
                  <a:pt x="35010" y="14870"/>
                </a:lnTo>
                <a:lnTo>
                  <a:pt x="34870" y="14890"/>
                </a:lnTo>
                <a:lnTo>
                  <a:pt x="34510" y="14960"/>
                </a:lnTo>
                <a:lnTo>
                  <a:pt x="34370" y="15010"/>
                </a:lnTo>
                <a:lnTo>
                  <a:pt x="34220" y="15160"/>
                </a:lnTo>
                <a:lnTo>
                  <a:pt x="34050" y="15390"/>
                </a:lnTo>
                <a:lnTo>
                  <a:pt x="33540" y="16280"/>
                </a:lnTo>
                <a:lnTo>
                  <a:pt x="32650" y="17430"/>
                </a:lnTo>
                <a:lnTo>
                  <a:pt x="31880" y="17490"/>
                </a:lnTo>
                <a:lnTo>
                  <a:pt x="31440" y="17570"/>
                </a:lnTo>
                <a:lnTo>
                  <a:pt x="30920" y="17920"/>
                </a:lnTo>
                <a:lnTo>
                  <a:pt x="31060" y="18220"/>
                </a:lnTo>
                <a:lnTo>
                  <a:pt x="29990" y="18550"/>
                </a:lnTo>
                <a:lnTo>
                  <a:pt x="29490" y="18380"/>
                </a:lnTo>
                <a:lnTo>
                  <a:pt x="29270" y="18340"/>
                </a:lnTo>
                <a:lnTo>
                  <a:pt x="29090" y="18330"/>
                </a:lnTo>
                <a:lnTo>
                  <a:pt x="28790" y="18360"/>
                </a:lnTo>
                <a:lnTo>
                  <a:pt x="28610" y="18410"/>
                </a:lnTo>
                <a:lnTo>
                  <a:pt x="28500" y="18450"/>
                </a:lnTo>
                <a:lnTo>
                  <a:pt x="28320" y="18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Chirang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47380" y="35420"/>
                </a:moveTo>
                <a:lnTo>
                  <a:pt x="47890" y="36080"/>
                </a:lnTo>
                <a:lnTo>
                  <a:pt x="47500" y="36340"/>
                </a:lnTo>
                <a:lnTo>
                  <a:pt x="47180" y="36510"/>
                </a:lnTo>
                <a:lnTo>
                  <a:pt x="46750" y="36810"/>
                </a:lnTo>
                <a:lnTo>
                  <a:pt x="46540" y="36990"/>
                </a:lnTo>
                <a:lnTo>
                  <a:pt x="46160" y="37400"/>
                </a:lnTo>
                <a:lnTo>
                  <a:pt x="46070" y="37590"/>
                </a:lnTo>
                <a:lnTo>
                  <a:pt x="46020" y="38190"/>
                </a:lnTo>
                <a:lnTo>
                  <a:pt x="45960" y="38490"/>
                </a:lnTo>
                <a:lnTo>
                  <a:pt x="45700" y="39230"/>
                </a:lnTo>
                <a:lnTo>
                  <a:pt x="45280" y="39660"/>
                </a:lnTo>
                <a:lnTo>
                  <a:pt x="45330" y="40700"/>
                </a:lnTo>
                <a:lnTo>
                  <a:pt x="44900" y="41390"/>
                </a:lnTo>
                <a:lnTo>
                  <a:pt x="44440" y="41870"/>
                </a:lnTo>
                <a:lnTo>
                  <a:pt x="44220" y="42290"/>
                </a:lnTo>
                <a:lnTo>
                  <a:pt x="44200" y="42590"/>
                </a:lnTo>
                <a:lnTo>
                  <a:pt x="44010" y="42930"/>
                </a:lnTo>
                <a:lnTo>
                  <a:pt x="43580" y="43210"/>
                </a:lnTo>
                <a:lnTo>
                  <a:pt x="42620" y="44670"/>
                </a:lnTo>
                <a:lnTo>
                  <a:pt x="42600" y="44790"/>
                </a:lnTo>
                <a:lnTo>
                  <a:pt x="42600" y="44890"/>
                </a:lnTo>
                <a:lnTo>
                  <a:pt x="42630" y="44960"/>
                </a:lnTo>
                <a:lnTo>
                  <a:pt x="42650" y="45030"/>
                </a:lnTo>
                <a:lnTo>
                  <a:pt x="42660" y="45110"/>
                </a:lnTo>
                <a:lnTo>
                  <a:pt x="42660" y="45330"/>
                </a:lnTo>
                <a:lnTo>
                  <a:pt x="42560" y="45440"/>
                </a:lnTo>
                <a:lnTo>
                  <a:pt x="42390" y="45510"/>
                </a:lnTo>
                <a:lnTo>
                  <a:pt x="41900" y="45610"/>
                </a:lnTo>
                <a:lnTo>
                  <a:pt x="41620" y="45720"/>
                </a:lnTo>
                <a:lnTo>
                  <a:pt x="41280" y="45960"/>
                </a:lnTo>
                <a:lnTo>
                  <a:pt x="41150" y="46140"/>
                </a:lnTo>
                <a:lnTo>
                  <a:pt x="41000" y="46290"/>
                </a:lnTo>
                <a:lnTo>
                  <a:pt x="40790" y="46390"/>
                </a:lnTo>
                <a:lnTo>
                  <a:pt x="40170" y="46270"/>
                </a:lnTo>
                <a:lnTo>
                  <a:pt x="39810" y="46200"/>
                </a:lnTo>
                <a:lnTo>
                  <a:pt x="39640" y="46080"/>
                </a:lnTo>
                <a:lnTo>
                  <a:pt x="39340" y="45640"/>
                </a:lnTo>
                <a:lnTo>
                  <a:pt x="39290" y="45290"/>
                </a:lnTo>
                <a:lnTo>
                  <a:pt x="39040" y="44990"/>
                </a:lnTo>
                <a:lnTo>
                  <a:pt x="39040" y="44910"/>
                </a:lnTo>
                <a:lnTo>
                  <a:pt x="38990" y="44640"/>
                </a:lnTo>
                <a:lnTo>
                  <a:pt x="38990" y="44520"/>
                </a:lnTo>
                <a:lnTo>
                  <a:pt x="39040" y="44240"/>
                </a:lnTo>
                <a:lnTo>
                  <a:pt x="39030" y="44100"/>
                </a:lnTo>
                <a:lnTo>
                  <a:pt x="39120" y="43890"/>
                </a:lnTo>
                <a:lnTo>
                  <a:pt x="39600" y="43620"/>
                </a:lnTo>
                <a:lnTo>
                  <a:pt x="39850" y="43150"/>
                </a:lnTo>
                <a:lnTo>
                  <a:pt x="40270" y="42670"/>
                </a:lnTo>
                <a:lnTo>
                  <a:pt x="40530" y="41860"/>
                </a:lnTo>
                <a:lnTo>
                  <a:pt x="40540" y="40980"/>
                </a:lnTo>
                <a:lnTo>
                  <a:pt x="40540" y="40880"/>
                </a:lnTo>
                <a:lnTo>
                  <a:pt x="40660" y="39930"/>
                </a:lnTo>
                <a:lnTo>
                  <a:pt x="40690" y="39250"/>
                </a:lnTo>
                <a:lnTo>
                  <a:pt x="40480" y="38970"/>
                </a:lnTo>
                <a:lnTo>
                  <a:pt x="40630" y="38460"/>
                </a:lnTo>
                <a:lnTo>
                  <a:pt x="40500" y="37460"/>
                </a:lnTo>
                <a:lnTo>
                  <a:pt x="40460" y="35370"/>
                </a:lnTo>
                <a:lnTo>
                  <a:pt x="41020" y="35220"/>
                </a:lnTo>
                <a:lnTo>
                  <a:pt x="42410" y="35840"/>
                </a:lnTo>
                <a:lnTo>
                  <a:pt x="42780" y="35900"/>
                </a:lnTo>
                <a:lnTo>
                  <a:pt x="43730" y="35820"/>
                </a:lnTo>
                <a:lnTo>
                  <a:pt x="44130" y="35690"/>
                </a:lnTo>
                <a:lnTo>
                  <a:pt x="44260" y="35690"/>
                </a:lnTo>
                <a:lnTo>
                  <a:pt x="44370" y="35740"/>
                </a:lnTo>
                <a:lnTo>
                  <a:pt x="44760" y="36080"/>
                </a:lnTo>
                <a:lnTo>
                  <a:pt x="45050" y="36240"/>
                </a:lnTo>
                <a:lnTo>
                  <a:pt x="45310" y="36490"/>
                </a:lnTo>
                <a:lnTo>
                  <a:pt x="46090" y="36060"/>
                </a:lnTo>
                <a:lnTo>
                  <a:pt x="46690" y="35870"/>
                </a:lnTo>
                <a:lnTo>
                  <a:pt x="47380" y="35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Wangdi Phodrang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51780" y="7860"/>
                </a:moveTo>
                <a:lnTo>
                  <a:pt x="50960" y="8590"/>
                </a:lnTo>
                <a:lnTo>
                  <a:pt x="50530" y="9310"/>
                </a:lnTo>
                <a:lnTo>
                  <a:pt x="51130" y="10080"/>
                </a:lnTo>
                <a:lnTo>
                  <a:pt x="51190" y="10300"/>
                </a:lnTo>
                <a:lnTo>
                  <a:pt x="51190" y="10510"/>
                </a:lnTo>
                <a:lnTo>
                  <a:pt x="51120" y="10790"/>
                </a:lnTo>
                <a:lnTo>
                  <a:pt x="51040" y="10940"/>
                </a:lnTo>
                <a:lnTo>
                  <a:pt x="50970" y="11060"/>
                </a:lnTo>
                <a:lnTo>
                  <a:pt x="50900" y="11130"/>
                </a:lnTo>
                <a:lnTo>
                  <a:pt x="50870" y="11190"/>
                </a:lnTo>
                <a:lnTo>
                  <a:pt x="50860" y="11260"/>
                </a:lnTo>
                <a:lnTo>
                  <a:pt x="50880" y="11330"/>
                </a:lnTo>
                <a:lnTo>
                  <a:pt x="50970" y="11440"/>
                </a:lnTo>
                <a:lnTo>
                  <a:pt x="51040" y="11580"/>
                </a:lnTo>
                <a:lnTo>
                  <a:pt x="51110" y="11820"/>
                </a:lnTo>
                <a:lnTo>
                  <a:pt x="51190" y="12020"/>
                </a:lnTo>
                <a:lnTo>
                  <a:pt x="51260" y="12130"/>
                </a:lnTo>
                <a:lnTo>
                  <a:pt x="51320" y="12180"/>
                </a:lnTo>
                <a:lnTo>
                  <a:pt x="51650" y="12260"/>
                </a:lnTo>
                <a:lnTo>
                  <a:pt x="51740" y="12290"/>
                </a:lnTo>
                <a:lnTo>
                  <a:pt x="51810" y="12350"/>
                </a:lnTo>
                <a:lnTo>
                  <a:pt x="51890" y="12470"/>
                </a:lnTo>
                <a:lnTo>
                  <a:pt x="51930" y="12610"/>
                </a:lnTo>
                <a:lnTo>
                  <a:pt x="51980" y="12830"/>
                </a:lnTo>
                <a:lnTo>
                  <a:pt x="52050" y="12950"/>
                </a:lnTo>
                <a:lnTo>
                  <a:pt x="52120" y="13060"/>
                </a:lnTo>
                <a:lnTo>
                  <a:pt x="52180" y="13180"/>
                </a:lnTo>
                <a:lnTo>
                  <a:pt x="52210" y="13360"/>
                </a:lnTo>
                <a:lnTo>
                  <a:pt x="52240" y="13660"/>
                </a:lnTo>
                <a:lnTo>
                  <a:pt x="52100" y="14540"/>
                </a:lnTo>
                <a:lnTo>
                  <a:pt x="51800" y="15130"/>
                </a:lnTo>
                <a:lnTo>
                  <a:pt x="51630" y="15360"/>
                </a:lnTo>
                <a:lnTo>
                  <a:pt x="51490" y="15450"/>
                </a:lnTo>
                <a:lnTo>
                  <a:pt x="51400" y="15440"/>
                </a:lnTo>
                <a:lnTo>
                  <a:pt x="51330" y="15590"/>
                </a:lnTo>
                <a:lnTo>
                  <a:pt x="51300" y="15720"/>
                </a:lnTo>
                <a:lnTo>
                  <a:pt x="51500" y="16940"/>
                </a:lnTo>
                <a:lnTo>
                  <a:pt x="51490" y="17370"/>
                </a:lnTo>
                <a:lnTo>
                  <a:pt x="51240" y="18790"/>
                </a:lnTo>
                <a:lnTo>
                  <a:pt x="51140" y="19120"/>
                </a:lnTo>
                <a:lnTo>
                  <a:pt x="50990" y="19360"/>
                </a:lnTo>
                <a:lnTo>
                  <a:pt x="50710" y="19580"/>
                </a:lnTo>
                <a:lnTo>
                  <a:pt x="49470" y="20110"/>
                </a:lnTo>
                <a:lnTo>
                  <a:pt x="49330" y="20110"/>
                </a:lnTo>
                <a:lnTo>
                  <a:pt x="49200" y="20060"/>
                </a:lnTo>
                <a:lnTo>
                  <a:pt x="48930" y="19860"/>
                </a:lnTo>
                <a:lnTo>
                  <a:pt x="48790" y="19870"/>
                </a:lnTo>
                <a:lnTo>
                  <a:pt x="48640" y="19900"/>
                </a:lnTo>
                <a:lnTo>
                  <a:pt x="48450" y="19980"/>
                </a:lnTo>
                <a:lnTo>
                  <a:pt x="48220" y="20030"/>
                </a:lnTo>
                <a:lnTo>
                  <a:pt x="48060" y="20040"/>
                </a:lnTo>
                <a:lnTo>
                  <a:pt x="47970" y="20030"/>
                </a:lnTo>
                <a:lnTo>
                  <a:pt x="47870" y="20000"/>
                </a:lnTo>
                <a:lnTo>
                  <a:pt x="47770" y="19950"/>
                </a:lnTo>
                <a:lnTo>
                  <a:pt x="47680" y="19920"/>
                </a:lnTo>
                <a:lnTo>
                  <a:pt x="47580" y="19940"/>
                </a:lnTo>
                <a:lnTo>
                  <a:pt x="47480" y="20010"/>
                </a:lnTo>
                <a:lnTo>
                  <a:pt x="47380" y="20150"/>
                </a:lnTo>
                <a:lnTo>
                  <a:pt x="47310" y="20280"/>
                </a:lnTo>
                <a:lnTo>
                  <a:pt x="47260" y="20470"/>
                </a:lnTo>
                <a:lnTo>
                  <a:pt x="47200" y="21020"/>
                </a:lnTo>
                <a:lnTo>
                  <a:pt x="47120" y="21210"/>
                </a:lnTo>
                <a:lnTo>
                  <a:pt x="46760" y="21700"/>
                </a:lnTo>
                <a:lnTo>
                  <a:pt x="46750" y="21910"/>
                </a:lnTo>
                <a:lnTo>
                  <a:pt x="46800" y="22080"/>
                </a:lnTo>
                <a:lnTo>
                  <a:pt x="46920" y="22340"/>
                </a:lnTo>
                <a:lnTo>
                  <a:pt x="46970" y="22470"/>
                </a:lnTo>
                <a:lnTo>
                  <a:pt x="47010" y="22590"/>
                </a:lnTo>
                <a:lnTo>
                  <a:pt x="47020" y="22670"/>
                </a:lnTo>
                <a:lnTo>
                  <a:pt x="47130" y="22940"/>
                </a:lnTo>
                <a:lnTo>
                  <a:pt x="47180" y="23090"/>
                </a:lnTo>
                <a:lnTo>
                  <a:pt x="47660" y="24090"/>
                </a:lnTo>
                <a:lnTo>
                  <a:pt x="47950" y="24450"/>
                </a:lnTo>
                <a:lnTo>
                  <a:pt x="48740" y="24850"/>
                </a:lnTo>
                <a:lnTo>
                  <a:pt x="48450" y="25130"/>
                </a:lnTo>
                <a:lnTo>
                  <a:pt x="48330" y="25220"/>
                </a:lnTo>
                <a:lnTo>
                  <a:pt x="48240" y="25330"/>
                </a:lnTo>
                <a:lnTo>
                  <a:pt x="48170" y="25380"/>
                </a:lnTo>
                <a:lnTo>
                  <a:pt x="48080" y="25400"/>
                </a:lnTo>
                <a:lnTo>
                  <a:pt x="47940" y="25320"/>
                </a:lnTo>
                <a:lnTo>
                  <a:pt x="47780" y="25290"/>
                </a:lnTo>
                <a:lnTo>
                  <a:pt x="47580" y="25310"/>
                </a:lnTo>
                <a:lnTo>
                  <a:pt x="47220" y="25410"/>
                </a:lnTo>
                <a:lnTo>
                  <a:pt x="46980" y="25530"/>
                </a:lnTo>
                <a:lnTo>
                  <a:pt x="46510" y="25990"/>
                </a:lnTo>
                <a:lnTo>
                  <a:pt x="46340" y="26100"/>
                </a:lnTo>
                <a:lnTo>
                  <a:pt x="45360" y="26340"/>
                </a:lnTo>
                <a:lnTo>
                  <a:pt x="45850" y="27180"/>
                </a:lnTo>
                <a:lnTo>
                  <a:pt x="45930" y="27420"/>
                </a:lnTo>
                <a:lnTo>
                  <a:pt x="46070" y="28350"/>
                </a:lnTo>
                <a:lnTo>
                  <a:pt x="46500" y="29120"/>
                </a:lnTo>
                <a:lnTo>
                  <a:pt x="46850" y="29550"/>
                </a:lnTo>
                <a:lnTo>
                  <a:pt x="46820" y="29660"/>
                </a:lnTo>
                <a:lnTo>
                  <a:pt x="46830" y="29790"/>
                </a:lnTo>
                <a:lnTo>
                  <a:pt x="46800" y="29890"/>
                </a:lnTo>
                <a:lnTo>
                  <a:pt x="46860" y="30030"/>
                </a:lnTo>
                <a:lnTo>
                  <a:pt x="46970" y="30200"/>
                </a:lnTo>
                <a:lnTo>
                  <a:pt x="47790" y="30930"/>
                </a:lnTo>
                <a:lnTo>
                  <a:pt x="47980" y="31160"/>
                </a:lnTo>
                <a:lnTo>
                  <a:pt x="48100" y="31460"/>
                </a:lnTo>
                <a:lnTo>
                  <a:pt x="48210" y="32320"/>
                </a:lnTo>
                <a:lnTo>
                  <a:pt x="48670" y="32600"/>
                </a:lnTo>
                <a:lnTo>
                  <a:pt x="48680" y="33000"/>
                </a:lnTo>
                <a:lnTo>
                  <a:pt x="48540" y="33500"/>
                </a:lnTo>
                <a:lnTo>
                  <a:pt x="48030" y="34230"/>
                </a:lnTo>
                <a:lnTo>
                  <a:pt x="47650" y="34620"/>
                </a:lnTo>
                <a:lnTo>
                  <a:pt x="47390" y="34940"/>
                </a:lnTo>
                <a:lnTo>
                  <a:pt x="47380" y="35420"/>
                </a:lnTo>
                <a:lnTo>
                  <a:pt x="46690" y="35870"/>
                </a:lnTo>
                <a:lnTo>
                  <a:pt x="46090" y="36060"/>
                </a:lnTo>
                <a:lnTo>
                  <a:pt x="45310" y="36490"/>
                </a:lnTo>
                <a:lnTo>
                  <a:pt x="45050" y="36240"/>
                </a:lnTo>
                <a:lnTo>
                  <a:pt x="44760" y="36080"/>
                </a:lnTo>
                <a:lnTo>
                  <a:pt x="44370" y="35740"/>
                </a:lnTo>
                <a:lnTo>
                  <a:pt x="44260" y="35690"/>
                </a:lnTo>
                <a:lnTo>
                  <a:pt x="44130" y="35690"/>
                </a:lnTo>
                <a:lnTo>
                  <a:pt x="43730" y="35820"/>
                </a:lnTo>
                <a:lnTo>
                  <a:pt x="42780" y="35900"/>
                </a:lnTo>
                <a:lnTo>
                  <a:pt x="42410" y="35840"/>
                </a:lnTo>
                <a:lnTo>
                  <a:pt x="41020" y="35220"/>
                </a:lnTo>
                <a:lnTo>
                  <a:pt x="40460" y="35370"/>
                </a:lnTo>
                <a:lnTo>
                  <a:pt x="40500" y="37460"/>
                </a:lnTo>
                <a:lnTo>
                  <a:pt x="39790" y="37020"/>
                </a:lnTo>
                <a:lnTo>
                  <a:pt x="39370" y="36950"/>
                </a:lnTo>
                <a:lnTo>
                  <a:pt x="38320" y="36490"/>
                </a:lnTo>
                <a:lnTo>
                  <a:pt x="37200" y="36360"/>
                </a:lnTo>
                <a:lnTo>
                  <a:pt x="36560" y="35500"/>
                </a:lnTo>
                <a:lnTo>
                  <a:pt x="36220" y="34870"/>
                </a:lnTo>
                <a:lnTo>
                  <a:pt x="36080" y="34500"/>
                </a:lnTo>
                <a:lnTo>
                  <a:pt x="36010" y="34350"/>
                </a:lnTo>
                <a:lnTo>
                  <a:pt x="35810" y="34050"/>
                </a:lnTo>
                <a:lnTo>
                  <a:pt x="35550" y="33740"/>
                </a:lnTo>
                <a:lnTo>
                  <a:pt x="34960" y="33260"/>
                </a:lnTo>
                <a:lnTo>
                  <a:pt x="34630" y="32930"/>
                </a:lnTo>
                <a:lnTo>
                  <a:pt x="34230" y="32670"/>
                </a:lnTo>
                <a:lnTo>
                  <a:pt x="34010" y="32590"/>
                </a:lnTo>
                <a:lnTo>
                  <a:pt x="33200" y="32650"/>
                </a:lnTo>
                <a:lnTo>
                  <a:pt x="32630" y="32330"/>
                </a:lnTo>
                <a:lnTo>
                  <a:pt x="31060" y="32660"/>
                </a:lnTo>
                <a:lnTo>
                  <a:pt x="31060" y="30810"/>
                </a:lnTo>
                <a:lnTo>
                  <a:pt x="31110" y="30480"/>
                </a:lnTo>
                <a:lnTo>
                  <a:pt x="31110" y="30160"/>
                </a:lnTo>
                <a:lnTo>
                  <a:pt x="31060" y="30090"/>
                </a:lnTo>
                <a:lnTo>
                  <a:pt x="30980" y="30050"/>
                </a:lnTo>
                <a:lnTo>
                  <a:pt x="30760" y="29890"/>
                </a:lnTo>
                <a:lnTo>
                  <a:pt x="30550" y="29630"/>
                </a:lnTo>
                <a:lnTo>
                  <a:pt x="31990" y="28370"/>
                </a:lnTo>
                <a:lnTo>
                  <a:pt x="31780" y="27750"/>
                </a:lnTo>
                <a:lnTo>
                  <a:pt x="31820" y="27180"/>
                </a:lnTo>
                <a:lnTo>
                  <a:pt x="31950" y="26610"/>
                </a:lnTo>
                <a:lnTo>
                  <a:pt x="33360" y="26220"/>
                </a:lnTo>
                <a:lnTo>
                  <a:pt x="33790" y="25820"/>
                </a:lnTo>
                <a:lnTo>
                  <a:pt x="33890" y="25440"/>
                </a:lnTo>
                <a:lnTo>
                  <a:pt x="33940" y="25130"/>
                </a:lnTo>
                <a:lnTo>
                  <a:pt x="33950" y="24970"/>
                </a:lnTo>
                <a:lnTo>
                  <a:pt x="33900" y="24700"/>
                </a:lnTo>
                <a:lnTo>
                  <a:pt x="33930" y="24700"/>
                </a:lnTo>
                <a:lnTo>
                  <a:pt x="35050" y="24780"/>
                </a:lnTo>
                <a:lnTo>
                  <a:pt x="35090" y="24780"/>
                </a:lnTo>
                <a:lnTo>
                  <a:pt x="36430" y="24440"/>
                </a:lnTo>
                <a:lnTo>
                  <a:pt x="37060" y="23910"/>
                </a:lnTo>
                <a:lnTo>
                  <a:pt x="37190" y="23440"/>
                </a:lnTo>
                <a:lnTo>
                  <a:pt x="37200" y="23440"/>
                </a:lnTo>
                <a:lnTo>
                  <a:pt x="38140" y="22640"/>
                </a:lnTo>
                <a:lnTo>
                  <a:pt x="38830" y="21710"/>
                </a:lnTo>
                <a:lnTo>
                  <a:pt x="39450" y="21510"/>
                </a:lnTo>
                <a:lnTo>
                  <a:pt x="39830" y="21110"/>
                </a:lnTo>
                <a:lnTo>
                  <a:pt x="39900" y="20920"/>
                </a:lnTo>
                <a:lnTo>
                  <a:pt x="39890" y="20690"/>
                </a:lnTo>
                <a:lnTo>
                  <a:pt x="39800" y="20550"/>
                </a:lnTo>
                <a:lnTo>
                  <a:pt x="39590" y="20330"/>
                </a:lnTo>
                <a:lnTo>
                  <a:pt x="39370" y="20060"/>
                </a:lnTo>
                <a:lnTo>
                  <a:pt x="39170" y="19880"/>
                </a:lnTo>
                <a:lnTo>
                  <a:pt x="38970" y="19800"/>
                </a:lnTo>
                <a:lnTo>
                  <a:pt x="38790" y="19780"/>
                </a:lnTo>
                <a:lnTo>
                  <a:pt x="38430" y="19840"/>
                </a:lnTo>
                <a:lnTo>
                  <a:pt x="38240" y="19820"/>
                </a:lnTo>
                <a:lnTo>
                  <a:pt x="38050" y="19720"/>
                </a:lnTo>
                <a:lnTo>
                  <a:pt x="37840" y="19490"/>
                </a:lnTo>
                <a:lnTo>
                  <a:pt x="37810" y="19190"/>
                </a:lnTo>
                <a:lnTo>
                  <a:pt x="37830" y="18850"/>
                </a:lnTo>
                <a:lnTo>
                  <a:pt x="37900" y="18620"/>
                </a:lnTo>
                <a:lnTo>
                  <a:pt x="37960" y="18450"/>
                </a:lnTo>
                <a:lnTo>
                  <a:pt x="38070" y="18300"/>
                </a:lnTo>
                <a:lnTo>
                  <a:pt x="38490" y="17850"/>
                </a:lnTo>
                <a:lnTo>
                  <a:pt x="38760" y="17610"/>
                </a:lnTo>
                <a:lnTo>
                  <a:pt x="39020" y="17090"/>
                </a:lnTo>
                <a:lnTo>
                  <a:pt x="38980" y="16170"/>
                </a:lnTo>
                <a:lnTo>
                  <a:pt x="39130" y="15180"/>
                </a:lnTo>
                <a:lnTo>
                  <a:pt x="39210" y="15080"/>
                </a:lnTo>
                <a:lnTo>
                  <a:pt x="39320" y="14960"/>
                </a:lnTo>
                <a:lnTo>
                  <a:pt x="39450" y="14960"/>
                </a:lnTo>
                <a:lnTo>
                  <a:pt x="39570" y="14930"/>
                </a:lnTo>
                <a:lnTo>
                  <a:pt x="39700" y="14890"/>
                </a:lnTo>
                <a:lnTo>
                  <a:pt x="40260" y="14800"/>
                </a:lnTo>
                <a:lnTo>
                  <a:pt x="40560" y="14690"/>
                </a:lnTo>
                <a:lnTo>
                  <a:pt x="41100" y="14390"/>
                </a:lnTo>
                <a:lnTo>
                  <a:pt x="41340" y="14140"/>
                </a:lnTo>
                <a:lnTo>
                  <a:pt x="41520" y="13900"/>
                </a:lnTo>
                <a:lnTo>
                  <a:pt x="41620" y="13670"/>
                </a:lnTo>
                <a:lnTo>
                  <a:pt x="42770" y="11690"/>
                </a:lnTo>
                <a:lnTo>
                  <a:pt x="42960" y="11170"/>
                </a:lnTo>
                <a:lnTo>
                  <a:pt x="43080" y="11000"/>
                </a:lnTo>
                <a:lnTo>
                  <a:pt x="43200" y="10910"/>
                </a:lnTo>
                <a:lnTo>
                  <a:pt x="43330" y="10880"/>
                </a:lnTo>
                <a:lnTo>
                  <a:pt x="44220" y="10820"/>
                </a:lnTo>
                <a:lnTo>
                  <a:pt x="44660" y="10800"/>
                </a:lnTo>
                <a:lnTo>
                  <a:pt x="45110" y="11190"/>
                </a:lnTo>
                <a:lnTo>
                  <a:pt x="45200" y="11360"/>
                </a:lnTo>
                <a:lnTo>
                  <a:pt x="45240" y="11510"/>
                </a:lnTo>
                <a:lnTo>
                  <a:pt x="45210" y="11590"/>
                </a:lnTo>
                <a:lnTo>
                  <a:pt x="45190" y="11670"/>
                </a:lnTo>
                <a:lnTo>
                  <a:pt x="45190" y="11750"/>
                </a:lnTo>
                <a:lnTo>
                  <a:pt x="45250" y="11930"/>
                </a:lnTo>
                <a:lnTo>
                  <a:pt x="45780" y="12810"/>
                </a:lnTo>
                <a:lnTo>
                  <a:pt x="46150" y="13140"/>
                </a:lnTo>
                <a:lnTo>
                  <a:pt x="46380" y="13290"/>
                </a:lnTo>
                <a:lnTo>
                  <a:pt x="46540" y="13280"/>
                </a:lnTo>
                <a:lnTo>
                  <a:pt x="46670" y="13190"/>
                </a:lnTo>
                <a:lnTo>
                  <a:pt x="46830" y="13040"/>
                </a:lnTo>
                <a:lnTo>
                  <a:pt x="46990" y="12980"/>
                </a:lnTo>
                <a:lnTo>
                  <a:pt x="47170" y="12970"/>
                </a:lnTo>
                <a:lnTo>
                  <a:pt x="47540" y="13080"/>
                </a:lnTo>
                <a:lnTo>
                  <a:pt x="47700" y="13070"/>
                </a:lnTo>
                <a:lnTo>
                  <a:pt x="47870" y="13040"/>
                </a:lnTo>
                <a:lnTo>
                  <a:pt x="48160" y="13020"/>
                </a:lnTo>
                <a:lnTo>
                  <a:pt x="48310" y="12900"/>
                </a:lnTo>
                <a:lnTo>
                  <a:pt x="48380" y="12740"/>
                </a:lnTo>
                <a:lnTo>
                  <a:pt x="48370" y="12570"/>
                </a:lnTo>
                <a:lnTo>
                  <a:pt x="48330" y="12380"/>
                </a:lnTo>
                <a:lnTo>
                  <a:pt x="48330" y="12080"/>
                </a:lnTo>
                <a:lnTo>
                  <a:pt x="48300" y="11940"/>
                </a:lnTo>
                <a:lnTo>
                  <a:pt x="48250" y="11790"/>
                </a:lnTo>
                <a:lnTo>
                  <a:pt x="48180" y="11650"/>
                </a:lnTo>
                <a:lnTo>
                  <a:pt x="48160" y="11510"/>
                </a:lnTo>
                <a:lnTo>
                  <a:pt x="48180" y="11270"/>
                </a:lnTo>
                <a:lnTo>
                  <a:pt x="48130" y="11100"/>
                </a:lnTo>
                <a:lnTo>
                  <a:pt x="48170" y="10840"/>
                </a:lnTo>
                <a:lnTo>
                  <a:pt x="48340" y="10550"/>
                </a:lnTo>
                <a:lnTo>
                  <a:pt x="49190" y="10040"/>
                </a:lnTo>
                <a:lnTo>
                  <a:pt x="49440" y="9810"/>
                </a:lnTo>
                <a:lnTo>
                  <a:pt x="49730" y="9360"/>
                </a:lnTo>
                <a:lnTo>
                  <a:pt x="49900" y="8970"/>
                </a:lnTo>
                <a:lnTo>
                  <a:pt x="49970" y="8340"/>
                </a:lnTo>
                <a:lnTo>
                  <a:pt x="50380" y="8020"/>
                </a:lnTo>
                <a:lnTo>
                  <a:pt x="50560" y="7890"/>
                </a:lnTo>
                <a:lnTo>
                  <a:pt x="51780" y="7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Daga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32470" y="46670"/>
                </a:moveTo>
                <a:lnTo>
                  <a:pt x="32630" y="46530"/>
                </a:lnTo>
                <a:lnTo>
                  <a:pt x="32690" y="46440"/>
                </a:lnTo>
                <a:lnTo>
                  <a:pt x="32870" y="46080"/>
                </a:lnTo>
                <a:lnTo>
                  <a:pt x="32920" y="45860"/>
                </a:lnTo>
                <a:lnTo>
                  <a:pt x="32990" y="45490"/>
                </a:lnTo>
                <a:lnTo>
                  <a:pt x="33020" y="45090"/>
                </a:lnTo>
                <a:lnTo>
                  <a:pt x="33000" y="44790"/>
                </a:lnTo>
                <a:lnTo>
                  <a:pt x="32870" y="44390"/>
                </a:lnTo>
                <a:lnTo>
                  <a:pt x="32560" y="43940"/>
                </a:lnTo>
                <a:lnTo>
                  <a:pt x="32510" y="43820"/>
                </a:lnTo>
                <a:lnTo>
                  <a:pt x="32530" y="43440"/>
                </a:lnTo>
                <a:lnTo>
                  <a:pt x="32990" y="42490"/>
                </a:lnTo>
                <a:lnTo>
                  <a:pt x="32640" y="41140"/>
                </a:lnTo>
                <a:lnTo>
                  <a:pt x="32510" y="40750"/>
                </a:lnTo>
                <a:lnTo>
                  <a:pt x="31970" y="39680"/>
                </a:lnTo>
                <a:lnTo>
                  <a:pt x="30270" y="39670"/>
                </a:lnTo>
                <a:lnTo>
                  <a:pt x="30340" y="39260"/>
                </a:lnTo>
                <a:lnTo>
                  <a:pt x="30400" y="39120"/>
                </a:lnTo>
                <a:lnTo>
                  <a:pt x="30440" y="38950"/>
                </a:lnTo>
                <a:lnTo>
                  <a:pt x="30290" y="38640"/>
                </a:lnTo>
                <a:lnTo>
                  <a:pt x="29650" y="38420"/>
                </a:lnTo>
                <a:lnTo>
                  <a:pt x="29130" y="36900"/>
                </a:lnTo>
                <a:lnTo>
                  <a:pt x="28730" y="36310"/>
                </a:lnTo>
                <a:lnTo>
                  <a:pt x="28990" y="35490"/>
                </a:lnTo>
                <a:lnTo>
                  <a:pt x="29090" y="34780"/>
                </a:lnTo>
                <a:lnTo>
                  <a:pt x="29230" y="34410"/>
                </a:lnTo>
                <a:lnTo>
                  <a:pt x="29360" y="34180"/>
                </a:lnTo>
                <a:lnTo>
                  <a:pt x="29500" y="34080"/>
                </a:lnTo>
                <a:lnTo>
                  <a:pt x="29650" y="34000"/>
                </a:lnTo>
                <a:lnTo>
                  <a:pt x="29950" y="33880"/>
                </a:lnTo>
                <a:lnTo>
                  <a:pt x="30120" y="33780"/>
                </a:lnTo>
                <a:lnTo>
                  <a:pt x="30350" y="33550"/>
                </a:lnTo>
                <a:lnTo>
                  <a:pt x="30530" y="33250"/>
                </a:lnTo>
                <a:lnTo>
                  <a:pt x="30750" y="32600"/>
                </a:lnTo>
                <a:lnTo>
                  <a:pt x="31060" y="32660"/>
                </a:lnTo>
                <a:lnTo>
                  <a:pt x="32630" y="32330"/>
                </a:lnTo>
                <a:lnTo>
                  <a:pt x="33200" y="32650"/>
                </a:lnTo>
                <a:lnTo>
                  <a:pt x="34010" y="32590"/>
                </a:lnTo>
                <a:lnTo>
                  <a:pt x="34230" y="32670"/>
                </a:lnTo>
                <a:lnTo>
                  <a:pt x="34630" y="32930"/>
                </a:lnTo>
                <a:lnTo>
                  <a:pt x="34960" y="33260"/>
                </a:lnTo>
                <a:lnTo>
                  <a:pt x="35550" y="33740"/>
                </a:lnTo>
                <a:lnTo>
                  <a:pt x="35810" y="34050"/>
                </a:lnTo>
                <a:lnTo>
                  <a:pt x="36010" y="34350"/>
                </a:lnTo>
                <a:lnTo>
                  <a:pt x="36080" y="34500"/>
                </a:lnTo>
                <a:lnTo>
                  <a:pt x="36220" y="34870"/>
                </a:lnTo>
                <a:lnTo>
                  <a:pt x="36560" y="35500"/>
                </a:lnTo>
                <a:lnTo>
                  <a:pt x="37200" y="36360"/>
                </a:lnTo>
                <a:lnTo>
                  <a:pt x="38320" y="36490"/>
                </a:lnTo>
                <a:lnTo>
                  <a:pt x="39370" y="36950"/>
                </a:lnTo>
                <a:lnTo>
                  <a:pt x="39790" y="37020"/>
                </a:lnTo>
                <a:lnTo>
                  <a:pt x="40500" y="37460"/>
                </a:lnTo>
                <a:lnTo>
                  <a:pt x="40630" y="38460"/>
                </a:lnTo>
                <a:lnTo>
                  <a:pt x="40480" y="38970"/>
                </a:lnTo>
                <a:lnTo>
                  <a:pt x="40690" y="39250"/>
                </a:lnTo>
                <a:lnTo>
                  <a:pt x="40660" y="39930"/>
                </a:lnTo>
                <a:lnTo>
                  <a:pt x="40540" y="40880"/>
                </a:lnTo>
                <a:lnTo>
                  <a:pt x="40540" y="40980"/>
                </a:lnTo>
                <a:lnTo>
                  <a:pt x="40530" y="41860"/>
                </a:lnTo>
                <a:lnTo>
                  <a:pt x="40270" y="42670"/>
                </a:lnTo>
                <a:lnTo>
                  <a:pt x="39850" y="43150"/>
                </a:lnTo>
                <a:lnTo>
                  <a:pt x="39600" y="43620"/>
                </a:lnTo>
                <a:lnTo>
                  <a:pt x="39120" y="43890"/>
                </a:lnTo>
                <a:lnTo>
                  <a:pt x="39030" y="44100"/>
                </a:lnTo>
                <a:lnTo>
                  <a:pt x="39040" y="44240"/>
                </a:lnTo>
                <a:lnTo>
                  <a:pt x="38990" y="44520"/>
                </a:lnTo>
                <a:lnTo>
                  <a:pt x="38990" y="44640"/>
                </a:lnTo>
                <a:lnTo>
                  <a:pt x="39040" y="44910"/>
                </a:lnTo>
                <a:lnTo>
                  <a:pt x="39040" y="44990"/>
                </a:lnTo>
                <a:lnTo>
                  <a:pt x="38040" y="45670"/>
                </a:lnTo>
                <a:lnTo>
                  <a:pt x="37940" y="45790"/>
                </a:lnTo>
                <a:lnTo>
                  <a:pt x="37840" y="45940"/>
                </a:lnTo>
                <a:lnTo>
                  <a:pt x="37900" y="45990"/>
                </a:lnTo>
                <a:lnTo>
                  <a:pt x="37970" y="46030"/>
                </a:lnTo>
                <a:lnTo>
                  <a:pt x="38030" y="46040"/>
                </a:lnTo>
                <a:lnTo>
                  <a:pt x="38000" y="46150"/>
                </a:lnTo>
                <a:lnTo>
                  <a:pt x="37890" y="46170"/>
                </a:lnTo>
                <a:lnTo>
                  <a:pt x="37740" y="46140"/>
                </a:lnTo>
                <a:lnTo>
                  <a:pt x="37610" y="46050"/>
                </a:lnTo>
                <a:lnTo>
                  <a:pt x="37540" y="45920"/>
                </a:lnTo>
                <a:lnTo>
                  <a:pt x="37530" y="45720"/>
                </a:lnTo>
                <a:lnTo>
                  <a:pt x="37460" y="45490"/>
                </a:lnTo>
                <a:lnTo>
                  <a:pt x="37380" y="45280"/>
                </a:lnTo>
                <a:lnTo>
                  <a:pt x="37150" y="45100"/>
                </a:lnTo>
                <a:lnTo>
                  <a:pt x="37030" y="45090"/>
                </a:lnTo>
                <a:lnTo>
                  <a:pt x="36960" y="45150"/>
                </a:lnTo>
                <a:lnTo>
                  <a:pt x="36970" y="45430"/>
                </a:lnTo>
                <a:lnTo>
                  <a:pt x="36940" y="45650"/>
                </a:lnTo>
                <a:lnTo>
                  <a:pt x="36870" y="45910"/>
                </a:lnTo>
                <a:lnTo>
                  <a:pt x="36760" y="46150"/>
                </a:lnTo>
                <a:lnTo>
                  <a:pt x="36670" y="46240"/>
                </a:lnTo>
                <a:lnTo>
                  <a:pt x="36570" y="46260"/>
                </a:lnTo>
                <a:lnTo>
                  <a:pt x="36490" y="46210"/>
                </a:lnTo>
                <a:lnTo>
                  <a:pt x="36440" y="46140"/>
                </a:lnTo>
                <a:lnTo>
                  <a:pt x="36420" y="46050"/>
                </a:lnTo>
                <a:lnTo>
                  <a:pt x="36400" y="45980"/>
                </a:lnTo>
                <a:lnTo>
                  <a:pt x="36360" y="45820"/>
                </a:lnTo>
                <a:lnTo>
                  <a:pt x="36210" y="46200"/>
                </a:lnTo>
                <a:lnTo>
                  <a:pt x="36050" y="46290"/>
                </a:lnTo>
                <a:lnTo>
                  <a:pt x="35350" y="46560"/>
                </a:lnTo>
                <a:lnTo>
                  <a:pt x="35100" y="46560"/>
                </a:lnTo>
                <a:lnTo>
                  <a:pt x="34910" y="46480"/>
                </a:lnTo>
                <a:lnTo>
                  <a:pt x="34640" y="46180"/>
                </a:lnTo>
                <a:lnTo>
                  <a:pt x="34460" y="46030"/>
                </a:lnTo>
                <a:lnTo>
                  <a:pt x="34100" y="45870"/>
                </a:lnTo>
                <a:lnTo>
                  <a:pt x="33940" y="45880"/>
                </a:lnTo>
                <a:lnTo>
                  <a:pt x="33860" y="45940"/>
                </a:lnTo>
                <a:lnTo>
                  <a:pt x="33890" y="46190"/>
                </a:lnTo>
                <a:lnTo>
                  <a:pt x="33880" y="46320"/>
                </a:lnTo>
                <a:lnTo>
                  <a:pt x="33840" y="46430"/>
                </a:lnTo>
                <a:lnTo>
                  <a:pt x="33800" y="46510"/>
                </a:lnTo>
                <a:lnTo>
                  <a:pt x="33750" y="46690"/>
                </a:lnTo>
                <a:lnTo>
                  <a:pt x="33390" y="46530"/>
                </a:lnTo>
                <a:lnTo>
                  <a:pt x="33280" y="46510"/>
                </a:lnTo>
                <a:lnTo>
                  <a:pt x="33090" y="46510"/>
                </a:lnTo>
                <a:lnTo>
                  <a:pt x="32960" y="46530"/>
                </a:lnTo>
                <a:lnTo>
                  <a:pt x="32470" y="4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Punakha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33900" y="24700"/>
                </a:moveTo>
                <a:lnTo>
                  <a:pt x="33250" y="24610"/>
                </a:lnTo>
                <a:lnTo>
                  <a:pt x="33170" y="24540"/>
                </a:lnTo>
                <a:lnTo>
                  <a:pt x="33020" y="24360"/>
                </a:lnTo>
                <a:lnTo>
                  <a:pt x="32980" y="24210"/>
                </a:lnTo>
                <a:lnTo>
                  <a:pt x="32530" y="23530"/>
                </a:lnTo>
                <a:lnTo>
                  <a:pt x="32340" y="23230"/>
                </a:lnTo>
                <a:lnTo>
                  <a:pt x="31230" y="23600"/>
                </a:lnTo>
                <a:lnTo>
                  <a:pt x="30500" y="24190"/>
                </a:lnTo>
                <a:lnTo>
                  <a:pt x="30170" y="23680"/>
                </a:lnTo>
                <a:lnTo>
                  <a:pt x="29800" y="23330"/>
                </a:lnTo>
                <a:lnTo>
                  <a:pt x="29660" y="23050"/>
                </a:lnTo>
                <a:lnTo>
                  <a:pt x="29450" y="22550"/>
                </a:lnTo>
                <a:lnTo>
                  <a:pt x="29280" y="22280"/>
                </a:lnTo>
                <a:lnTo>
                  <a:pt x="29060" y="22000"/>
                </a:lnTo>
                <a:lnTo>
                  <a:pt x="28920" y="21720"/>
                </a:lnTo>
                <a:lnTo>
                  <a:pt x="28850" y="21470"/>
                </a:lnTo>
                <a:lnTo>
                  <a:pt x="28850" y="21270"/>
                </a:lnTo>
                <a:lnTo>
                  <a:pt x="28940" y="20900"/>
                </a:lnTo>
                <a:lnTo>
                  <a:pt x="28920" y="20290"/>
                </a:lnTo>
                <a:lnTo>
                  <a:pt x="28790" y="19550"/>
                </a:lnTo>
                <a:lnTo>
                  <a:pt x="28730" y="19430"/>
                </a:lnTo>
                <a:lnTo>
                  <a:pt x="28320" y="18800"/>
                </a:lnTo>
                <a:lnTo>
                  <a:pt x="28500" y="18450"/>
                </a:lnTo>
                <a:lnTo>
                  <a:pt x="28610" y="18410"/>
                </a:lnTo>
                <a:lnTo>
                  <a:pt x="28790" y="18360"/>
                </a:lnTo>
                <a:lnTo>
                  <a:pt x="29090" y="18330"/>
                </a:lnTo>
                <a:lnTo>
                  <a:pt x="29270" y="18340"/>
                </a:lnTo>
                <a:lnTo>
                  <a:pt x="29490" y="18380"/>
                </a:lnTo>
                <a:lnTo>
                  <a:pt x="29990" y="18550"/>
                </a:lnTo>
                <a:lnTo>
                  <a:pt x="31060" y="18220"/>
                </a:lnTo>
                <a:lnTo>
                  <a:pt x="30920" y="17920"/>
                </a:lnTo>
                <a:lnTo>
                  <a:pt x="31440" y="17570"/>
                </a:lnTo>
                <a:lnTo>
                  <a:pt x="31880" y="17490"/>
                </a:lnTo>
                <a:lnTo>
                  <a:pt x="32650" y="17430"/>
                </a:lnTo>
                <a:lnTo>
                  <a:pt x="33540" y="16280"/>
                </a:lnTo>
                <a:lnTo>
                  <a:pt x="34050" y="15390"/>
                </a:lnTo>
                <a:lnTo>
                  <a:pt x="34220" y="15160"/>
                </a:lnTo>
                <a:lnTo>
                  <a:pt x="34370" y="15010"/>
                </a:lnTo>
                <a:lnTo>
                  <a:pt x="34510" y="14960"/>
                </a:lnTo>
                <a:lnTo>
                  <a:pt x="34870" y="14890"/>
                </a:lnTo>
                <a:lnTo>
                  <a:pt x="35010" y="14870"/>
                </a:lnTo>
                <a:lnTo>
                  <a:pt x="35190" y="14830"/>
                </a:lnTo>
                <a:lnTo>
                  <a:pt x="35380" y="14770"/>
                </a:lnTo>
                <a:lnTo>
                  <a:pt x="35700" y="14620"/>
                </a:lnTo>
                <a:lnTo>
                  <a:pt x="35890" y="14570"/>
                </a:lnTo>
                <a:lnTo>
                  <a:pt x="36040" y="14590"/>
                </a:lnTo>
                <a:lnTo>
                  <a:pt x="36190" y="14690"/>
                </a:lnTo>
                <a:lnTo>
                  <a:pt x="36850" y="15240"/>
                </a:lnTo>
                <a:lnTo>
                  <a:pt x="38110" y="15750"/>
                </a:lnTo>
                <a:lnTo>
                  <a:pt x="38420" y="15990"/>
                </a:lnTo>
                <a:lnTo>
                  <a:pt x="38530" y="16060"/>
                </a:lnTo>
                <a:lnTo>
                  <a:pt x="38980" y="16170"/>
                </a:lnTo>
                <a:lnTo>
                  <a:pt x="39020" y="17090"/>
                </a:lnTo>
                <a:lnTo>
                  <a:pt x="38760" y="17610"/>
                </a:lnTo>
                <a:lnTo>
                  <a:pt x="38490" y="17850"/>
                </a:lnTo>
                <a:lnTo>
                  <a:pt x="38070" y="18300"/>
                </a:lnTo>
                <a:lnTo>
                  <a:pt x="37960" y="18450"/>
                </a:lnTo>
                <a:lnTo>
                  <a:pt x="37900" y="18620"/>
                </a:lnTo>
                <a:lnTo>
                  <a:pt x="37830" y="18850"/>
                </a:lnTo>
                <a:lnTo>
                  <a:pt x="37810" y="19190"/>
                </a:lnTo>
                <a:lnTo>
                  <a:pt x="37840" y="19490"/>
                </a:lnTo>
                <a:lnTo>
                  <a:pt x="38050" y="19720"/>
                </a:lnTo>
                <a:lnTo>
                  <a:pt x="38240" y="19820"/>
                </a:lnTo>
                <a:lnTo>
                  <a:pt x="38430" y="19840"/>
                </a:lnTo>
                <a:lnTo>
                  <a:pt x="38790" y="19780"/>
                </a:lnTo>
                <a:lnTo>
                  <a:pt x="38970" y="19800"/>
                </a:lnTo>
                <a:lnTo>
                  <a:pt x="39170" y="19880"/>
                </a:lnTo>
                <a:lnTo>
                  <a:pt x="39370" y="20060"/>
                </a:lnTo>
                <a:lnTo>
                  <a:pt x="39590" y="20330"/>
                </a:lnTo>
                <a:lnTo>
                  <a:pt x="39800" y="20550"/>
                </a:lnTo>
                <a:lnTo>
                  <a:pt x="39890" y="20690"/>
                </a:lnTo>
                <a:lnTo>
                  <a:pt x="39900" y="20920"/>
                </a:lnTo>
                <a:lnTo>
                  <a:pt x="39830" y="21110"/>
                </a:lnTo>
                <a:lnTo>
                  <a:pt x="39450" y="21510"/>
                </a:lnTo>
                <a:lnTo>
                  <a:pt x="38830" y="21710"/>
                </a:lnTo>
                <a:lnTo>
                  <a:pt x="38140" y="22640"/>
                </a:lnTo>
                <a:lnTo>
                  <a:pt x="37200" y="23440"/>
                </a:lnTo>
                <a:lnTo>
                  <a:pt x="37190" y="23440"/>
                </a:lnTo>
                <a:lnTo>
                  <a:pt x="37060" y="23910"/>
                </a:lnTo>
                <a:lnTo>
                  <a:pt x="36430" y="24440"/>
                </a:lnTo>
                <a:lnTo>
                  <a:pt x="35090" y="24780"/>
                </a:lnTo>
                <a:lnTo>
                  <a:pt x="35050" y="24780"/>
                </a:lnTo>
                <a:lnTo>
                  <a:pt x="33930" y="24700"/>
                </a:lnTo>
                <a:lnTo>
                  <a:pt x="33900" y="24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Mongar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74360" y="22890"/>
                </a:moveTo>
                <a:lnTo>
                  <a:pt x="74850" y="23780"/>
                </a:lnTo>
                <a:lnTo>
                  <a:pt x="76740" y="26310"/>
                </a:lnTo>
                <a:lnTo>
                  <a:pt x="77080" y="27140"/>
                </a:lnTo>
                <a:lnTo>
                  <a:pt x="77110" y="27250"/>
                </a:lnTo>
                <a:lnTo>
                  <a:pt x="77050" y="27520"/>
                </a:lnTo>
                <a:lnTo>
                  <a:pt x="76610" y="28370"/>
                </a:lnTo>
                <a:lnTo>
                  <a:pt x="76740" y="28740"/>
                </a:lnTo>
                <a:lnTo>
                  <a:pt x="76470" y="29020"/>
                </a:lnTo>
                <a:lnTo>
                  <a:pt x="77110" y="29440"/>
                </a:lnTo>
                <a:lnTo>
                  <a:pt x="77490" y="29800"/>
                </a:lnTo>
                <a:lnTo>
                  <a:pt x="78220" y="30210"/>
                </a:lnTo>
                <a:lnTo>
                  <a:pt x="78350" y="30330"/>
                </a:lnTo>
                <a:lnTo>
                  <a:pt x="78410" y="30460"/>
                </a:lnTo>
                <a:lnTo>
                  <a:pt x="78420" y="30580"/>
                </a:lnTo>
                <a:lnTo>
                  <a:pt x="78590" y="30880"/>
                </a:lnTo>
                <a:lnTo>
                  <a:pt x="78640" y="31020"/>
                </a:lnTo>
                <a:lnTo>
                  <a:pt x="78670" y="31130"/>
                </a:lnTo>
                <a:lnTo>
                  <a:pt x="78670" y="31240"/>
                </a:lnTo>
                <a:lnTo>
                  <a:pt x="78740" y="31620"/>
                </a:lnTo>
                <a:lnTo>
                  <a:pt x="77650" y="32170"/>
                </a:lnTo>
                <a:lnTo>
                  <a:pt x="76600" y="33200"/>
                </a:lnTo>
                <a:lnTo>
                  <a:pt x="76400" y="33720"/>
                </a:lnTo>
                <a:lnTo>
                  <a:pt x="76330" y="35280"/>
                </a:lnTo>
                <a:lnTo>
                  <a:pt x="76260" y="35650"/>
                </a:lnTo>
                <a:lnTo>
                  <a:pt x="76200" y="35950"/>
                </a:lnTo>
                <a:lnTo>
                  <a:pt x="75980" y="36680"/>
                </a:lnTo>
                <a:lnTo>
                  <a:pt x="75680" y="37380"/>
                </a:lnTo>
                <a:lnTo>
                  <a:pt x="75330" y="37930"/>
                </a:lnTo>
                <a:lnTo>
                  <a:pt x="74800" y="38360"/>
                </a:lnTo>
                <a:lnTo>
                  <a:pt x="72970" y="39190"/>
                </a:lnTo>
                <a:lnTo>
                  <a:pt x="72400" y="39640"/>
                </a:lnTo>
                <a:lnTo>
                  <a:pt x="71940" y="40210"/>
                </a:lnTo>
                <a:lnTo>
                  <a:pt x="71200" y="41530"/>
                </a:lnTo>
                <a:lnTo>
                  <a:pt x="70970" y="42350"/>
                </a:lnTo>
                <a:lnTo>
                  <a:pt x="70490" y="42310"/>
                </a:lnTo>
                <a:lnTo>
                  <a:pt x="70180" y="42510"/>
                </a:lnTo>
                <a:lnTo>
                  <a:pt x="70050" y="42500"/>
                </a:lnTo>
                <a:lnTo>
                  <a:pt x="69820" y="42390"/>
                </a:lnTo>
                <a:lnTo>
                  <a:pt x="69610" y="42200"/>
                </a:lnTo>
                <a:lnTo>
                  <a:pt x="69420" y="41910"/>
                </a:lnTo>
                <a:lnTo>
                  <a:pt x="69150" y="41710"/>
                </a:lnTo>
                <a:lnTo>
                  <a:pt x="68950" y="41610"/>
                </a:lnTo>
                <a:lnTo>
                  <a:pt x="68720" y="41570"/>
                </a:lnTo>
                <a:lnTo>
                  <a:pt x="68490" y="41380"/>
                </a:lnTo>
                <a:lnTo>
                  <a:pt x="68340" y="41220"/>
                </a:lnTo>
                <a:lnTo>
                  <a:pt x="68090" y="39840"/>
                </a:lnTo>
                <a:lnTo>
                  <a:pt x="67760" y="39510"/>
                </a:lnTo>
                <a:lnTo>
                  <a:pt x="67640" y="39420"/>
                </a:lnTo>
                <a:lnTo>
                  <a:pt x="66620" y="39110"/>
                </a:lnTo>
                <a:lnTo>
                  <a:pt x="65730" y="37150"/>
                </a:lnTo>
                <a:lnTo>
                  <a:pt x="65680" y="36330"/>
                </a:lnTo>
                <a:lnTo>
                  <a:pt x="65860" y="35800"/>
                </a:lnTo>
                <a:lnTo>
                  <a:pt x="66040" y="35350"/>
                </a:lnTo>
                <a:lnTo>
                  <a:pt x="66070" y="35160"/>
                </a:lnTo>
                <a:lnTo>
                  <a:pt x="66120" y="34670"/>
                </a:lnTo>
                <a:lnTo>
                  <a:pt x="66080" y="34180"/>
                </a:lnTo>
                <a:lnTo>
                  <a:pt x="65810" y="33810"/>
                </a:lnTo>
                <a:lnTo>
                  <a:pt x="65800" y="33300"/>
                </a:lnTo>
                <a:lnTo>
                  <a:pt x="65770" y="33180"/>
                </a:lnTo>
                <a:lnTo>
                  <a:pt x="65700" y="33000"/>
                </a:lnTo>
                <a:lnTo>
                  <a:pt x="65300" y="32630"/>
                </a:lnTo>
                <a:lnTo>
                  <a:pt x="65200" y="32570"/>
                </a:lnTo>
                <a:lnTo>
                  <a:pt x="64940" y="31910"/>
                </a:lnTo>
                <a:lnTo>
                  <a:pt x="64680" y="30910"/>
                </a:lnTo>
                <a:lnTo>
                  <a:pt x="64470" y="30420"/>
                </a:lnTo>
                <a:lnTo>
                  <a:pt x="64130" y="29370"/>
                </a:lnTo>
                <a:lnTo>
                  <a:pt x="64530" y="28960"/>
                </a:lnTo>
                <a:lnTo>
                  <a:pt x="64620" y="28910"/>
                </a:lnTo>
                <a:lnTo>
                  <a:pt x="65170" y="28730"/>
                </a:lnTo>
                <a:lnTo>
                  <a:pt x="66560" y="29020"/>
                </a:lnTo>
                <a:lnTo>
                  <a:pt x="68060" y="27700"/>
                </a:lnTo>
                <a:lnTo>
                  <a:pt x="68640" y="27500"/>
                </a:lnTo>
                <a:lnTo>
                  <a:pt x="69110" y="27530"/>
                </a:lnTo>
                <a:lnTo>
                  <a:pt x="69620" y="27630"/>
                </a:lnTo>
                <a:lnTo>
                  <a:pt x="69810" y="27740"/>
                </a:lnTo>
                <a:lnTo>
                  <a:pt x="70430" y="28730"/>
                </a:lnTo>
                <a:lnTo>
                  <a:pt x="72610" y="27550"/>
                </a:lnTo>
                <a:lnTo>
                  <a:pt x="72970" y="26630"/>
                </a:lnTo>
                <a:lnTo>
                  <a:pt x="73010" y="26080"/>
                </a:lnTo>
                <a:lnTo>
                  <a:pt x="72970" y="25940"/>
                </a:lnTo>
                <a:lnTo>
                  <a:pt x="72770" y="25680"/>
                </a:lnTo>
                <a:lnTo>
                  <a:pt x="72610" y="25310"/>
                </a:lnTo>
                <a:lnTo>
                  <a:pt x="72830" y="24790"/>
                </a:lnTo>
                <a:lnTo>
                  <a:pt x="73100" y="24500"/>
                </a:lnTo>
                <a:lnTo>
                  <a:pt x="73760" y="23960"/>
                </a:lnTo>
                <a:lnTo>
                  <a:pt x="73790" y="23710"/>
                </a:lnTo>
                <a:lnTo>
                  <a:pt x="73760" y="23210"/>
                </a:lnTo>
                <a:lnTo>
                  <a:pt x="73840" y="23070"/>
                </a:lnTo>
                <a:lnTo>
                  <a:pt x="73980" y="22990"/>
                </a:lnTo>
                <a:lnTo>
                  <a:pt x="74090" y="22970"/>
                </a:lnTo>
                <a:lnTo>
                  <a:pt x="74360" y="2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Tongsa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51500" y="16940"/>
                </a:moveTo>
                <a:lnTo>
                  <a:pt x="51730" y="17110"/>
                </a:lnTo>
                <a:lnTo>
                  <a:pt x="51800" y="17200"/>
                </a:lnTo>
                <a:lnTo>
                  <a:pt x="51880" y="17260"/>
                </a:lnTo>
                <a:lnTo>
                  <a:pt x="51970" y="17260"/>
                </a:lnTo>
                <a:lnTo>
                  <a:pt x="52060" y="17240"/>
                </a:lnTo>
                <a:lnTo>
                  <a:pt x="52180" y="17220"/>
                </a:lnTo>
                <a:lnTo>
                  <a:pt x="52330" y="17230"/>
                </a:lnTo>
                <a:lnTo>
                  <a:pt x="52480" y="17280"/>
                </a:lnTo>
                <a:lnTo>
                  <a:pt x="52610" y="17360"/>
                </a:lnTo>
                <a:lnTo>
                  <a:pt x="52680" y="17440"/>
                </a:lnTo>
                <a:lnTo>
                  <a:pt x="53000" y="17910"/>
                </a:lnTo>
                <a:lnTo>
                  <a:pt x="53060" y="18030"/>
                </a:lnTo>
                <a:lnTo>
                  <a:pt x="53120" y="18170"/>
                </a:lnTo>
                <a:lnTo>
                  <a:pt x="53150" y="18440"/>
                </a:lnTo>
                <a:lnTo>
                  <a:pt x="53150" y="18800"/>
                </a:lnTo>
                <a:lnTo>
                  <a:pt x="53080" y="19600"/>
                </a:lnTo>
                <a:lnTo>
                  <a:pt x="52880" y="20260"/>
                </a:lnTo>
                <a:lnTo>
                  <a:pt x="52860" y="20440"/>
                </a:lnTo>
                <a:lnTo>
                  <a:pt x="52850" y="20680"/>
                </a:lnTo>
                <a:lnTo>
                  <a:pt x="52800" y="21050"/>
                </a:lnTo>
                <a:lnTo>
                  <a:pt x="52810" y="21280"/>
                </a:lnTo>
                <a:lnTo>
                  <a:pt x="52840" y="21410"/>
                </a:lnTo>
                <a:lnTo>
                  <a:pt x="52970" y="21510"/>
                </a:lnTo>
                <a:lnTo>
                  <a:pt x="53030" y="21600"/>
                </a:lnTo>
                <a:lnTo>
                  <a:pt x="53140" y="22440"/>
                </a:lnTo>
                <a:lnTo>
                  <a:pt x="53240" y="22820"/>
                </a:lnTo>
                <a:lnTo>
                  <a:pt x="53460" y="22960"/>
                </a:lnTo>
                <a:lnTo>
                  <a:pt x="54090" y="25130"/>
                </a:lnTo>
                <a:lnTo>
                  <a:pt x="54210" y="25910"/>
                </a:lnTo>
                <a:lnTo>
                  <a:pt x="54060" y="26290"/>
                </a:lnTo>
                <a:lnTo>
                  <a:pt x="54280" y="26900"/>
                </a:lnTo>
                <a:lnTo>
                  <a:pt x="54950" y="27140"/>
                </a:lnTo>
                <a:lnTo>
                  <a:pt x="55220" y="27200"/>
                </a:lnTo>
                <a:lnTo>
                  <a:pt x="55330" y="27260"/>
                </a:lnTo>
                <a:lnTo>
                  <a:pt x="55420" y="27340"/>
                </a:lnTo>
                <a:lnTo>
                  <a:pt x="55540" y="27520"/>
                </a:lnTo>
                <a:lnTo>
                  <a:pt x="55680" y="27620"/>
                </a:lnTo>
                <a:lnTo>
                  <a:pt x="55930" y="27730"/>
                </a:lnTo>
                <a:lnTo>
                  <a:pt x="56280" y="27850"/>
                </a:lnTo>
                <a:lnTo>
                  <a:pt x="56490" y="27950"/>
                </a:lnTo>
                <a:lnTo>
                  <a:pt x="57040" y="28350"/>
                </a:lnTo>
                <a:lnTo>
                  <a:pt x="58520" y="29980"/>
                </a:lnTo>
                <a:lnTo>
                  <a:pt x="58320" y="30970"/>
                </a:lnTo>
                <a:lnTo>
                  <a:pt x="58070" y="31620"/>
                </a:lnTo>
                <a:lnTo>
                  <a:pt x="58020" y="31960"/>
                </a:lnTo>
                <a:lnTo>
                  <a:pt x="58080" y="32160"/>
                </a:lnTo>
                <a:lnTo>
                  <a:pt x="58090" y="32270"/>
                </a:lnTo>
                <a:lnTo>
                  <a:pt x="58090" y="32370"/>
                </a:lnTo>
                <a:lnTo>
                  <a:pt x="58080" y="32450"/>
                </a:lnTo>
                <a:lnTo>
                  <a:pt x="58090" y="32530"/>
                </a:lnTo>
                <a:lnTo>
                  <a:pt x="58100" y="32610"/>
                </a:lnTo>
                <a:lnTo>
                  <a:pt x="58110" y="32720"/>
                </a:lnTo>
                <a:lnTo>
                  <a:pt x="58040" y="32860"/>
                </a:lnTo>
                <a:lnTo>
                  <a:pt x="57270" y="33420"/>
                </a:lnTo>
                <a:lnTo>
                  <a:pt x="55280" y="34340"/>
                </a:lnTo>
                <a:lnTo>
                  <a:pt x="55470" y="34680"/>
                </a:lnTo>
                <a:lnTo>
                  <a:pt x="56240" y="35700"/>
                </a:lnTo>
                <a:lnTo>
                  <a:pt x="56280" y="35790"/>
                </a:lnTo>
                <a:lnTo>
                  <a:pt x="56230" y="35860"/>
                </a:lnTo>
                <a:lnTo>
                  <a:pt x="56070" y="35920"/>
                </a:lnTo>
                <a:lnTo>
                  <a:pt x="55070" y="35990"/>
                </a:lnTo>
                <a:lnTo>
                  <a:pt x="54910" y="35940"/>
                </a:lnTo>
                <a:lnTo>
                  <a:pt x="54790" y="35860"/>
                </a:lnTo>
                <a:lnTo>
                  <a:pt x="54670" y="35750"/>
                </a:lnTo>
                <a:lnTo>
                  <a:pt x="54540" y="35660"/>
                </a:lnTo>
                <a:lnTo>
                  <a:pt x="54390" y="35690"/>
                </a:lnTo>
                <a:lnTo>
                  <a:pt x="54200" y="35800"/>
                </a:lnTo>
                <a:lnTo>
                  <a:pt x="53840" y="36140"/>
                </a:lnTo>
                <a:lnTo>
                  <a:pt x="53650" y="36280"/>
                </a:lnTo>
                <a:lnTo>
                  <a:pt x="53210" y="36460"/>
                </a:lnTo>
                <a:lnTo>
                  <a:pt x="52910" y="36780"/>
                </a:lnTo>
                <a:lnTo>
                  <a:pt x="52510" y="36730"/>
                </a:lnTo>
                <a:lnTo>
                  <a:pt x="52110" y="36590"/>
                </a:lnTo>
                <a:lnTo>
                  <a:pt x="51950" y="36570"/>
                </a:lnTo>
                <a:lnTo>
                  <a:pt x="51800" y="36570"/>
                </a:lnTo>
                <a:lnTo>
                  <a:pt x="51680" y="36580"/>
                </a:lnTo>
                <a:lnTo>
                  <a:pt x="51570" y="36570"/>
                </a:lnTo>
                <a:lnTo>
                  <a:pt x="51450" y="36540"/>
                </a:lnTo>
                <a:lnTo>
                  <a:pt x="51320" y="36480"/>
                </a:lnTo>
                <a:lnTo>
                  <a:pt x="51160" y="36370"/>
                </a:lnTo>
                <a:lnTo>
                  <a:pt x="50950" y="36130"/>
                </a:lnTo>
                <a:lnTo>
                  <a:pt x="50610" y="35920"/>
                </a:lnTo>
                <a:lnTo>
                  <a:pt x="49740" y="35200"/>
                </a:lnTo>
                <a:lnTo>
                  <a:pt x="48030" y="34230"/>
                </a:lnTo>
                <a:lnTo>
                  <a:pt x="48540" y="33500"/>
                </a:lnTo>
                <a:lnTo>
                  <a:pt x="48680" y="33000"/>
                </a:lnTo>
                <a:lnTo>
                  <a:pt x="48670" y="32600"/>
                </a:lnTo>
                <a:lnTo>
                  <a:pt x="48210" y="32320"/>
                </a:lnTo>
                <a:lnTo>
                  <a:pt x="48100" y="31460"/>
                </a:lnTo>
                <a:lnTo>
                  <a:pt x="47980" y="31160"/>
                </a:lnTo>
                <a:lnTo>
                  <a:pt x="47790" y="30930"/>
                </a:lnTo>
                <a:lnTo>
                  <a:pt x="46970" y="30200"/>
                </a:lnTo>
                <a:lnTo>
                  <a:pt x="46860" y="30030"/>
                </a:lnTo>
                <a:lnTo>
                  <a:pt x="46800" y="29890"/>
                </a:lnTo>
                <a:lnTo>
                  <a:pt x="46830" y="29790"/>
                </a:lnTo>
                <a:lnTo>
                  <a:pt x="46820" y="29660"/>
                </a:lnTo>
                <a:lnTo>
                  <a:pt x="46850" y="29550"/>
                </a:lnTo>
                <a:lnTo>
                  <a:pt x="46500" y="29120"/>
                </a:lnTo>
                <a:lnTo>
                  <a:pt x="46070" y="28350"/>
                </a:lnTo>
                <a:lnTo>
                  <a:pt x="45930" y="27420"/>
                </a:lnTo>
                <a:lnTo>
                  <a:pt x="45850" y="27180"/>
                </a:lnTo>
                <a:lnTo>
                  <a:pt x="45360" y="26340"/>
                </a:lnTo>
                <a:lnTo>
                  <a:pt x="46340" y="26100"/>
                </a:lnTo>
                <a:lnTo>
                  <a:pt x="46510" y="25990"/>
                </a:lnTo>
                <a:lnTo>
                  <a:pt x="46980" y="25530"/>
                </a:lnTo>
                <a:lnTo>
                  <a:pt x="47220" y="25410"/>
                </a:lnTo>
                <a:lnTo>
                  <a:pt x="47580" y="25310"/>
                </a:lnTo>
                <a:lnTo>
                  <a:pt x="47780" y="25290"/>
                </a:lnTo>
                <a:lnTo>
                  <a:pt x="47940" y="25320"/>
                </a:lnTo>
                <a:lnTo>
                  <a:pt x="48080" y="25400"/>
                </a:lnTo>
                <a:lnTo>
                  <a:pt x="48170" y="25380"/>
                </a:lnTo>
                <a:lnTo>
                  <a:pt x="48240" y="25330"/>
                </a:lnTo>
                <a:lnTo>
                  <a:pt x="48330" y="25220"/>
                </a:lnTo>
                <a:lnTo>
                  <a:pt x="48450" y="25130"/>
                </a:lnTo>
                <a:lnTo>
                  <a:pt x="48740" y="24850"/>
                </a:lnTo>
                <a:lnTo>
                  <a:pt x="47950" y="24450"/>
                </a:lnTo>
                <a:lnTo>
                  <a:pt x="47660" y="24090"/>
                </a:lnTo>
                <a:lnTo>
                  <a:pt x="47180" y="23090"/>
                </a:lnTo>
                <a:lnTo>
                  <a:pt x="47130" y="22940"/>
                </a:lnTo>
                <a:lnTo>
                  <a:pt x="47020" y="22670"/>
                </a:lnTo>
                <a:lnTo>
                  <a:pt x="47010" y="22590"/>
                </a:lnTo>
                <a:lnTo>
                  <a:pt x="46970" y="22470"/>
                </a:lnTo>
                <a:lnTo>
                  <a:pt x="46920" y="22340"/>
                </a:lnTo>
                <a:lnTo>
                  <a:pt x="46800" y="22080"/>
                </a:lnTo>
                <a:lnTo>
                  <a:pt x="46750" y="21910"/>
                </a:lnTo>
                <a:lnTo>
                  <a:pt x="46760" y="21700"/>
                </a:lnTo>
                <a:lnTo>
                  <a:pt x="47120" y="21210"/>
                </a:lnTo>
                <a:lnTo>
                  <a:pt x="47200" y="21020"/>
                </a:lnTo>
                <a:lnTo>
                  <a:pt x="47260" y="20470"/>
                </a:lnTo>
                <a:lnTo>
                  <a:pt x="47310" y="20280"/>
                </a:lnTo>
                <a:lnTo>
                  <a:pt x="47380" y="20150"/>
                </a:lnTo>
                <a:lnTo>
                  <a:pt x="47480" y="20010"/>
                </a:lnTo>
                <a:lnTo>
                  <a:pt x="47580" y="19940"/>
                </a:lnTo>
                <a:lnTo>
                  <a:pt x="47680" y="19920"/>
                </a:lnTo>
                <a:lnTo>
                  <a:pt x="47770" y="19950"/>
                </a:lnTo>
                <a:lnTo>
                  <a:pt x="47870" y="20000"/>
                </a:lnTo>
                <a:lnTo>
                  <a:pt x="47970" y="20030"/>
                </a:lnTo>
                <a:lnTo>
                  <a:pt x="48060" y="20040"/>
                </a:lnTo>
                <a:lnTo>
                  <a:pt x="48220" y="20030"/>
                </a:lnTo>
                <a:lnTo>
                  <a:pt x="48450" y="19980"/>
                </a:lnTo>
                <a:lnTo>
                  <a:pt x="48640" y="19900"/>
                </a:lnTo>
                <a:lnTo>
                  <a:pt x="48790" y="19870"/>
                </a:lnTo>
                <a:lnTo>
                  <a:pt x="48930" y="19860"/>
                </a:lnTo>
                <a:lnTo>
                  <a:pt x="49200" y="20060"/>
                </a:lnTo>
                <a:lnTo>
                  <a:pt x="49330" y="20110"/>
                </a:lnTo>
                <a:lnTo>
                  <a:pt x="49470" y="20110"/>
                </a:lnTo>
                <a:lnTo>
                  <a:pt x="50710" y="19580"/>
                </a:lnTo>
                <a:lnTo>
                  <a:pt x="50990" y="19360"/>
                </a:lnTo>
                <a:lnTo>
                  <a:pt x="51140" y="19120"/>
                </a:lnTo>
                <a:lnTo>
                  <a:pt x="51240" y="18790"/>
                </a:lnTo>
                <a:lnTo>
                  <a:pt x="51490" y="17370"/>
                </a:lnTo>
                <a:lnTo>
                  <a:pt x="51500" y="16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Pemagatsel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79270" y="40060"/>
                </a:moveTo>
                <a:lnTo>
                  <a:pt x="78240" y="40390"/>
                </a:lnTo>
                <a:lnTo>
                  <a:pt x="78170" y="40650"/>
                </a:lnTo>
                <a:lnTo>
                  <a:pt x="77700" y="41570"/>
                </a:lnTo>
                <a:lnTo>
                  <a:pt x="77650" y="41770"/>
                </a:lnTo>
                <a:lnTo>
                  <a:pt x="77620" y="42090"/>
                </a:lnTo>
                <a:lnTo>
                  <a:pt x="77720" y="42510"/>
                </a:lnTo>
                <a:lnTo>
                  <a:pt x="77720" y="42690"/>
                </a:lnTo>
                <a:lnTo>
                  <a:pt x="77640" y="42930"/>
                </a:lnTo>
                <a:lnTo>
                  <a:pt x="77250" y="43580"/>
                </a:lnTo>
                <a:lnTo>
                  <a:pt x="76890" y="43980"/>
                </a:lnTo>
                <a:lnTo>
                  <a:pt x="76590" y="44270"/>
                </a:lnTo>
                <a:lnTo>
                  <a:pt x="76380" y="44500"/>
                </a:lnTo>
                <a:lnTo>
                  <a:pt x="76150" y="44760"/>
                </a:lnTo>
                <a:lnTo>
                  <a:pt x="75870" y="45330"/>
                </a:lnTo>
                <a:lnTo>
                  <a:pt x="75530" y="45460"/>
                </a:lnTo>
                <a:lnTo>
                  <a:pt x="74780" y="45170"/>
                </a:lnTo>
                <a:lnTo>
                  <a:pt x="75010" y="44280"/>
                </a:lnTo>
                <a:lnTo>
                  <a:pt x="75100" y="44150"/>
                </a:lnTo>
                <a:lnTo>
                  <a:pt x="75130" y="44000"/>
                </a:lnTo>
                <a:lnTo>
                  <a:pt x="75130" y="43870"/>
                </a:lnTo>
                <a:lnTo>
                  <a:pt x="74810" y="43140"/>
                </a:lnTo>
                <a:lnTo>
                  <a:pt x="74190" y="43090"/>
                </a:lnTo>
                <a:lnTo>
                  <a:pt x="73930" y="42910"/>
                </a:lnTo>
                <a:lnTo>
                  <a:pt x="73740" y="42750"/>
                </a:lnTo>
                <a:lnTo>
                  <a:pt x="73570" y="42460"/>
                </a:lnTo>
                <a:lnTo>
                  <a:pt x="73410" y="42380"/>
                </a:lnTo>
                <a:lnTo>
                  <a:pt x="73160" y="42330"/>
                </a:lnTo>
                <a:lnTo>
                  <a:pt x="72100" y="42460"/>
                </a:lnTo>
                <a:lnTo>
                  <a:pt x="71340" y="42390"/>
                </a:lnTo>
                <a:lnTo>
                  <a:pt x="70970" y="42350"/>
                </a:lnTo>
                <a:lnTo>
                  <a:pt x="71200" y="41530"/>
                </a:lnTo>
                <a:lnTo>
                  <a:pt x="71940" y="40210"/>
                </a:lnTo>
                <a:lnTo>
                  <a:pt x="72400" y="39640"/>
                </a:lnTo>
                <a:lnTo>
                  <a:pt x="72970" y="39190"/>
                </a:lnTo>
                <a:lnTo>
                  <a:pt x="74800" y="38360"/>
                </a:lnTo>
                <a:lnTo>
                  <a:pt x="75330" y="37930"/>
                </a:lnTo>
                <a:lnTo>
                  <a:pt x="75680" y="37380"/>
                </a:lnTo>
                <a:lnTo>
                  <a:pt x="75980" y="36680"/>
                </a:lnTo>
                <a:lnTo>
                  <a:pt x="76200" y="35950"/>
                </a:lnTo>
                <a:lnTo>
                  <a:pt x="76260" y="35650"/>
                </a:lnTo>
                <a:lnTo>
                  <a:pt x="77390" y="35790"/>
                </a:lnTo>
                <a:lnTo>
                  <a:pt x="77020" y="36430"/>
                </a:lnTo>
                <a:lnTo>
                  <a:pt x="76750" y="36770"/>
                </a:lnTo>
                <a:lnTo>
                  <a:pt x="76700" y="36990"/>
                </a:lnTo>
                <a:lnTo>
                  <a:pt x="76700" y="37130"/>
                </a:lnTo>
                <a:lnTo>
                  <a:pt x="76900" y="37410"/>
                </a:lnTo>
                <a:lnTo>
                  <a:pt x="77160" y="37880"/>
                </a:lnTo>
                <a:lnTo>
                  <a:pt x="77270" y="38010"/>
                </a:lnTo>
                <a:lnTo>
                  <a:pt x="77360" y="38080"/>
                </a:lnTo>
                <a:lnTo>
                  <a:pt x="77940" y="38470"/>
                </a:lnTo>
                <a:lnTo>
                  <a:pt x="78050" y="38570"/>
                </a:lnTo>
                <a:lnTo>
                  <a:pt x="78420" y="38750"/>
                </a:lnTo>
                <a:lnTo>
                  <a:pt x="79390" y="38760"/>
                </a:lnTo>
                <a:lnTo>
                  <a:pt x="79430" y="38800"/>
                </a:lnTo>
                <a:lnTo>
                  <a:pt x="79270" y="40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