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Warwick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Bermuda • State Map | Fully Editable Vector Shape</a:t>
            </a:r>
          </a:p>
        </p:txBody>
      </p:sp>
      <p:sp>
        <p:nvSpPr>
          <p:cNvPr id="101" name="Warwick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38450" y="52630"/>
                </a:moveTo>
                <a:lnTo>
                  <a:pt x="41800" y="58860"/>
                </a:lnTo>
                <a:lnTo>
                  <a:pt x="33810" y="62950"/>
                </a:lnTo>
                <a:lnTo>
                  <a:pt x="31560" y="63820"/>
                </a:lnTo>
                <a:lnTo>
                  <a:pt x="29450" y="60380"/>
                </a:lnTo>
                <a:lnTo>
                  <a:pt x="24800" y="61370"/>
                </a:lnTo>
                <a:lnTo>
                  <a:pt x="26270" y="58230"/>
                </a:lnTo>
                <a:lnTo>
                  <a:pt x="29820" y="57880"/>
                </a:lnTo>
                <a:lnTo>
                  <a:pt x="36180" y="54030"/>
                </a:lnTo>
                <a:lnTo>
                  <a:pt x="38450" y="52630"/>
                </a:lnTo>
                <a:close/>
                <a:moveTo>
                  <a:pt x="34410" y="49310"/>
                </a:moveTo>
                <a:lnTo>
                  <a:pt x="33070" y="51230"/>
                </a:lnTo>
                <a:lnTo>
                  <a:pt x="29530" y="51760"/>
                </a:lnTo>
                <a:lnTo>
                  <a:pt x="25980" y="51410"/>
                </a:lnTo>
                <a:lnTo>
                  <a:pt x="24940" y="48960"/>
                </a:lnTo>
                <a:lnTo>
                  <a:pt x="26130" y="48090"/>
                </a:lnTo>
                <a:lnTo>
                  <a:pt x="29380" y="48960"/>
                </a:lnTo>
                <a:lnTo>
                  <a:pt x="31450" y="48260"/>
                </a:lnTo>
                <a:lnTo>
                  <a:pt x="32780" y="47740"/>
                </a:lnTo>
                <a:lnTo>
                  <a:pt x="34410" y="4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