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Southampton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Bermuda • State Map | Fully Editable Vector Shape</a:t>
            </a:r>
          </a:p>
        </p:txBody>
      </p:sp>
      <p:sp>
        <p:nvSpPr>
          <p:cNvPr id="101" name="Southampton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24800" y="61370"/>
                </a:moveTo>
                <a:lnTo>
                  <a:pt x="29450" y="60380"/>
                </a:lnTo>
                <a:lnTo>
                  <a:pt x="31560" y="63820"/>
                </a:lnTo>
                <a:lnTo>
                  <a:pt x="24350" y="66620"/>
                </a:lnTo>
                <a:lnTo>
                  <a:pt x="18590" y="66440"/>
                </a:lnTo>
                <a:lnTo>
                  <a:pt x="14150" y="66270"/>
                </a:lnTo>
                <a:lnTo>
                  <a:pt x="8240" y="62250"/>
                </a:lnTo>
                <a:lnTo>
                  <a:pt x="6770" y="58560"/>
                </a:lnTo>
                <a:lnTo>
                  <a:pt x="13270" y="57180"/>
                </a:lnTo>
                <a:lnTo>
                  <a:pt x="12820" y="60150"/>
                </a:lnTo>
                <a:lnTo>
                  <a:pt x="15340" y="63640"/>
                </a:lnTo>
                <a:lnTo>
                  <a:pt x="19480" y="63640"/>
                </a:lnTo>
                <a:lnTo>
                  <a:pt x="24800" y="61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