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Smith's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Smith'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0180" y="29900"/>
                </a:moveTo>
                <a:lnTo>
                  <a:pt x="72700" y="33630"/>
                </a:lnTo>
                <a:lnTo>
                  <a:pt x="68990" y="36190"/>
                </a:lnTo>
                <a:lnTo>
                  <a:pt x="61020" y="42230"/>
                </a:lnTo>
                <a:lnTo>
                  <a:pt x="57110" y="35740"/>
                </a:lnTo>
                <a:lnTo>
                  <a:pt x="59210" y="33380"/>
                </a:lnTo>
                <a:lnTo>
                  <a:pt x="60350" y="35540"/>
                </a:lnTo>
                <a:lnTo>
                  <a:pt x="63570" y="32770"/>
                </a:lnTo>
                <a:lnTo>
                  <a:pt x="68400" y="32520"/>
                </a:lnTo>
                <a:lnTo>
                  <a:pt x="70180" y="2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