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Sandys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Bermuda • State Map | Fully Editable Vector Shape</a:t>
            </a:r>
          </a:p>
        </p:txBody>
      </p:sp>
      <p:sp>
        <p:nvSpPr>
          <p:cNvPr id="101" name="Sandys"/>
          <p:cNvSpPr/>
          <p:nvPr/>
        </p:nvSpPr>
        <p:spPr>
          <a:xfrm>
            <a:off x="2558770" y="1325880"/>
            <a:ext cx="7074154" cy="4937760"/>
          </a:xfrm>
          <a:custGeom>
            <a:avLst/>
            <a:gdLst/>
            <a:ahLst/>
            <a:cxnLst/>
            <a:rect l="0" t="0" r="100000" b="69800"/>
            <a:pathLst>
              <a:path w="100000" h="69800">
                <a:moveTo>
                  <a:pt x="13270" y="57180"/>
                </a:moveTo>
                <a:lnTo>
                  <a:pt x="6770" y="58560"/>
                </a:lnTo>
                <a:lnTo>
                  <a:pt x="5730" y="55950"/>
                </a:lnTo>
                <a:lnTo>
                  <a:pt x="4550" y="51060"/>
                </a:lnTo>
                <a:lnTo>
                  <a:pt x="8120" y="52710"/>
                </a:lnTo>
                <a:lnTo>
                  <a:pt x="7600" y="49480"/>
                </a:lnTo>
                <a:lnTo>
                  <a:pt x="8910" y="45140"/>
                </a:lnTo>
                <a:lnTo>
                  <a:pt x="6910" y="40740"/>
                </a:lnTo>
                <a:lnTo>
                  <a:pt x="9720" y="41790"/>
                </a:lnTo>
                <a:lnTo>
                  <a:pt x="11050" y="39170"/>
                </a:lnTo>
                <a:lnTo>
                  <a:pt x="12820" y="41790"/>
                </a:lnTo>
                <a:lnTo>
                  <a:pt x="15190" y="44240"/>
                </a:lnTo>
                <a:lnTo>
                  <a:pt x="11790" y="47210"/>
                </a:lnTo>
                <a:lnTo>
                  <a:pt x="10720" y="52320"/>
                </a:lnTo>
                <a:lnTo>
                  <a:pt x="9870" y="53860"/>
                </a:lnTo>
                <a:lnTo>
                  <a:pt x="11790" y="55430"/>
                </a:lnTo>
                <a:lnTo>
                  <a:pt x="18740" y="56300"/>
                </a:lnTo>
                <a:lnTo>
                  <a:pt x="18740" y="57700"/>
                </a:lnTo>
                <a:lnTo>
                  <a:pt x="13270" y="57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