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George's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Bermuda • State Map | Fully Editable Vector Shape</a:t>
            </a:r>
          </a:p>
        </p:txBody>
      </p:sp>
      <p:sp>
        <p:nvSpPr>
          <p:cNvPr id="101" name="Saint George's"/>
          <p:cNvSpPr/>
          <p:nvPr/>
        </p:nvSpPr>
        <p:spPr>
          <a:xfrm>
            <a:off x="2558770" y="1325880"/>
            <a:ext cx="7074154" cy="4937760"/>
          </a:xfrm>
          <a:custGeom>
            <a:avLst/>
            <a:gdLst/>
            <a:ahLst/>
            <a:cxnLst/>
            <a:rect l="0" t="0" r="100000" b="69800"/>
            <a:pathLst>
              <a:path w="100000" h="69800">
                <a:moveTo>
                  <a:pt x="73430" y="26920"/>
                </a:moveTo>
                <a:lnTo>
                  <a:pt x="77420" y="25170"/>
                </a:lnTo>
                <a:lnTo>
                  <a:pt x="83920" y="27620"/>
                </a:lnTo>
                <a:lnTo>
                  <a:pt x="76090" y="31300"/>
                </a:lnTo>
                <a:lnTo>
                  <a:pt x="73430" y="26920"/>
                </a:lnTo>
                <a:close/>
                <a:moveTo>
                  <a:pt x="72390" y="19920"/>
                </a:moveTo>
                <a:lnTo>
                  <a:pt x="67080" y="19490"/>
                </a:lnTo>
                <a:lnTo>
                  <a:pt x="70470" y="14150"/>
                </a:lnTo>
                <a:lnTo>
                  <a:pt x="76530" y="10010"/>
                </a:lnTo>
                <a:lnTo>
                  <a:pt x="84600" y="3170"/>
                </a:lnTo>
                <a:lnTo>
                  <a:pt x="95450" y="12400"/>
                </a:lnTo>
                <a:lnTo>
                  <a:pt x="92500" y="16420"/>
                </a:lnTo>
                <a:lnTo>
                  <a:pt x="92350" y="20450"/>
                </a:lnTo>
                <a:lnTo>
                  <a:pt x="90580" y="19050"/>
                </a:lnTo>
                <a:lnTo>
                  <a:pt x="87920" y="16600"/>
                </a:lnTo>
                <a:lnTo>
                  <a:pt x="82810" y="15330"/>
                </a:lnTo>
                <a:lnTo>
                  <a:pt x="81120" y="17300"/>
                </a:lnTo>
                <a:lnTo>
                  <a:pt x="78750" y="14320"/>
                </a:lnTo>
                <a:lnTo>
                  <a:pt x="72390" y="19920"/>
                </a:lnTo>
                <a:close/>
                <a:moveTo>
                  <a:pt x="84260" y="11700"/>
                </a:moveTo>
                <a:lnTo>
                  <a:pt x="87500" y="9680"/>
                </a:lnTo>
                <a:lnTo>
                  <a:pt x="86130" y="6640"/>
                </a:lnTo>
                <a:lnTo>
                  <a:pt x="82720" y="8870"/>
                </a:lnTo>
                <a:lnTo>
                  <a:pt x="84260" y="11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