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Pembroke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Pembroke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44920" y="41660"/>
                </a:moveTo>
                <a:lnTo>
                  <a:pt x="45340" y="47210"/>
                </a:lnTo>
                <a:lnTo>
                  <a:pt x="43280" y="47450"/>
                </a:lnTo>
                <a:lnTo>
                  <a:pt x="43280" y="44390"/>
                </a:lnTo>
                <a:lnTo>
                  <a:pt x="39700" y="44830"/>
                </a:lnTo>
                <a:lnTo>
                  <a:pt x="39430" y="47910"/>
                </a:lnTo>
                <a:lnTo>
                  <a:pt x="35290" y="46160"/>
                </a:lnTo>
                <a:lnTo>
                  <a:pt x="32020" y="41400"/>
                </a:lnTo>
                <a:lnTo>
                  <a:pt x="33210" y="39780"/>
                </a:lnTo>
                <a:lnTo>
                  <a:pt x="44920" y="41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