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Paget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Paget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45340" y="47210"/>
                </a:moveTo>
                <a:lnTo>
                  <a:pt x="49940" y="44830"/>
                </a:lnTo>
                <a:lnTo>
                  <a:pt x="52290" y="49430"/>
                </a:lnTo>
                <a:lnTo>
                  <a:pt x="51110" y="51060"/>
                </a:lnTo>
                <a:lnTo>
                  <a:pt x="43720" y="57880"/>
                </a:lnTo>
                <a:lnTo>
                  <a:pt x="41800" y="58860"/>
                </a:lnTo>
                <a:lnTo>
                  <a:pt x="38450" y="52630"/>
                </a:lnTo>
                <a:lnTo>
                  <a:pt x="44620" y="48820"/>
                </a:lnTo>
                <a:lnTo>
                  <a:pt x="45340" y="47210"/>
                </a:lnTo>
                <a:close/>
                <a:moveTo>
                  <a:pt x="34410" y="49310"/>
                </a:moveTo>
                <a:lnTo>
                  <a:pt x="37360" y="50710"/>
                </a:lnTo>
                <a:lnTo>
                  <a:pt x="36330" y="51760"/>
                </a:lnTo>
                <a:lnTo>
                  <a:pt x="33070" y="51230"/>
                </a:lnTo>
                <a:lnTo>
                  <a:pt x="34410" y="4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