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Hamilton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Bermuda • State Map | Fully Editable Vector Shape</a:t>
            </a:r>
          </a:p>
        </p:txBody>
      </p:sp>
      <p:sp>
        <p:nvSpPr>
          <p:cNvPr id="101" name="Hamilton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73430" y="26920"/>
                </a:moveTo>
                <a:lnTo>
                  <a:pt x="70470" y="23950"/>
                </a:lnTo>
                <a:lnTo>
                  <a:pt x="66090" y="25690"/>
                </a:lnTo>
                <a:lnTo>
                  <a:pt x="62930" y="27970"/>
                </a:lnTo>
                <a:lnTo>
                  <a:pt x="62230" y="30690"/>
                </a:lnTo>
                <a:lnTo>
                  <a:pt x="60420" y="30250"/>
                </a:lnTo>
                <a:lnTo>
                  <a:pt x="59590" y="28270"/>
                </a:lnTo>
                <a:lnTo>
                  <a:pt x="61600" y="23420"/>
                </a:lnTo>
                <a:lnTo>
                  <a:pt x="67080" y="19490"/>
                </a:lnTo>
                <a:lnTo>
                  <a:pt x="72390" y="19920"/>
                </a:lnTo>
                <a:lnTo>
                  <a:pt x="73580" y="23770"/>
                </a:lnTo>
                <a:lnTo>
                  <a:pt x="77420" y="25170"/>
                </a:lnTo>
                <a:lnTo>
                  <a:pt x="73430" y="26920"/>
                </a:lnTo>
                <a:close/>
                <a:moveTo>
                  <a:pt x="70180" y="29900"/>
                </a:moveTo>
                <a:lnTo>
                  <a:pt x="73430" y="26920"/>
                </a:lnTo>
                <a:lnTo>
                  <a:pt x="76090" y="31300"/>
                </a:lnTo>
                <a:lnTo>
                  <a:pt x="72700" y="33630"/>
                </a:lnTo>
                <a:lnTo>
                  <a:pt x="70180" y="29900"/>
                </a:lnTo>
                <a:close/>
                <a:moveTo>
                  <a:pt x="59210" y="33380"/>
                </a:moveTo>
                <a:lnTo>
                  <a:pt x="60130" y="32340"/>
                </a:lnTo>
                <a:lnTo>
                  <a:pt x="61750" y="32870"/>
                </a:lnTo>
                <a:lnTo>
                  <a:pt x="63570" y="32770"/>
                </a:lnTo>
                <a:lnTo>
                  <a:pt x="60350" y="35540"/>
                </a:lnTo>
                <a:lnTo>
                  <a:pt x="59210" y="33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