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Devonshire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Devonshire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57110" y="35740"/>
                </a:moveTo>
                <a:lnTo>
                  <a:pt x="61020" y="42230"/>
                </a:lnTo>
                <a:lnTo>
                  <a:pt x="60000" y="43000"/>
                </a:lnTo>
                <a:lnTo>
                  <a:pt x="54550" y="46300"/>
                </a:lnTo>
                <a:lnTo>
                  <a:pt x="52290" y="49430"/>
                </a:lnTo>
                <a:lnTo>
                  <a:pt x="49940" y="44830"/>
                </a:lnTo>
                <a:lnTo>
                  <a:pt x="45340" y="47210"/>
                </a:lnTo>
                <a:lnTo>
                  <a:pt x="44920" y="41660"/>
                </a:lnTo>
                <a:lnTo>
                  <a:pt x="51900" y="38260"/>
                </a:lnTo>
                <a:lnTo>
                  <a:pt x="55950" y="37050"/>
                </a:lnTo>
                <a:lnTo>
                  <a:pt x="57110" y="35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