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Bermuda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Hamilton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73430" y="26920"/>
                </a:moveTo>
                <a:lnTo>
                  <a:pt x="70470" y="23950"/>
                </a:lnTo>
                <a:lnTo>
                  <a:pt x="66090" y="25690"/>
                </a:lnTo>
                <a:lnTo>
                  <a:pt x="62930" y="27970"/>
                </a:lnTo>
                <a:lnTo>
                  <a:pt x="62230" y="30690"/>
                </a:lnTo>
                <a:lnTo>
                  <a:pt x="60420" y="30250"/>
                </a:lnTo>
                <a:lnTo>
                  <a:pt x="59590" y="28270"/>
                </a:lnTo>
                <a:lnTo>
                  <a:pt x="61600" y="23420"/>
                </a:lnTo>
                <a:lnTo>
                  <a:pt x="67080" y="19490"/>
                </a:lnTo>
                <a:lnTo>
                  <a:pt x="72390" y="19920"/>
                </a:lnTo>
                <a:lnTo>
                  <a:pt x="73580" y="23770"/>
                </a:lnTo>
                <a:lnTo>
                  <a:pt x="77420" y="25170"/>
                </a:lnTo>
                <a:lnTo>
                  <a:pt x="73430" y="26920"/>
                </a:lnTo>
                <a:close/>
                <a:moveTo>
                  <a:pt x="70180" y="29900"/>
                </a:moveTo>
                <a:lnTo>
                  <a:pt x="73430" y="26920"/>
                </a:lnTo>
                <a:lnTo>
                  <a:pt x="76090" y="31300"/>
                </a:lnTo>
                <a:lnTo>
                  <a:pt x="72700" y="33630"/>
                </a:lnTo>
                <a:lnTo>
                  <a:pt x="70180" y="29900"/>
                </a:lnTo>
                <a:close/>
                <a:moveTo>
                  <a:pt x="59210" y="33380"/>
                </a:moveTo>
                <a:lnTo>
                  <a:pt x="60130" y="32340"/>
                </a:lnTo>
                <a:lnTo>
                  <a:pt x="61750" y="32870"/>
                </a:lnTo>
                <a:lnTo>
                  <a:pt x="63570" y="32770"/>
                </a:lnTo>
                <a:lnTo>
                  <a:pt x="60350" y="35540"/>
                </a:lnTo>
                <a:lnTo>
                  <a:pt x="59210" y="33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mith's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70180" y="29900"/>
                </a:moveTo>
                <a:lnTo>
                  <a:pt x="72700" y="33630"/>
                </a:lnTo>
                <a:lnTo>
                  <a:pt x="68990" y="36190"/>
                </a:lnTo>
                <a:lnTo>
                  <a:pt x="61020" y="42230"/>
                </a:lnTo>
                <a:lnTo>
                  <a:pt x="57110" y="35740"/>
                </a:lnTo>
                <a:lnTo>
                  <a:pt x="59210" y="33380"/>
                </a:lnTo>
                <a:lnTo>
                  <a:pt x="60350" y="35540"/>
                </a:lnTo>
                <a:lnTo>
                  <a:pt x="63570" y="32770"/>
                </a:lnTo>
                <a:lnTo>
                  <a:pt x="68400" y="32520"/>
                </a:lnTo>
                <a:lnTo>
                  <a:pt x="70180" y="2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Devonshire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57110" y="35740"/>
                </a:moveTo>
                <a:lnTo>
                  <a:pt x="61020" y="42230"/>
                </a:lnTo>
                <a:lnTo>
                  <a:pt x="60000" y="43000"/>
                </a:lnTo>
                <a:lnTo>
                  <a:pt x="54550" y="46300"/>
                </a:lnTo>
                <a:lnTo>
                  <a:pt x="52290" y="49430"/>
                </a:lnTo>
                <a:lnTo>
                  <a:pt x="49940" y="44830"/>
                </a:lnTo>
                <a:lnTo>
                  <a:pt x="45340" y="47210"/>
                </a:lnTo>
                <a:lnTo>
                  <a:pt x="44920" y="41660"/>
                </a:lnTo>
                <a:lnTo>
                  <a:pt x="51900" y="38260"/>
                </a:lnTo>
                <a:lnTo>
                  <a:pt x="55950" y="37050"/>
                </a:lnTo>
                <a:lnTo>
                  <a:pt x="57110" y="35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embroke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44920" y="41660"/>
                </a:moveTo>
                <a:lnTo>
                  <a:pt x="45340" y="47210"/>
                </a:lnTo>
                <a:lnTo>
                  <a:pt x="43280" y="47450"/>
                </a:lnTo>
                <a:lnTo>
                  <a:pt x="43280" y="44390"/>
                </a:lnTo>
                <a:lnTo>
                  <a:pt x="39700" y="44830"/>
                </a:lnTo>
                <a:lnTo>
                  <a:pt x="39430" y="47910"/>
                </a:lnTo>
                <a:lnTo>
                  <a:pt x="35290" y="46160"/>
                </a:lnTo>
                <a:lnTo>
                  <a:pt x="32020" y="41400"/>
                </a:lnTo>
                <a:lnTo>
                  <a:pt x="33210" y="39780"/>
                </a:lnTo>
                <a:lnTo>
                  <a:pt x="44920" y="4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ity of Hamilton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39430" y="47910"/>
                </a:moveTo>
                <a:lnTo>
                  <a:pt x="39700" y="44830"/>
                </a:lnTo>
                <a:lnTo>
                  <a:pt x="43280" y="44390"/>
                </a:lnTo>
                <a:lnTo>
                  <a:pt x="43280" y="47450"/>
                </a:lnTo>
                <a:lnTo>
                  <a:pt x="39430" y="47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Paget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45340" y="47210"/>
                </a:moveTo>
                <a:lnTo>
                  <a:pt x="49940" y="44830"/>
                </a:lnTo>
                <a:lnTo>
                  <a:pt x="52290" y="49430"/>
                </a:lnTo>
                <a:lnTo>
                  <a:pt x="51110" y="51060"/>
                </a:lnTo>
                <a:lnTo>
                  <a:pt x="43720" y="57880"/>
                </a:lnTo>
                <a:lnTo>
                  <a:pt x="41800" y="58860"/>
                </a:lnTo>
                <a:lnTo>
                  <a:pt x="38450" y="52630"/>
                </a:lnTo>
                <a:lnTo>
                  <a:pt x="44620" y="48820"/>
                </a:lnTo>
                <a:lnTo>
                  <a:pt x="45340" y="47210"/>
                </a:lnTo>
                <a:close/>
                <a:moveTo>
                  <a:pt x="34410" y="49310"/>
                </a:moveTo>
                <a:lnTo>
                  <a:pt x="37360" y="50710"/>
                </a:lnTo>
                <a:lnTo>
                  <a:pt x="36330" y="51760"/>
                </a:lnTo>
                <a:lnTo>
                  <a:pt x="33070" y="51230"/>
                </a:lnTo>
                <a:lnTo>
                  <a:pt x="34410" y="4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Warwick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38450" y="52630"/>
                </a:moveTo>
                <a:lnTo>
                  <a:pt x="41800" y="58860"/>
                </a:lnTo>
                <a:lnTo>
                  <a:pt x="33810" y="62950"/>
                </a:lnTo>
                <a:lnTo>
                  <a:pt x="31560" y="63820"/>
                </a:lnTo>
                <a:lnTo>
                  <a:pt x="29450" y="60380"/>
                </a:lnTo>
                <a:lnTo>
                  <a:pt x="24800" y="61370"/>
                </a:lnTo>
                <a:lnTo>
                  <a:pt x="26270" y="58230"/>
                </a:lnTo>
                <a:lnTo>
                  <a:pt x="29820" y="57880"/>
                </a:lnTo>
                <a:lnTo>
                  <a:pt x="36180" y="54030"/>
                </a:lnTo>
                <a:lnTo>
                  <a:pt x="38450" y="52630"/>
                </a:lnTo>
                <a:close/>
                <a:moveTo>
                  <a:pt x="34410" y="49310"/>
                </a:moveTo>
                <a:lnTo>
                  <a:pt x="33070" y="51230"/>
                </a:lnTo>
                <a:lnTo>
                  <a:pt x="29530" y="51760"/>
                </a:lnTo>
                <a:lnTo>
                  <a:pt x="25980" y="51410"/>
                </a:lnTo>
                <a:lnTo>
                  <a:pt x="24940" y="48960"/>
                </a:lnTo>
                <a:lnTo>
                  <a:pt x="26130" y="48090"/>
                </a:lnTo>
                <a:lnTo>
                  <a:pt x="29380" y="48960"/>
                </a:lnTo>
                <a:lnTo>
                  <a:pt x="31450" y="48260"/>
                </a:lnTo>
                <a:lnTo>
                  <a:pt x="32780" y="47740"/>
                </a:lnTo>
                <a:lnTo>
                  <a:pt x="34410" y="4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outhampton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24800" y="61370"/>
                </a:moveTo>
                <a:lnTo>
                  <a:pt x="29450" y="60380"/>
                </a:lnTo>
                <a:lnTo>
                  <a:pt x="31560" y="63820"/>
                </a:lnTo>
                <a:lnTo>
                  <a:pt x="24350" y="66620"/>
                </a:lnTo>
                <a:lnTo>
                  <a:pt x="18590" y="66440"/>
                </a:lnTo>
                <a:lnTo>
                  <a:pt x="14150" y="66270"/>
                </a:lnTo>
                <a:lnTo>
                  <a:pt x="8240" y="62250"/>
                </a:lnTo>
                <a:lnTo>
                  <a:pt x="6770" y="58560"/>
                </a:lnTo>
                <a:lnTo>
                  <a:pt x="13270" y="57180"/>
                </a:lnTo>
                <a:lnTo>
                  <a:pt x="12820" y="60150"/>
                </a:lnTo>
                <a:lnTo>
                  <a:pt x="15340" y="63640"/>
                </a:lnTo>
                <a:lnTo>
                  <a:pt x="19480" y="63640"/>
                </a:lnTo>
                <a:lnTo>
                  <a:pt x="24800" y="6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andys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13270" y="57180"/>
                </a:moveTo>
                <a:lnTo>
                  <a:pt x="6770" y="58560"/>
                </a:lnTo>
                <a:lnTo>
                  <a:pt x="5730" y="55950"/>
                </a:lnTo>
                <a:lnTo>
                  <a:pt x="4550" y="51060"/>
                </a:lnTo>
                <a:lnTo>
                  <a:pt x="8120" y="52710"/>
                </a:lnTo>
                <a:lnTo>
                  <a:pt x="7600" y="49480"/>
                </a:lnTo>
                <a:lnTo>
                  <a:pt x="8910" y="45140"/>
                </a:lnTo>
                <a:lnTo>
                  <a:pt x="6910" y="40740"/>
                </a:lnTo>
                <a:lnTo>
                  <a:pt x="9720" y="41790"/>
                </a:lnTo>
                <a:lnTo>
                  <a:pt x="11050" y="39170"/>
                </a:lnTo>
                <a:lnTo>
                  <a:pt x="12820" y="41790"/>
                </a:lnTo>
                <a:lnTo>
                  <a:pt x="15190" y="44240"/>
                </a:lnTo>
                <a:lnTo>
                  <a:pt x="11790" y="47210"/>
                </a:lnTo>
                <a:lnTo>
                  <a:pt x="10720" y="52320"/>
                </a:lnTo>
                <a:lnTo>
                  <a:pt x="9870" y="53860"/>
                </a:lnTo>
                <a:lnTo>
                  <a:pt x="11790" y="55430"/>
                </a:lnTo>
                <a:lnTo>
                  <a:pt x="18740" y="56300"/>
                </a:lnTo>
                <a:lnTo>
                  <a:pt x="18740" y="57700"/>
                </a:lnTo>
                <a:lnTo>
                  <a:pt x="13270" y="5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int George's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73430" y="26920"/>
                </a:moveTo>
                <a:lnTo>
                  <a:pt x="77420" y="25170"/>
                </a:lnTo>
                <a:lnTo>
                  <a:pt x="83920" y="27620"/>
                </a:lnTo>
                <a:lnTo>
                  <a:pt x="76090" y="31300"/>
                </a:lnTo>
                <a:lnTo>
                  <a:pt x="73430" y="26920"/>
                </a:lnTo>
                <a:close/>
                <a:moveTo>
                  <a:pt x="72390" y="19920"/>
                </a:moveTo>
                <a:lnTo>
                  <a:pt x="67080" y="19490"/>
                </a:lnTo>
                <a:lnTo>
                  <a:pt x="70470" y="14150"/>
                </a:lnTo>
                <a:lnTo>
                  <a:pt x="76530" y="10010"/>
                </a:lnTo>
                <a:lnTo>
                  <a:pt x="84600" y="3170"/>
                </a:lnTo>
                <a:lnTo>
                  <a:pt x="95450" y="12400"/>
                </a:lnTo>
                <a:lnTo>
                  <a:pt x="92500" y="16420"/>
                </a:lnTo>
                <a:lnTo>
                  <a:pt x="92350" y="20450"/>
                </a:lnTo>
                <a:lnTo>
                  <a:pt x="90580" y="19050"/>
                </a:lnTo>
                <a:lnTo>
                  <a:pt x="87920" y="16600"/>
                </a:lnTo>
                <a:lnTo>
                  <a:pt x="82810" y="15330"/>
                </a:lnTo>
                <a:lnTo>
                  <a:pt x="81120" y="17300"/>
                </a:lnTo>
                <a:lnTo>
                  <a:pt x="78750" y="14320"/>
                </a:lnTo>
                <a:lnTo>
                  <a:pt x="72390" y="19920"/>
                </a:lnTo>
                <a:close/>
                <a:moveTo>
                  <a:pt x="84260" y="11700"/>
                </a:moveTo>
                <a:lnTo>
                  <a:pt x="87500" y="9680"/>
                </a:lnTo>
                <a:lnTo>
                  <a:pt x="86130" y="6640"/>
                </a:lnTo>
                <a:lnTo>
                  <a:pt x="82720" y="8870"/>
                </a:lnTo>
                <a:lnTo>
                  <a:pt x="84260" y="1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ity of Saint George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84260" y="11700"/>
                </a:moveTo>
                <a:lnTo>
                  <a:pt x="82720" y="8870"/>
                </a:lnTo>
                <a:lnTo>
                  <a:pt x="86130" y="6640"/>
                </a:lnTo>
                <a:lnTo>
                  <a:pt x="87500" y="9680"/>
                </a:lnTo>
                <a:lnTo>
                  <a:pt x="84260" y="1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